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theme/theme5.xml" ContentType="application/vnd.openxmlformats-officedocument.theme+xml"/>
  <Override PartName="/ppt/slideLayouts/slideLayout29.xml" ContentType="application/vnd.openxmlformats-officedocument.presentationml.slideLayout+xml"/>
  <Override PartName="/ppt/theme/theme6.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7.xml" ContentType="application/vnd.openxmlformats-officedocument.theme+xml"/>
  <Override PartName="/ppt/slideLayouts/slideLayout32.xml" ContentType="application/vnd.openxmlformats-officedocument.presentationml.slideLayout+xml"/>
  <Override PartName="/ppt/theme/theme8.xml" ContentType="application/vnd.openxmlformats-officedocument.theme+xml"/>
  <Override PartName="/ppt/slideLayouts/slideLayout3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11.xml" ContentType="application/vnd.openxmlformats-officedocument.theme+xml"/>
  <Override PartName="/ppt/slideLayouts/slideLayout37.xml" ContentType="application/vnd.openxmlformats-officedocument.presentationml.slideLayout+xml"/>
  <Override PartName="/ppt/theme/theme12.xml" ContentType="application/vnd.openxmlformats-officedocument.theme+xml"/>
  <Override PartName="/ppt/slideLayouts/slideLayout38.xml" ContentType="application/vnd.openxmlformats-officedocument.presentationml.slideLayout+xml"/>
  <Override PartName="/ppt/theme/theme13.xml" ContentType="application/vnd.openxmlformats-officedocument.theme+xml"/>
  <Override PartName="/ppt/slideLayouts/slideLayout39.xml" ContentType="application/vnd.openxmlformats-officedocument.presentationml.slideLayout+xml"/>
  <Override PartName="/ppt/theme/theme14.xml" ContentType="application/vnd.openxmlformats-officedocument.theme+xml"/>
  <Override PartName="/ppt/slideLayouts/slideLayout40.xml" ContentType="application/vnd.openxmlformats-officedocument.presentationml.slideLayout+xml"/>
  <Override PartName="/ppt/theme/theme15.xml" ContentType="application/vnd.openxmlformats-officedocument.theme+xml"/>
  <Override PartName="/ppt/slideLayouts/slideLayout41.xml" ContentType="application/vnd.openxmlformats-officedocument.presentationml.slideLayout+xml"/>
  <Override PartName="/ppt/theme/theme16.xml" ContentType="application/vnd.openxmlformats-officedocument.theme+xml"/>
  <Override PartName="/ppt/slideLayouts/slideLayout42.xml" ContentType="application/vnd.openxmlformats-officedocument.presentationml.slideLayout+xml"/>
  <Override PartName="/ppt/theme/theme17.xml" ContentType="application/vnd.openxmlformats-officedocument.theme+xml"/>
  <Override PartName="/ppt/slideLayouts/slideLayout43.xml" ContentType="application/vnd.openxmlformats-officedocument.presentationml.slideLayout+xml"/>
  <Override PartName="/ppt/theme/theme18.xml" ContentType="application/vnd.openxmlformats-officedocument.theme+xml"/>
  <Override PartName="/ppt/slideLayouts/slideLayout44.xml" ContentType="application/vnd.openxmlformats-officedocument.presentationml.slideLayout+xml"/>
  <Override PartName="/ppt/theme/theme19.xml" ContentType="application/vnd.openxmlformats-officedocument.theme+xml"/>
  <Override PartName="/ppt/slideLayouts/slideLayout45.xml" ContentType="application/vnd.openxmlformats-officedocument.presentationml.slideLayout+xml"/>
  <Override PartName="/ppt/theme/theme20.xml" ContentType="application/vnd.openxmlformats-officedocument.theme+xml"/>
  <Override PartName="/ppt/slideLayouts/slideLayout46.xml" ContentType="application/vnd.openxmlformats-officedocument.presentationml.slideLayout+xml"/>
  <Override PartName="/ppt/theme/theme21.xml" ContentType="application/vnd.openxmlformats-officedocument.theme+xml"/>
  <Override PartName="/ppt/slideLayouts/slideLayout47.xml" ContentType="application/vnd.openxmlformats-officedocument.presentationml.slideLayout+xml"/>
  <Override PartName="/ppt/theme/theme22.xml" ContentType="application/vnd.openxmlformats-officedocument.theme+xml"/>
  <Override PartName="/ppt/slideLayouts/slideLayout48.xml" ContentType="application/vnd.openxmlformats-officedocument.presentationml.slideLayout+xml"/>
  <Override PartName="/ppt/theme/theme23.xml" ContentType="application/vnd.openxmlformats-officedocument.theme+xml"/>
  <Override PartName="/ppt/slideLayouts/slideLayout49.xml" ContentType="application/vnd.openxmlformats-officedocument.presentationml.slideLayout+xml"/>
  <Override PartName="/ppt/theme/theme24.xml" ContentType="application/vnd.openxmlformats-officedocument.theme+xml"/>
  <Override PartName="/ppt/slideLayouts/slideLayout50.xml" ContentType="application/vnd.openxmlformats-officedocument.presentationml.slideLayout+xml"/>
  <Override PartName="/ppt/theme/theme25.xml" ContentType="application/vnd.openxmlformats-officedocument.theme+xml"/>
  <Override PartName="/ppt/slideLayouts/slideLayout51.xml" ContentType="application/vnd.openxmlformats-officedocument.presentationml.slideLayout+xml"/>
  <Override PartName="/ppt/theme/theme26.xml" ContentType="application/vnd.openxmlformats-officedocument.theme+xml"/>
  <Override PartName="/ppt/slideLayouts/slideLayout52.xml" ContentType="application/vnd.openxmlformats-officedocument.presentationml.slideLayout+xml"/>
  <Override PartName="/ppt/theme/theme27.xml" ContentType="application/vnd.openxmlformats-officedocument.theme+xml"/>
  <Override PartName="/ppt/theme/theme28.xml" ContentType="application/vnd.openxmlformats-officedocument.theme+xml"/>
  <Override PartName="/ppt/theme/theme2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notesSlides/notesSlide12.xml" ContentType="application/vnd.openxmlformats-officedocument.presentationml.notesSlide+xml"/>
  <Override PartName="/ppt/charts/chart4.xml" ContentType="application/vnd.openxmlformats-officedocument.drawingml.chart+xml"/>
  <Override PartName="/ppt/drawings/drawing2.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5.xml" ContentType="application/vnd.openxmlformats-officedocument.drawingml.chart+xml"/>
  <Override PartName="/ppt/notesSlides/notesSlide15.xml" ContentType="application/vnd.openxmlformats-officedocument.presentationml.notesSlide+xml"/>
  <Override PartName="/ppt/charts/chart6.xml" ContentType="application/vnd.openxmlformats-officedocument.drawingml.chart+xml"/>
  <Override PartName="/ppt/notesSlides/notesSlide16.xml" ContentType="application/vnd.openxmlformats-officedocument.presentationml.notesSlide+xml"/>
  <Override PartName="/ppt/charts/chart7.xml" ContentType="application/vnd.openxmlformats-officedocument.drawingml.chart+xml"/>
  <Override PartName="/ppt/drawings/drawing3.xml" ContentType="application/vnd.openxmlformats-officedocument.drawingml.chartshapes+xml"/>
  <Override PartName="/ppt/notesSlides/notesSlide17.xml" ContentType="application/vnd.openxmlformats-officedocument.presentationml.notesSlide+xml"/>
  <Override PartName="/ppt/charts/chart8.xml" ContentType="application/vnd.openxmlformats-officedocument.drawingml.chart+xml"/>
  <Override PartName="/ppt/drawings/drawing4.xml" ContentType="application/vnd.openxmlformats-officedocument.drawingml.chartshapes+xml"/>
  <Override PartName="/ppt/notesSlides/notesSlide18.xml" ContentType="application/vnd.openxmlformats-officedocument.presentationml.notesSlide+xml"/>
  <Override PartName="/ppt/charts/chart9.xml" ContentType="application/vnd.openxmlformats-officedocument.drawingml.chart+xml"/>
  <Override PartName="/ppt/notesSlides/notesSlide19.xml" ContentType="application/vnd.openxmlformats-officedocument.presentationml.notesSlide+xml"/>
  <Override PartName="/ppt/charts/chart10.xml" ContentType="application/vnd.openxmlformats-officedocument.drawingml.chart+xml"/>
  <Override PartName="/ppt/notesSlides/notesSlide20.xml" ContentType="application/vnd.openxmlformats-officedocument.presentationml.notesSlide+xml"/>
  <Override PartName="/ppt/charts/chart11.xml" ContentType="application/vnd.openxmlformats-officedocument.drawingml.chart+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712" r:id="rId3"/>
    <p:sldMasterId id="2147483719" r:id="rId4"/>
    <p:sldMasterId id="2147483772" r:id="rId5"/>
    <p:sldMasterId id="2147483813" r:id="rId6"/>
    <p:sldMasterId id="2147483823" r:id="rId7"/>
    <p:sldMasterId id="2147483837" r:id="rId8"/>
    <p:sldMasterId id="2147483839" r:id="rId9"/>
    <p:sldMasterId id="2147483841" r:id="rId10"/>
    <p:sldMasterId id="2147483848" r:id="rId11"/>
    <p:sldMasterId id="2147483853" r:id="rId12"/>
    <p:sldMasterId id="2147483855" r:id="rId13"/>
    <p:sldMasterId id="2147483857" r:id="rId14"/>
    <p:sldMasterId id="2147483859" r:id="rId15"/>
    <p:sldMasterId id="2147483863" r:id="rId16"/>
    <p:sldMasterId id="2147483869" r:id="rId17"/>
    <p:sldMasterId id="2147483871" r:id="rId18"/>
    <p:sldMasterId id="2147483877" r:id="rId19"/>
    <p:sldMasterId id="2147483879" r:id="rId20"/>
    <p:sldMasterId id="2147483881" r:id="rId21"/>
    <p:sldMasterId id="2147483883" r:id="rId22"/>
    <p:sldMasterId id="2147483885" r:id="rId23"/>
    <p:sldMasterId id="2147483887" r:id="rId24"/>
    <p:sldMasterId id="2147483889" r:id="rId25"/>
    <p:sldMasterId id="2147483891" r:id="rId26"/>
    <p:sldMasterId id="2147483893" r:id="rId27"/>
  </p:sldMasterIdLst>
  <p:notesMasterIdLst>
    <p:notesMasterId r:id="rId73"/>
  </p:notesMasterIdLst>
  <p:handoutMasterIdLst>
    <p:handoutMasterId r:id="rId74"/>
  </p:handoutMasterIdLst>
  <p:sldIdLst>
    <p:sldId id="546" r:id="rId28"/>
    <p:sldId id="547" r:id="rId29"/>
    <p:sldId id="548" r:id="rId30"/>
    <p:sldId id="549" r:id="rId31"/>
    <p:sldId id="584" r:id="rId32"/>
    <p:sldId id="551" r:id="rId33"/>
    <p:sldId id="554" r:id="rId34"/>
    <p:sldId id="567" r:id="rId35"/>
    <p:sldId id="568" r:id="rId36"/>
    <p:sldId id="569" r:id="rId37"/>
    <p:sldId id="582" r:id="rId38"/>
    <p:sldId id="488" r:id="rId39"/>
    <p:sldId id="557" r:id="rId40"/>
    <p:sldId id="570" r:id="rId41"/>
    <p:sldId id="503" r:id="rId42"/>
    <p:sldId id="580" r:id="rId43"/>
    <p:sldId id="581" r:id="rId44"/>
    <p:sldId id="502" r:id="rId45"/>
    <p:sldId id="583" r:id="rId46"/>
    <p:sldId id="508" r:id="rId47"/>
    <p:sldId id="509" r:id="rId48"/>
    <p:sldId id="523" r:id="rId49"/>
    <p:sldId id="558" r:id="rId50"/>
    <p:sldId id="559" r:id="rId51"/>
    <p:sldId id="560" r:id="rId52"/>
    <p:sldId id="518" r:id="rId53"/>
    <p:sldId id="511" r:id="rId54"/>
    <p:sldId id="513" r:id="rId55"/>
    <p:sldId id="514" r:id="rId56"/>
    <p:sldId id="515" r:id="rId57"/>
    <p:sldId id="563" r:id="rId58"/>
    <p:sldId id="564" r:id="rId59"/>
    <p:sldId id="525" r:id="rId60"/>
    <p:sldId id="578" r:id="rId61"/>
    <p:sldId id="573" r:id="rId62"/>
    <p:sldId id="574" r:id="rId63"/>
    <p:sldId id="571" r:id="rId64"/>
    <p:sldId id="572" r:id="rId65"/>
    <p:sldId id="575" r:id="rId66"/>
    <p:sldId id="576" r:id="rId67"/>
    <p:sldId id="577" r:id="rId68"/>
    <p:sldId id="556" r:id="rId69"/>
    <p:sldId id="585" r:id="rId70"/>
    <p:sldId id="555" r:id="rId71"/>
    <p:sldId id="520" r:id="rId72"/>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1pPr>
    <a:lvl2pPr marL="4572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2pPr>
    <a:lvl3pPr marL="9144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3pPr>
    <a:lvl4pPr marL="13716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4pPr>
    <a:lvl5pPr marL="18288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5pPr>
    <a:lvl6pPr marL="2286000" algn="l" defTabSz="914400" rtl="0" eaLnBrk="1" latinLnBrk="0" hangingPunct="1">
      <a:defRPr kern="1200">
        <a:solidFill>
          <a:schemeClr val="tx1"/>
        </a:solidFill>
        <a:latin typeface="Arial" pitchFamily="34" charset="0"/>
        <a:ea typeface="ＭＳ Ｐゴシック"/>
        <a:cs typeface="ＭＳ Ｐゴシック"/>
      </a:defRPr>
    </a:lvl6pPr>
    <a:lvl7pPr marL="2743200" algn="l" defTabSz="914400" rtl="0" eaLnBrk="1" latinLnBrk="0" hangingPunct="1">
      <a:defRPr kern="1200">
        <a:solidFill>
          <a:schemeClr val="tx1"/>
        </a:solidFill>
        <a:latin typeface="Arial" pitchFamily="34" charset="0"/>
        <a:ea typeface="ＭＳ Ｐゴシック"/>
        <a:cs typeface="ＭＳ Ｐゴシック"/>
      </a:defRPr>
    </a:lvl7pPr>
    <a:lvl8pPr marL="3200400" algn="l" defTabSz="914400" rtl="0" eaLnBrk="1" latinLnBrk="0" hangingPunct="1">
      <a:defRPr kern="1200">
        <a:solidFill>
          <a:schemeClr val="tx1"/>
        </a:solidFill>
        <a:latin typeface="Arial" pitchFamily="34" charset="0"/>
        <a:ea typeface="ＭＳ Ｐゴシック"/>
        <a:cs typeface="ＭＳ Ｐゴシック"/>
      </a:defRPr>
    </a:lvl8pPr>
    <a:lvl9pPr marL="3657600" algn="l" defTabSz="914400" rtl="0" eaLnBrk="1" latinLnBrk="0" hangingPunct="1">
      <a:defRPr kern="1200">
        <a:solidFill>
          <a:schemeClr val="tx1"/>
        </a:solidFill>
        <a:latin typeface="Arial" pitchFamily="34" charset="0"/>
        <a:ea typeface="ＭＳ Ｐゴシック"/>
        <a:cs typeface="ＭＳ Ｐゴシック"/>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ssica" initials="j" lastIdx="3" clrIdx="0"/>
  <p:cmAuthor id="1" name="Dube, Shanta (CDC/ONDIEH/NCCDPHP)" initials="DS(" lastIdx="10" clrIdx="1"/>
  <p:cmAuthor id="2" name="Thompson, William (Bill) (CDC/ONDIEH/NCCDPHP)" initials="TW(("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3CB9"/>
    <a:srgbClr val="00040C"/>
    <a:srgbClr val="133E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343" autoAdjust="0"/>
  </p:normalViewPr>
  <p:slideViewPr>
    <p:cSldViewPr snapToGrid="0" snapToObjects="1">
      <p:cViewPr>
        <p:scale>
          <a:sx n="66" d="100"/>
          <a:sy n="66" d="100"/>
        </p:scale>
        <p:origin x="-1506"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52" d="100"/>
          <a:sy n="52" d="100"/>
        </p:scale>
        <p:origin x="-1878"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12.xml"/><Relationship Id="rId21" Type="http://schemas.openxmlformats.org/officeDocument/2006/relationships/slideMaster" Target="slideMasters/slideMaster21.xml"/><Relationship Id="rId34" Type="http://schemas.openxmlformats.org/officeDocument/2006/relationships/slide" Target="slides/slide7.xml"/><Relationship Id="rId42" Type="http://schemas.openxmlformats.org/officeDocument/2006/relationships/slide" Target="slides/slide15.xml"/><Relationship Id="rId47" Type="http://schemas.openxmlformats.org/officeDocument/2006/relationships/slide" Target="slides/slide20.xml"/><Relationship Id="rId50" Type="http://schemas.openxmlformats.org/officeDocument/2006/relationships/slide" Target="slides/slide23.xml"/><Relationship Id="rId55" Type="http://schemas.openxmlformats.org/officeDocument/2006/relationships/slide" Target="slides/slide28.xml"/><Relationship Id="rId63" Type="http://schemas.openxmlformats.org/officeDocument/2006/relationships/slide" Target="slides/slide36.xml"/><Relationship Id="rId68" Type="http://schemas.openxmlformats.org/officeDocument/2006/relationships/slide" Target="slides/slide41.xml"/><Relationship Id="rId76"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2.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5.xml"/><Relationship Id="rId37" Type="http://schemas.openxmlformats.org/officeDocument/2006/relationships/slide" Target="slides/slide10.xml"/><Relationship Id="rId40" Type="http://schemas.openxmlformats.org/officeDocument/2006/relationships/slide" Target="slides/slide13.xml"/><Relationship Id="rId45" Type="http://schemas.openxmlformats.org/officeDocument/2006/relationships/slide" Target="slides/slide18.xml"/><Relationship Id="rId53" Type="http://schemas.openxmlformats.org/officeDocument/2006/relationships/slide" Target="slides/slide26.xml"/><Relationship Id="rId58" Type="http://schemas.openxmlformats.org/officeDocument/2006/relationships/slide" Target="slides/slide31.xml"/><Relationship Id="rId66" Type="http://schemas.openxmlformats.org/officeDocument/2006/relationships/slide" Target="slides/slide39.xml"/><Relationship Id="rId74" Type="http://schemas.openxmlformats.org/officeDocument/2006/relationships/handoutMaster" Target="handoutMasters/handoutMaster1.xml"/><Relationship Id="rId79"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34.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4.xml"/><Relationship Id="rId44" Type="http://schemas.openxmlformats.org/officeDocument/2006/relationships/slide" Target="slides/slide17.xml"/><Relationship Id="rId52" Type="http://schemas.openxmlformats.org/officeDocument/2006/relationships/slide" Target="slides/slide25.xml"/><Relationship Id="rId60" Type="http://schemas.openxmlformats.org/officeDocument/2006/relationships/slide" Target="slides/slide33.xml"/><Relationship Id="rId65" Type="http://schemas.openxmlformats.org/officeDocument/2006/relationships/slide" Target="slides/slide38.xml"/><Relationship Id="rId73" Type="http://schemas.openxmlformats.org/officeDocument/2006/relationships/notesMaster" Target="notesMasters/notesMaster1.xml"/><Relationship Id="rId78"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 Target="slides/slide3.xml"/><Relationship Id="rId35" Type="http://schemas.openxmlformats.org/officeDocument/2006/relationships/slide" Target="slides/slide8.xml"/><Relationship Id="rId43" Type="http://schemas.openxmlformats.org/officeDocument/2006/relationships/slide" Target="slides/slide16.xml"/><Relationship Id="rId48" Type="http://schemas.openxmlformats.org/officeDocument/2006/relationships/slide" Target="slides/slide21.xml"/><Relationship Id="rId56" Type="http://schemas.openxmlformats.org/officeDocument/2006/relationships/slide" Target="slides/slide29.xml"/><Relationship Id="rId64" Type="http://schemas.openxmlformats.org/officeDocument/2006/relationships/slide" Target="slides/slide37.xml"/><Relationship Id="rId69" Type="http://schemas.openxmlformats.org/officeDocument/2006/relationships/slide" Target="slides/slide42.xml"/><Relationship Id="rId77"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24.xml"/><Relationship Id="rId72"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6.xml"/><Relationship Id="rId38" Type="http://schemas.openxmlformats.org/officeDocument/2006/relationships/slide" Target="slides/slide11.xml"/><Relationship Id="rId46" Type="http://schemas.openxmlformats.org/officeDocument/2006/relationships/slide" Target="slides/slide19.xml"/><Relationship Id="rId59" Type="http://schemas.openxmlformats.org/officeDocument/2006/relationships/slide" Target="slides/slide32.xml"/><Relationship Id="rId67" Type="http://schemas.openxmlformats.org/officeDocument/2006/relationships/slide" Target="slides/slide40.xml"/><Relationship Id="rId20" Type="http://schemas.openxmlformats.org/officeDocument/2006/relationships/slideMaster" Target="slideMasters/slideMaster20.xml"/><Relationship Id="rId41" Type="http://schemas.openxmlformats.org/officeDocument/2006/relationships/slide" Target="slides/slide14.xml"/><Relationship Id="rId54" Type="http://schemas.openxmlformats.org/officeDocument/2006/relationships/slide" Target="slides/slide27.xml"/><Relationship Id="rId62" Type="http://schemas.openxmlformats.org/officeDocument/2006/relationships/slide" Target="slides/slide35.xml"/><Relationship Id="rId70" Type="http://schemas.openxmlformats.org/officeDocument/2006/relationships/slide" Target="slides/slide43.xml"/><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1.xml"/><Relationship Id="rId36" Type="http://schemas.openxmlformats.org/officeDocument/2006/relationships/slide" Target="slides/slide9.xml"/><Relationship Id="rId49" Type="http://schemas.openxmlformats.org/officeDocument/2006/relationships/slide" Target="slides/slide22.xml"/><Relationship Id="rId57" Type="http://schemas.openxmlformats.org/officeDocument/2006/relationships/slide" Target="slides/slide3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wbtableallb!$A$2</c:f>
              <c:strCache>
                <c:ptCount val="1"/>
                <c:pt idx="0">
                  <c:v>Overall</c:v>
                </c:pt>
              </c:strCache>
            </c:strRef>
          </c:tx>
          <c:spPr>
            <a:ln w="38100" cap="flat" cmpd="sng" algn="ctr">
              <a:solidFill>
                <a:schemeClr val="lt1"/>
              </a:solidFill>
              <a:prstDash val="solid"/>
            </a:ln>
            <a:effectLst>
              <a:outerShdw blurRad="40000" dist="20000" dir="5400000" rotWithShape="0">
                <a:srgbClr val="000000">
                  <a:alpha val="38000"/>
                </a:srgbClr>
              </a:outerShdw>
            </a:effectLst>
          </c:spPr>
          <c:marker>
            <c:symbol val="none"/>
          </c:marker>
          <c:cat>
            <c:strRef>
              <c:f>wbtableallb!$B$1:$N$1</c:f>
              <c:strCache>
                <c:ptCount val="13"/>
                <c:pt idx="0">
                  <c:v>SWLS_Scale</c:v>
                </c:pt>
                <c:pt idx="1">
                  <c:v>SWLS_Ideal Life</c:v>
                </c:pt>
                <c:pt idx="2">
                  <c:v>SWLS_Excellent Life Conditions</c:v>
                </c:pt>
                <c:pt idx="3">
                  <c:v>SWLS_Life Satisfaction</c:v>
                </c:pt>
                <c:pt idx="4">
                  <c:v>SWLS_Important Things in Life</c:v>
                </c:pt>
                <c:pt idx="5">
                  <c:v>Global Life Satisfaction</c:v>
                </c:pt>
                <c:pt idx="6">
                  <c:v>Global Happiness</c:v>
                </c:pt>
                <c:pt idx="7">
                  <c:v>Work Satisfaction</c:v>
                </c:pt>
                <c:pt idx="8">
                  <c:v>Neighborhood Satisfaction</c:v>
                </c:pt>
                <c:pt idx="9">
                  <c:v>Education Satisfaction</c:v>
                </c:pt>
                <c:pt idx="10">
                  <c:v>Social/Emotional Support</c:v>
                </c:pt>
                <c:pt idx="11">
                  <c:v>Good-Exc. Self-Rated Health</c:v>
                </c:pt>
                <c:pt idx="12">
                  <c:v>Satisfaction with Energy Level</c:v>
                </c:pt>
              </c:strCache>
            </c:strRef>
          </c:cat>
          <c:val>
            <c:numRef>
              <c:f>wbtableallb!$B$2:$N$2</c:f>
              <c:numCache>
                <c:formatCode>0.0</c:formatCode>
                <c:ptCount val="13"/>
                <c:pt idx="0">
                  <c:v>67.8</c:v>
                </c:pt>
                <c:pt idx="1">
                  <c:v>73.099999999999994</c:v>
                </c:pt>
                <c:pt idx="2">
                  <c:v>75.8</c:v>
                </c:pt>
                <c:pt idx="3">
                  <c:v>82.7</c:v>
                </c:pt>
                <c:pt idx="4">
                  <c:v>79.7</c:v>
                </c:pt>
                <c:pt idx="5">
                  <c:v>94.6</c:v>
                </c:pt>
                <c:pt idx="6">
                  <c:v>88.6</c:v>
                </c:pt>
                <c:pt idx="7">
                  <c:v>87.7</c:v>
                </c:pt>
                <c:pt idx="8">
                  <c:v>92.8</c:v>
                </c:pt>
                <c:pt idx="9">
                  <c:v>88.8</c:v>
                </c:pt>
                <c:pt idx="10">
                  <c:v>83.9</c:v>
                </c:pt>
                <c:pt idx="11">
                  <c:v>87.3</c:v>
                </c:pt>
                <c:pt idx="12">
                  <c:v>78.900000000000006</c:v>
                </c:pt>
              </c:numCache>
            </c:numRef>
          </c:val>
          <c:smooth val="0"/>
        </c:ser>
        <c:dLbls>
          <c:showLegendKey val="0"/>
          <c:showVal val="0"/>
          <c:showCatName val="0"/>
          <c:showSerName val="0"/>
          <c:showPercent val="0"/>
          <c:showBubbleSize val="0"/>
        </c:dLbls>
        <c:marker val="1"/>
        <c:smooth val="0"/>
        <c:axId val="111966080"/>
        <c:axId val="111967616"/>
      </c:lineChart>
      <c:catAx>
        <c:axId val="111966080"/>
        <c:scaling>
          <c:orientation val="minMax"/>
        </c:scaling>
        <c:delete val="0"/>
        <c:axPos val="b"/>
        <c:numFmt formatCode="General" sourceLinked="1"/>
        <c:majorTickMark val="out"/>
        <c:minorTickMark val="none"/>
        <c:tickLblPos val="nextTo"/>
        <c:txPr>
          <a:bodyPr/>
          <a:lstStyle/>
          <a:p>
            <a:pPr>
              <a:defRPr sz="1600" b="1">
                <a:solidFill>
                  <a:schemeClr val="tx1"/>
                </a:solidFill>
              </a:defRPr>
            </a:pPr>
            <a:endParaRPr lang="en-US"/>
          </a:p>
        </c:txPr>
        <c:crossAx val="111967616"/>
        <c:crosses val="autoZero"/>
        <c:auto val="1"/>
        <c:lblAlgn val="ctr"/>
        <c:lblOffset val="100"/>
        <c:noMultiLvlLbl val="0"/>
      </c:catAx>
      <c:valAx>
        <c:axId val="111967616"/>
        <c:scaling>
          <c:orientation val="minMax"/>
          <c:min val="50"/>
        </c:scaling>
        <c:delete val="0"/>
        <c:axPos val="l"/>
        <c:majorGridlines/>
        <c:numFmt formatCode="0.0" sourceLinked="1"/>
        <c:majorTickMark val="out"/>
        <c:minorTickMark val="none"/>
        <c:tickLblPos val="nextTo"/>
        <c:txPr>
          <a:bodyPr/>
          <a:lstStyle/>
          <a:p>
            <a:pPr>
              <a:defRPr sz="2000" b="1">
                <a:solidFill>
                  <a:schemeClr val="tx1"/>
                </a:solidFill>
              </a:defRPr>
            </a:pPr>
            <a:endParaRPr lang="en-US"/>
          </a:p>
        </c:txPr>
        <c:crossAx val="111966080"/>
        <c:crosses val="autoZero"/>
        <c:crossBetween val="midCat"/>
        <c:majorUnit val="10"/>
      </c:valAx>
    </c:plotArea>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008403361344537E-3"/>
          <c:y val="2.9239766081871343E-3"/>
          <c:w val="1"/>
          <c:h val="0.85310215711145898"/>
        </c:manualLayout>
      </c:layout>
      <c:barChart>
        <c:barDir val="bar"/>
        <c:grouping val="clustered"/>
        <c:varyColors val="0"/>
        <c:ser>
          <c:idx val="0"/>
          <c:order val="0"/>
          <c:tx>
            <c:strRef>
              <c:f>Sheet1!$B$1:$B$2</c:f>
              <c:strCache>
                <c:ptCount val="1"/>
                <c:pt idx="0">
                  <c:v>Percent</c:v>
                </c:pt>
              </c:strCache>
            </c:strRef>
          </c:tx>
          <c:spPr>
            <a:solidFill>
              <a:schemeClr val="accent6"/>
            </a:solidFill>
            <a:ln w="12700">
              <a:solidFill>
                <a:schemeClr val="tx1"/>
              </a:solidFill>
              <a:prstDash val="solid"/>
            </a:ln>
          </c:spPr>
          <c:invertIfNegative val="0"/>
          <c:dPt>
            <c:idx val="0"/>
            <c:invertIfNegative val="0"/>
            <c:bubble3D val="0"/>
            <c:spPr>
              <a:solidFill>
                <a:schemeClr val="accent5"/>
              </a:solidFill>
              <a:ln w="12700">
                <a:solidFill>
                  <a:schemeClr val="tx1"/>
                </a:solidFill>
                <a:prstDash val="solid"/>
              </a:ln>
            </c:spPr>
          </c:dPt>
          <c:dPt>
            <c:idx val="1"/>
            <c:invertIfNegative val="0"/>
            <c:bubble3D val="0"/>
            <c:spPr>
              <a:solidFill>
                <a:schemeClr val="accent4"/>
              </a:solidFill>
              <a:ln w="12700">
                <a:solidFill>
                  <a:schemeClr val="tx1"/>
                </a:solidFill>
                <a:prstDash val="solid"/>
              </a:ln>
            </c:spPr>
          </c:dPt>
          <c:dPt>
            <c:idx val="2"/>
            <c:invertIfNegative val="0"/>
            <c:bubble3D val="0"/>
            <c:spPr>
              <a:solidFill>
                <a:schemeClr val="accent2"/>
              </a:solidFill>
              <a:ln w="12700">
                <a:solidFill>
                  <a:schemeClr val="tx1"/>
                </a:solidFill>
                <a:prstDash val="solid"/>
              </a:ln>
            </c:spPr>
          </c:dPt>
          <c:dPt>
            <c:idx val="4"/>
            <c:invertIfNegative val="0"/>
            <c:bubble3D val="0"/>
            <c:spPr>
              <a:solidFill>
                <a:schemeClr val="tx2">
                  <a:lumMod val="60000"/>
                  <a:lumOff val="40000"/>
                </a:schemeClr>
              </a:solidFill>
              <a:ln w="12700">
                <a:solidFill>
                  <a:schemeClr val="tx1"/>
                </a:solidFill>
                <a:prstDash val="solid"/>
              </a:ln>
            </c:spPr>
          </c:dPt>
          <c:dPt>
            <c:idx val="5"/>
            <c:invertIfNegative val="0"/>
            <c:bubble3D val="0"/>
          </c:dPt>
          <c:dPt>
            <c:idx val="6"/>
            <c:invertIfNegative val="0"/>
            <c:bubble3D val="0"/>
            <c:spPr>
              <a:solidFill>
                <a:schemeClr val="accent1">
                  <a:lumMod val="60000"/>
                  <a:lumOff val="40000"/>
                </a:schemeClr>
              </a:solidFill>
              <a:ln w="12700">
                <a:solidFill>
                  <a:schemeClr val="tx1"/>
                </a:solidFill>
                <a:prstDash val="solid"/>
              </a:ln>
            </c:spPr>
          </c:dPt>
          <c:dPt>
            <c:idx val="7"/>
            <c:invertIfNegative val="0"/>
            <c:bubble3D val="0"/>
            <c:spPr>
              <a:solidFill>
                <a:schemeClr val="accent4">
                  <a:lumMod val="60000"/>
                  <a:lumOff val="40000"/>
                </a:schemeClr>
              </a:solidFill>
              <a:ln w="12700">
                <a:solidFill>
                  <a:schemeClr val="tx1"/>
                </a:solidFill>
                <a:prstDash val="solid"/>
              </a:ln>
            </c:spPr>
          </c:dPt>
          <c:dPt>
            <c:idx val="8"/>
            <c:invertIfNegative val="0"/>
            <c:bubble3D val="0"/>
            <c:spPr>
              <a:solidFill>
                <a:schemeClr val="accent5">
                  <a:lumMod val="60000"/>
                  <a:lumOff val="40000"/>
                </a:schemeClr>
              </a:solidFill>
              <a:ln w="12700">
                <a:solidFill>
                  <a:schemeClr val="tx1"/>
                </a:solidFill>
                <a:prstDash val="solid"/>
              </a:ln>
            </c:spPr>
          </c:dPt>
          <c:dPt>
            <c:idx val="9"/>
            <c:invertIfNegative val="0"/>
            <c:bubble3D val="0"/>
            <c:spPr>
              <a:solidFill>
                <a:schemeClr val="accent6">
                  <a:lumMod val="60000"/>
                  <a:lumOff val="40000"/>
                </a:schemeClr>
              </a:solidFill>
              <a:ln w="12700">
                <a:solidFill>
                  <a:schemeClr val="tx1"/>
                </a:solidFill>
                <a:prstDash val="solid"/>
              </a:ln>
            </c:spPr>
          </c:dPt>
          <c:dPt>
            <c:idx val="10"/>
            <c:invertIfNegative val="0"/>
            <c:bubble3D val="0"/>
            <c:spPr>
              <a:solidFill>
                <a:schemeClr val="accent3">
                  <a:lumMod val="60000"/>
                  <a:lumOff val="40000"/>
                </a:schemeClr>
              </a:solidFill>
              <a:ln w="12700">
                <a:solidFill>
                  <a:schemeClr val="tx1"/>
                </a:solidFill>
                <a:prstDash val="solid"/>
              </a:ln>
            </c:spPr>
          </c:dPt>
          <c:dPt>
            <c:idx val="11"/>
            <c:invertIfNegative val="0"/>
            <c:bubble3D val="0"/>
          </c:dPt>
          <c:dPt>
            <c:idx val="13"/>
            <c:invertIfNegative val="0"/>
            <c:bubble3D val="0"/>
            <c:spPr>
              <a:solidFill>
                <a:schemeClr val="accent1"/>
              </a:solidFill>
              <a:ln w="12700">
                <a:solidFill>
                  <a:schemeClr val="tx1"/>
                </a:solidFill>
                <a:prstDash val="solid"/>
              </a:ln>
            </c:spPr>
          </c:dPt>
          <c:dPt>
            <c:idx val="14"/>
            <c:invertIfNegative val="0"/>
            <c:bubble3D val="0"/>
          </c:dPt>
          <c:dPt>
            <c:idx val="15"/>
            <c:invertIfNegative val="0"/>
            <c:bubble3D val="0"/>
            <c:spPr>
              <a:solidFill>
                <a:schemeClr val="bg1">
                  <a:lumMod val="75000"/>
                </a:schemeClr>
              </a:solidFill>
              <a:ln w="12700">
                <a:solidFill>
                  <a:schemeClr val="tx1"/>
                </a:solidFill>
                <a:prstDash val="solid"/>
              </a:ln>
            </c:spPr>
          </c:dPt>
          <c:errBars>
            <c:errBarType val="both"/>
            <c:errValType val="cust"/>
            <c:noEndCap val="0"/>
            <c:plus>
              <c:numRef>
                <c:f>Sheet1!$C$3:$C$13</c:f>
                <c:numCache>
                  <c:formatCode>General</c:formatCode>
                  <c:ptCount val="11"/>
                  <c:pt idx="0">
                    <c:v>2.7120519999999999</c:v>
                  </c:pt>
                  <c:pt idx="1">
                    <c:v>5.596584</c:v>
                  </c:pt>
                  <c:pt idx="3">
                    <c:v>2.6463920000000001</c:v>
                  </c:pt>
                  <c:pt idx="4">
                    <c:v>7.9672039999999997</c:v>
                  </c:pt>
                  <c:pt idx="5">
                    <c:v>8.106364000000001</c:v>
                  </c:pt>
                  <c:pt idx="7">
                    <c:v>2.430596</c:v>
                  </c:pt>
                  <c:pt idx="8">
                    <c:v>4.4045119999999995</c:v>
                  </c:pt>
                  <c:pt idx="10">
                    <c:v>2.430596</c:v>
                  </c:pt>
                </c:numCache>
              </c:numRef>
            </c:plus>
            <c:minus>
              <c:numRef>
                <c:f>Sheet1!$C$3:$C$13</c:f>
                <c:numCache>
                  <c:formatCode>General</c:formatCode>
                  <c:ptCount val="11"/>
                  <c:pt idx="0">
                    <c:v>2.7120519999999999</c:v>
                  </c:pt>
                  <c:pt idx="1">
                    <c:v>5.596584</c:v>
                  </c:pt>
                  <c:pt idx="3">
                    <c:v>2.6463920000000001</c:v>
                  </c:pt>
                  <c:pt idx="4">
                    <c:v>7.9672039999999997</c:v>
                  </c:pt>
                  <c:pt idx="5">
                    <c:v>8.106364000000001</c:v>
                  </c:pt>
                  <c:pt idx="7">
                    <c:v>2.430596</c:v>
                  </c:pt>
                  <c:pt idx="8">
                    <c:v>4.4045119999999995</c:v>
                  </c:pt>
                  <c:pt idx="10">
                    <c:v>2.430596</c:v>
                  </c:pt>
                </c:numCache>
              </c:numRef>
            </c:minus>
          </c:errBars>
          <c:cat>
            <c:strRef>
              <c:f>Sheet1!$A$3:$A$13</c:f>
              <c:strCache>
                <c:ptCount val="11"/>
                <c:pt idx="0">
                  <c:v>Insured</c:v>
                </c:pt>
                <c:pt idx="1">
                  <c:v>Uninsured</c:v>
                </c:pt>
                <c:pt idx="3">
                  <c:v>White, Non-Hispanic</c:v>
                </c:pt>
                <c:pt idx="4">
                  <c:v>Black, Non-Hispanic</c:v>
                </c:pt>
                <c:pt idx="5">
                  <c:v>Hispanic</c:v>
                </c:pt>
                <c:pt idx="7">
                  <c:v>Female</c:v>
                </c:pt>
                <c:pt idx="8">
                  <c:v>Male</c:v>
                </c:pt>
                <c:pt idx="10">
                  <c:v>Total</c:v>
                </c:pt>
              </c:strCache>
            </c:strRef>
          </c:cat>
          <c:val>
            <c:numRef>
              <c:f>Sheet1!$B$3:$B$13</c:f>
              <c:numCache>
                <c:formatCode>General</c:formatCode>
                <c:ptCount val="11"/>
                <c:pt idx="0">
                  <c:v>71.835300000000004</c:v>
                </c:pt>
                <c:pt idx="1">
                  <c:v>50.3431</c:v>
                </c:pt>
                <c:pt idx="3">
                  <c:v>72.048900000000003</c:v>
                </c:pt>
                <c:pt idx="4">
                  <c:v>62.114699999999999</c:v>
                </c:pt>
                <c:pt idx="5">
                  <c:v>55.580599999999997</c:v>
                </c:pt>
                <c:pt idx="7">
                  <c:v>72.382400000000004</c:v>
                </c:pt>
                <c:pt idx="8">
                  <c:v>60.308900000000001</c:v>
                </c:pt>
                <c:pt idx="10">
                  <c:v>68.001499999999993</c:v>
                </c:pt>
              </c:numCache>
            </c:numRef>
          </c:val>
        </c:ser>
        <c:ser>
          <c:idx val="1"/>
          <c:order val="1"/>
          <c:tx>
            <c:strRef>
              <c:f>Sheet1!$E$1:$E$2</c:f>
              <c:strCache>
                <c:ptCount val="1"/>
                <c:pt idx="0">
                  <c:v>Target</c:v>
                </c:pt>
              </c:strCache>
            </c:strRef>
          </c:tx>
          <c:spPr>
            <a:noFill/>
            <a:ln>
              <a:noFill/>
            </a:ln>
          </c:spPr>
          <c:invertIfNegative val="0"/>
          <c:trendline>
            <c:spPr>
              <a:ln w="38100">
                <a:solidFill>
                  <a:schemeClr val="tx1"/>
                </a:solidFill>
                <a:prstDash val="sysDash"/>
              </a:ln>
            </c:spPr>
            <c:trendlineType val="linear"/>
            <c:forward val="0.5"/>
            <c:backward val="0.5"/>
            <c:dispRSqr val="0"/>
            <c:dispEq val="0"/>
          </c:trendline>
          <c:cat>
            <c:strRef>
              <c:f>Sheet1!$A$3:$A$13</c:f>
              <c:strCache>
                <c:ptCount val="11"/>
                <c:pt idx="0">
                  <c:v>Insured</c:v>
                </c:pt>
                <c:pt idx="1">
                  <c:v>Uninsured</c:v>
                </c:pt>
                <c:pt idx="3">
                  <c:v>White, Non-Hispanic</c:v>
                </c:pt>
                <c:pt idx="4">
                  <c:v>Black, Non-Hispanic</c:v>
                </c:pt>
                <c:pt idx="5">
                  <c:v>Hispanic</c:v>
                </c:pt>
                <c:pt idx="7">
                  <c:v>Female</c:v>
                </c:pt>
                <c:pt idx="8">
                  <c:v>Male</c:v>
                </c:pt>
                <c:pt idx="10">
                  <c:v>Total</c:v>
                </c:pt>
              </c:strCache>
            </c:strRef>
          </c:cat>
          <c:val>
            <c:numRef>
              <c:f>Sheet1!$E$3:$E$13</c:f>
              <c:numCache>
                <c:formatCode>General</c:formatCode>
                <c:ptCount val="11"/>
                <c:pt idx="0">
                  <c:v>64.599999999999994</c:v>
                </c:pt>
                <c:pt idx="1">
                  <c:v>64.599999999999994</c:v>
                </c:pt>
                <c:pt idx="3">
                  <c:v>64.599999999999994</c:v>
                </c:pt>
                <c:pt idx="4">
                  <c:v>64.599999999999994</c:v>
                </c:pt>
                <c:pt idx="5">
                  <c:v>64.599999999999994</c:v>
                </c:pt>
                <c:pt idx="7">
                  <c:v>64.599999999999994</c:v>
                </c:pt>
                <c:pt idx="8">
                  <c:v>64.599999999999994</c:v>
                </c:pt>
                <c:pt idx="10">
                  <c:v>64.599999999999994</c:v>
                </c:pt>
              </c:numCache>
            </c:numRef>
          </c:val>
        </c:ser>
        <c:dLbls>
          <c:showLegendKey val="0"/>
          <c:showVal val="0"/>
          <c:showCatName val="0"/>
          <c:showSerName val="0"/>
          <c:showPercent val="0"/>
          <c:showBubbleSize val="0"/>
        </c:dLbls>
        <c:gapWidth val="40"/>
        <c:overlap val="100"/>
        <c:axId val="128487424"/>
        <c:axId val="128488960"/>
      </c:barChart>
      <c:catAx>
        <c:axId val="128487424"/>
        <c:scaling>
          <c:orientation val="minMax"/>
        </c:scaling>
        <c:delete val="0"/>
        <c:axPos val="l"/>
        <c:numFmt formatCode="General" sourceLinked="1"/>
        <c:majorTickMark val="none"/>
        <c:minorTickMark val="none"/>
        <c:tickLblPos val="nextTo"/>
        <c:spPr>
          <a:ln w="3175">
            <a:solidFill>
              <a:schemeClr val="tx1"/>
            </a:solidFill>
            <a:prstDash val="solid"/>
          </a:ln>
        </c:spPr>
        <c:txPr>
          <a:bodyPr/>
          <a:lstStyle/>
          <a:p>
            <a:pPr>
              <a:defRPr sz="1400" b="1"/>
            </a:pPr>
            <a:endParaRPr lang="en-US"/>
          </a:p>
        </c:txPr>
        <c:crossAx val="128488960"/>
        <c:crosses val="autoZero"/>
        <c:auto val="1"/>
        <c:lblAlgn val="ctr"/>
        <c:lblOffset val="100"/>
        <c:tickMarkSkip val="1"/>
        <c:noMultiLvlLbl val="0"/>
      </c:catAx>
      <c:valAx>
        <c:axId val="128488960"/>
        <c:scaling>
          <c:orientation val="minMax"/>
        </c:scaling>
        <c:delete val="0"/>
        <c:axPos val="b"/>
        <c:majorGridlines>
          <c:spPr>
            <a:ln w="6350">
              <a:solidFill>
                <a:srgbClr val="C0C0C0"/>
              </a:solidFill>
              <a:prstDash val="dash"/>
            </a:ln>
          </c:spPr>
        </c:majorGridlines>
        <c:title>
          <c:tx>
            <c:rich>
              <a:bodyPr/>
              <a:lstStyle/>
              <a:p>
                <a:pPr>
                  <a:defRPr sz="1400"/>
                </a:pPr>
                <a:r>
                  <a:rPr lang="en-US" sz="1400" dirty="0" smtClean="0"/>
                  <a:t>Percent</a:t>
                </a:r>
                <a:endParaRPr lang="en-US" sz="1400" dirty="0"/>
              </a:p>
            </c:rich>
          </c:tx>
          <c:layout/>
          <c:overlay val="0"/>
        </c:title>
        <c:numFmt formatCode="General" sourceLinked="1"/>
        <c:majorTickMark val="in"/>
        <c:minorTickMark val="none"/>
        <c:tickLblPos val="nextTo"/>
        <c:spPr>
          <a:ln w="3175">
            <a:solidFill>
              <a:schemeClr val="tx1"/>
            </a:solidFill>
            <a:prstDash val="solid"/>
          </a:ln>
        </c:spPr>
        <c:txPr>
          <a:bodyPr/>
          <a:lstStyle/>
          <a:p>
            <a:pPr>
              <a:defRPr sz="1400" b="1"/>
            </a:pPr>
            <a:endParaRPr lang="en-US"/>
          </a:p>
        </c:txPr>
        <c:crossAx val="128487424"/>
        <c:crosses val="autoZero"/>
        <c:crossBetween val="between"/>
      </c:valAx>
      <c:spPr>
        <a:noFill/>
        <a:ln w="25400">
          <a:noFill/>
        </a:ln>
      </c:spPr>
    </c:plotArea>
    <c:plotVisOnly val="1"/>
    <c:dispBlanksAs val="gap"/>
    <c:showDLblsOverMax val="0"/>
  </c:chart>
  <c:spPr>
    <a:noFill/>
    <a:ln>
      <a:noFill/>
    </a:ln>
  </c:spPr>
  <c:txPr>
    <a:bodyPr/>
    <a:lstStyle/>
    <a:p>
      <a:pPr>
        <a:defRPr sz="900" b="1" i="0" u="none" strike="noStrike" baseline="0">
          <a:solidFill>
            <a:schemeClr val="tx1"/>
          </a:solidFill>
          <a:latin typeface="Tahoma"/>
          <a:ea typeface="Tahoma"/>
          <a:cs typeface="Tahoma"/>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008403361344537E-3"/>
          <c:y val="2.9239766081871343E-3"/>
          <c:w val="1"/>
          <c:h val="0.85310215711145898"/>
        </c:manualLayout>
      </c:layout>
      <c:barChart>
        <c:barDir val="bar"/>
        <c:grouping val="clustered"/>
        <c:varyColors val="0"/>
        <c:ser>
          <c:idx val="0"/>
          <c:order val="0"/>
          <c:tx>
            <c:strRef>
              <c:f>Sheet1!$B$1:$B$3</c:f>
              <c:strCache>
                <c:ptCount val="1"/>
                <c:pt idx="0">
                  <c:v>Percent</c:v>
                </c:pt>
              </c:strCache>
            </c:strRef>
          </c:tx>
          <c:spPr>
            <a:solidFill>
              <a:schemeClr val="accent6"/>
            </a:solidFill>
            <a:ln w="12700">
              <a:solidFill>
                <a:schemeClr val="tx1"/>
              </a:solidFill>
              <a:prstDash val="solid"/>
            </a:ln>
          </c:spPr>
          <c:invertIfNegative val="0"/>
          <c:dPt>
            <c:idx val="0"/>
            <c:invertIfNegative val="0"/>
            <c:bubble3D val="0"/>
            <c:spPr>
              <a:solidFill>
                <a:schemeClr val="accent5"/>
              </a:solidFill>
              <a:ln w="12700">
                <a:solidFill>
                  <a:schemeClr val="tx1"/>
                </a:solidFill>
                <a:prstDash val="solid"/>
              </a:ln>
            </c:spPr>
          </c:dPt>
          <c:dPt>
            <c:idx val="1"/>
            <c:invertIfNegative val="0"/>
            <c:bubble3D val="0"/>
            <c:spPr>
              <a:solidFill>
                <a:schemeClr val="accent4"/>
              </a:solidFill>
              <a:ln w="12700">
                <a:solidFill>
                  <a:schemeClr val="tx1"/>
                </a:solidFill>
                <a:prstDash val="solid"/>
              </a:ln>
            </c:spPr>
          </c:dPt>
          <c:dPt>
            <c:idx val="2"/>
            <c:invertIfNegative val="0"/>
            <c:bubble3D val="0"/>
            <c:spPr>
              <a:solidFill>
                <a:schemeClr val="accent2"/>
              </a:solidFill>
              <a:ln w="12700">
                <a:solidFill>
                  <a:schemeClr val="tx1"/>
                </a:solidFill>
                <a:prstDash val="solid"/>
              </a:ln>
            </c:spPr>
          </c:dPt>
          <c:dPt>
            <c:idx val="4"/>
            <c:invertIfNegative val="0"/>
            <c:bubble3D val="0"/>
            <c:spPr>
              <a:solidFill>
                <a:schemeClr val="tx2">
                  <a:lumMod val="60000"/>
                  <a:lumOff val="40000"/>
                </a:schemeClr>
              </a:solidFill>
              <a:ln w="12700">
                <a:solidFill>
                  <a:schemeClr val="tx1"/>
                </a:solidFill>
                <a:prstDash val="solid"/>
              </a:ln>
            </c:spPr>
          </c:dPt>
          <c:dPt>
            <c:idx val="5"/>
            <c:invertIfNegative val="0"/>
            <c:bubble3D val="0"/>
          </c:dPt>
          <c:dPt>
            <c:idx val="6"/>
            <c:invertIfNegative val="0"/>
            <c:bubble3D val="0"/>
            <c:spPr>
              <a:solidFill>
                <a:schemeClr val="accent1">
                  <a:lumMod val="60000"/>
                  <a:lumOff val="40000"/>
                </a:schemeClr>
              </a:solidFill>
              <a:ln w="12700">
                <a:solidFill>
                  <a:schemeClr val="tx1"/>
                </a:solidFill>
                <a:prstDash val="solid"/>
              </a:ln>
            </c:spPr>
          </c:dPt>
          <c:dPt>
            <c:idx val="7"/>
            <c:invertIfNegative val="0"/>
            <c:bubble3D val="0"/>
            <c:spPr>
              <a:solidFill>
                <a:schemeClr val="accent4">
                  <a:lumMod val="60000"/>
                  <a:lumOff val="40000"/>
                </a:schemeClr>
              </a:solidFill>
              <a:ln w="12700">
                <a:solidFill>
                  <a:schemeClr val="tx1"/>
                </a:solidFill>
                <a:prstDash val="solid"/>
              </a:ln>
            </c:spPr>
          </c:dPt>
          <c:dPt>
            <c:idx val="8"/>
            <c:invertIfNegative val="0"/>
            <c:bubble3D val="0"/>
            <c:spPr>
              <a:solidFill>
                <a:schemeClr val="accent5">
                  <a:lumMod val="60000"/>
                  <a:lumOff val="40000"/>
                </a:schemeClr>
              </a:solidFill>
              <a:ln w="12700">
                <a:solidFill>
                  <a:schemeClr val="tx1"/>
                </a:solidFill>
                <a:prstDash val="solid"/>
              </a:ln>
            </c:spPr>
          </c:dPt>
          <c:dPt>
            <c:idx val="9"/>
            <c:invertIfNegative val="0"/>
            <c:bubble3D val="0"/>
            <c:spPr>
              <a:solidFill>
                <a:schemeClr val="accent6">
                  <a:lumMod val="60000"/>
                  <a:lumOff val="40000"/>
                </a:schemeClr>
              </a:solidFill>
              <a:ln w="12700">
                <a:solidFill>
                  <a:schemeClr val="tx1"/>
                </a:solidFill>
                <a:prstDash val="solid"/>
              </a:ln>
            </c:spPr>
          </c:dPt>
          <c:dPt>
            <c:idx val="10"/>
            <c:invertIfNegative val="0"/>
            <c:bubble3D val="0"/>
            <c:spPr>
              <a:solidFill>
                <a:schemeClr val="accent3">
                  <a:lumMod val="60000"/>
                  <a:lumOff val="40000"/>
                </a:schemeClr>
              </a:solidFill>
              <a:ln w="12700">
                <a:solidFill>
                  <a:schemeClr val="tx1"/>
                </a:solidFill>
                <a:prstDash val="solid"/>
              </a:ln>
            </c:spPr>
          </c:dPt>
          <c:dPt>
            <c:idx val="11"/>
            <c:invertIfNegative val="0"/>
            <c:bubble3D val="0"/>
          </c:dPt>
          <c:dPt>
            <c:idx val="13"/>
            <c:invertIfNegative val="0"/>
            <c:bubble3D val="0"/>
            <c:spPr>
              <a:solidFill>
                <a:schemeClr val="accent1"/>
              </a:solidFill>
              <a:ln w="12700">
                <a:solidFill>
                  <a:schemeClr val="tx1"/>
                </a:solidFill>
                <a:prstDash val="solid"/>
              </a:ln>
            </c:spPr>
          </c:dPt>
          <c:dPt>
            <c:idx val="14"/>
            <c:invertIfNegative val="0"/>
            <c:bubble3D val="0"/>
          </c:dPt>
          <c:dPt>
            <c:idx val="15"/>
            <c:invertIfNegative val="0"/>
            <c:bubble3D val="0"/>
            <c:spPr>
              <a:solidFill>
                <a:schemeClr val="bg1">
                  <a:lumMod val="75000"/>
                </a:schemeClr>
              </a:solidFill>
              <a:ln w="12700">
                <a:solidFill>
                  <a:schemeClr val="tx1"/>
                </a:solidFill>
                <a:prstDash val="solid"/>
              </a:ln>
            </c:spPr>
          </c:dPt>
          <c:errBars>
            <c:errBarType val="both"/>
            <c:errValType val="cust"/>
            <c:noEndCap val="0"/>
            <c:plus>
              <c:numRef>
                <c:f>Sheet1!$C$4:$C$7</c:f>
                <c:numCache>
                  <c:formatCode>General</c:formatCode>
                  <c:ptCount val="4"/>
                  <c:pt idx="0">
                    <c:v>1.3915999999999999</c:v>
                  </c:pt>
                  <c:pt idx="1">
                    <c:v>0.80163999999999991</c:v>
                  </c:pt>
                  <c:pt idx="3">
                    <c:v>1.0623200000000002</c:v>
                  </c:pt>
                </c:numCache>
              </c:numRef>
            </c:plus>
            <c:minus>
              <c:numRef>
                <c:f>Sheet1!$C$4:$C$7</c:f>
                <c:numCache>
                  <c:formatCode>General</c:formatCode>
                  <c:ptCount val="4"/>
                  <c:pt idx="0">
                    <c:v>1.3915999999999999</c:v>
                  </c:pt>
                  <c:pt idx="1">
                    <c:v>0.80163999999999991</c:v>
                  </c:pt>
                  <c:pt idx="3">
                    <c:v>1.0623200000000002</c:v>
                  </c:pt>
                </c:numCache>
              </c:numRef>
            </c:minus>
          </c:errBars>
          <c:cat>
            <c:strRef>
              <c:f>Sheet1!$A$4:$A$7</c:f>
              <c:strCache>
                <c:ptCount val="4"/>
                <c:pt idx="0">
                  <c:v>Female</c:v>
                </c:pt>
                <c:pt idx="1">
                  <c:v>Male</c:v>
                </c:pt>
                <c:pt idx="3">
                  <c:v>Total</c:v>
                </c:pt>
              </c:strCache>
            </c:strRef>
          </c:cat>
          <c:val>
            <c:numRef>
              <c:f>Sheet1!$B$4:$B$7</c:f>
              <c:numCache>
                <c:formatCode>General</c:formatCode>
                <c:ptCount val="4"/>
                <c:pt idx="0">
                  <c:v>2.8</c:v>
                </c:pt>
                <c:pt idx="1">
                  <c:v>1.5</c:v>
                </c:pt>
                <c:pt idx="3">
                  <c:v>2.4</c:v>
                </c:pt>
              </c:numCache>
            </c:numRef>
          </c:val>
        </c:ser>
        <c:ser>
          <c:idx val="1"/>
          <c:order val="1"/>
          <c:tx>
            <c:strRef>
              <c:f>Sheet1!$E$1:$E$3</c:f>
              <c:strCache>
                <c:ptCount val="1"/>
                <c:pt idx="0">
                  <c:v>Target</c:v>
                </c:pt>
              </c:strCache>
            </c:strRef>
          </c:tx>
          <c:spPr>
            <a:noFill/>
            <a:ln>
              <a:noFill/>
            </a:ln>
          </c:spPr>
          <c:invertIfNegative val="0"/>
          <c:trendline>
            <c:spPr>
              <a:ln w="38100">
                <a:solidFill>
                  <a:schemeClr val="tx1"/>
                </a:solidFill>
                <a:prstDash val="sysDash"/>
              </a:ln>
            </c:spPr>
            <c:trendlineType val="linear"/>
            <c:forward val="0.5"/>
            <c:backward val="0.5"/>
            <c:dispRSqr val="0"/>
            <c:dispEq val="0"/>
          </c:trendline>
          <c:cat>
            <c:strRef>
              <c:f>Sheet1!$A$4:$A$7</c:f>
              <c:strCache>
                <c:ptCount val="4"/>
                <c:pt idx="0">
                  <c:v>Female</c:v>
                </c:pt>
                <c:pt idx="1">
                  <c:v>Male</c:v>
                </c:pt>
                <c:pt idx="3">
                  <c:v>Total</c:v>
                </c:pt>
              </c:strCache>
            </c:strRef>
          </c:cat>
          <c:val>
            <c:numRef>
              <c:f>Sheet1!$E$4:$E$7</c:f>
              <c:numCache>
                <c:formatCode>General</c:formatCode>
                <c:ptCount val="4"/>
                <c:pt idx="0">
                  <c:v>2.4</c:v>
                </c:pt>
                <c:pt idx="1">
                  <c:v>2.4</c:v>
                </c:pt>
                <c:pt idx="3">
                  <c:v>2.4</c:v>
                </c:pt>
              </c:numCache>
            </c:numRef>
          </c:val>
        </c:ser>
        <c:dLbls>
          <c:showLegendKey val="0"/>
          <c:showVal val="0"/>
          <c:showCatName val="0"/>
          <c:showSerName val="0"/>
          <c:showPercent val="0"/>
          <c:showBubbleSize val="0"/>
        </c:dLbls>
        <c:gapWidth val="40"/>
        <c:overlap val="100"/>
        <c:axId val="128563840"/>
        <c:axId val="128569728"/>
      </c:barChart>
      <c:catAx>
        <c:axId val="128563840"/>
        <c:scaling>
          <c:orientation val="minMax"/>
        </c:scaling>
        <c:delete val="0"/>
        <c:axPos val="l"/>
        <c:numFmt formatCode="General" sourceLinked="1"/>
        <c:majorTickMark val="none"/>
        <c:minorTickMark val="none"/>
        <c:tickLblPos val="nextTo"/>
        <c:spPr>
          <a:ln w="3175">
            <a:solidFill>
              <a:schemeClr val="tx1"/>
            </a:solidFill>
            <a:prstDash val="solid"/>
          </a:ln>
        </c:spPr>
        <c:txPr>
          <a:bodyPr/>
          <a:lstStyle/>
          <a:p>
            <a:pPr>
              <a:defRPr sz="1400" b="1"/>
            </a:pPr>
            <a:endParaRPr lang="en-US"/>
          </a:p>
        </c:txPr>
        <c:crossAx val="128569728"/>
        <c:crosses val="autoZero"/>
        <c:auto val="1"/>
        <c:lblAlgn val="ctr"/>
        <c:lblOffset val="100"/>
        <c:tickMarkSkip val="1"/>
        <c:noMultiLvlLbl val="0"/>
      </c:catAx>
      <c:valAx>
        <c:axId val="128569728"/>
        <c:scaling>
          <c:orientation val="minMax"/>
        </c:scaling>
        <c:delete val="0"/>
        <c:axPos val="b"/>
        <c:majorGridlines>
          <c:spPr>
            <a:ln w="6350">
              <a:solidFill>
                <a:srgbClr val="C0C0C0"/>
              </a:solidFill>
              <a:prstDash val="dash"/>
            </a:ln>
          </c:spPr>
        </c:majorGridlines>
        <c:title>
          <c:tx>
            <c:rich>
              <a:bodyPr/>
              <a:lstStyle/>
              <a:p>
                <a:pPr>
                  <a:defRPr sz="1400"/>
                </a:pPr>
                <a:r>
                  <a:rPr lang="en-US" sz="1400" dirty="0" smtClean="0"/>
                  <a:t>Percent</a:t>
                </a:r>
                <a:endParaRPr lang="en-US" sz="1400" dirty="0"/>
              </a:p>
            </c:rich>
          </c:tx>
          <c:layout/>
          <c:overlay val="0"/>
        </c:title>
        <c:numFmt formatCode="General" sourceLinked="1"/>
        <c:majorTickMark val="in"/>
        <c:minorTickMark val="none"/>
        <c:tickLblPos val="nextTo"/>
        <c:spPr>
          <a:ln w="3175">
            <a:solidFill>
              <a:schemeClr val="tx1"/>
            </a:solidFill>
            <a:prstDash val="solid"/>
          </a:ln>
        </c:spPr>
        <c:txPr>
          <a:bodyPr/>
          <a:lstStyle/>
          <a:p>
            <a:pPr>
              <a:defRPr sz="1400" b="1"/>
            </a:pPr>
            <a:endParaRPr lang="en-US"/>
          </a:p>
        </c:txPr>
        <c:crossAx val="128563840"/>
        <c:crosses val="autoZero"/>
        <c:crossBetween val="between"/>
      </c:valAx>
      <c:spPr>
        <a:noFill/>
        <a:ln w="25400">
          <a:noFill/>
        </a:ln>
      </c:spPr>
    </c:plotArea>
    <c:plotVisOnly val="1"/>
    <c:dispBlanksAs val="gap"/>
    <c:showDLblsOverMax val="0"/>
  </c:chart>
  <c:spPr>
    <a:noFill/>
    <a:ln>
      <a:noFill/>
    </a:ln>
  </c:spPr>
  <c:txPr>
    <a:bodyPr/>
    <a:lstStyle/>
    <a:p>
      <a:pPr>
        <a:defRPr sz="900" b="1" i="0" u="none" strike="noStrike" baseline="0">
          <a:solidFill>
            <a:schemeClr val="tx1"/>
          </a:solidFill>
          <a:latin typeface="Tahoma"/>
          <a:ea typeface="Tahoma"/>
          <a:cs typeface="Tahoma"/>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073973275366268"/>
          <c:y val="7.5086406931526781E-2"/>
          <c:w val="0.44028283920194133"/>
          <c:h val="0.47286176595173696"/>
        </c:manualLayout>
      </c:layout>
      <c:lineChart>
        <c:grouping val="standard"/>
        <c:varyColors val="0"/>
        <c:ser>
          <c:idx val="0"/>
          <c:order val="0"/>
          <c:tx>
            <c:strRef>
              <c:f>employment!$A$2</c:f>
              <c:strCache>
                <c:ptCount val="1"/>
                <c:pt idx="0">
                  <c:v>Employed</c:v>
                </c:pt>
              </c:strCache>
            </c:strRef>
          </c:tx>
          <c:spPr>
            <a:ln w="19050">
              <a:solidFill>
                <a:schemeClr val="tx1"/>
              </a:solidFill>
              <a:prstDash val="dash"/>
            </a:ln>
          </c:spPr>
          <c:marker>
            <c:symbol val="none"/>
          </c:marker>
          <c:cat>
            <c:strRef>
              <c:f>employment!$B$1:$M$1</c:f>
              <c:strCache>
                <c:ptCount val="12"/>
                <c:pt idx="0">
                  <c:v>SWLS_Scale</c:v>
                </c:pt>
                <c:pt idx="1">
                  <c:v>SWLS_Ideal Life</c:v>
                </c:pt>
                <c:pt idx="2">
                  <c:v>SWLS_Excellent Life Conditions</c:v>
                </c:pt>
                <c:pt idx="3">
                  <c:v>SWLS_Life Satisfaction</c:v>
                </c:pt>
                <c:pt idx="4">
                  <c:v>SWLS_Important Things in Life</c:v>
                </c:pt>
                <c:pt idx="5">
                  <c:v>Global Life Satisfaction</c:v>
                </c:pt>
                <c:pt idx="6">
                  <c:v>Global Happiness</c:v>
                </c:pt>
                <c:pt idx="7">
                  <c:v>Neighborhood Satisfaction</c:v>
                </c:pt>
                <c:pt idx="8">
                  <c:v>Education Satisfaction</c:v>
                </c:pt>
                <c:pt idx="9">
                  <c:v>Social/Emotional Support</c:v>
                </c:pt>
                <c:pt idx="10">
                  <c:v>Good-Exc.Self Rated Health</c:v>
                </c:pt>
                <c:pt idx="11">
                  <c:v>Satisfaction with Energy Level</c:v>
                </c:pt>
              </c:strCache>
            </c:strRef>
          </c:cat>
          <c:val>
            <c:numRef>
              <c:f>employment!$B$2:$M$2</c:f>
              <c:numCache>
                <c:formatCode>0.0</c:formatCode>
                <c:ptCount val="12"/>
                <c:pt idx="0">
                  <c:v>67.400000000000006</c:v>
                </c:pt>
                <c:pt idx="1">
                  <c:v>73.099999999999994</c:v>
                </c:pt>
                <c:pt idx="2">
                  <c:v>76.2</c:v>
                </c:pt>
                <c:pt idx="3">
                  <c:v>83.4</c:v>
                </c:pt>
                <c:pt idx="4">
                  <c:v>79.400000000000006</c:v>
                </c:pt>
                <c:pt idx="5">
                  <c:v>95.5</c:v>
                </c:pt>
                <c:pt idx="6">
                  <c:v>89.5</c:v>
                </c:pt>
                <c:pt idx="7">
                  <c:v>92.4</c:v>
                </c:pt>
                <c:pt idx="8">
                  <c:v>88.6</c:v>
                </c:pt>
                <c:pt idx="9">
                  <c:v>83.6</c:v>
                </c:pt>
                <c:pt idx="10">
                  <c:v>88.8</c:v>
                </c:pt>
                <c:pt idx="11">
                  <c:v>78.7</c:v>
                </c:pt>
              </c:numCache>
            </c:numRef>
          </c:val>
          <c:smooth val="0"/>
        </c:ser>
        <c:ser>
          <c:idx val="1"/>
          <c:order val="1"/>
          <c:tx>
            <c:strRef>
              <c:f>employment!$A$3</c:f>
              <c:strCache>
                <c:ptCount val="1"/>
                <c:pt idx="0">
                  <c:v>Unemployed/Unable To Work</c:v>
                </c:pt>
              </c:strCache>
            </c:strRef>
          </c:tx>
          <c:spPr>
            <a:ln w="19050">
              <a:solidFill>
                <a:schemeClr val="tx1"/>
              </a:solidFill>
              <a:prstDash val="lgDashDotDot"/>
            </a:ln>
          </c:spPr>
          <c:marker>
            <c:symbol val="none"/>
          </c:marker>
          <c:cat>
            <c:strRef>
              <c:f>employment!$B$1:$M$1</c:f>
              <c:strCache>
                <c:ptCount val="12"/>
                <c:pt idx="0">
                  <c:v>SWLS_Scale</c:v>
                </c:pt>
                <c:pt idx="1">
                  <c:v>SWLS_Ideal Life</c:v>
                </c:pt>
                <c:pt idx="2">
                  <c:v>SWLS_Excellent Life Conditions</c:v>
                </c:pt>
                <c:pt idx="3">
                  <c:v>SWLS_Life Satisfaction</c:v>
                </c:pt>
                <c:pt idx="4">
                  <c:v>SWLS_Important Things in Life</c:v>
                </c:pt>
                <c:pt idx="5">
                  <c:v>Global Life Satisfaction</c:v>
                </c:pt>
                <c:pt idx="6">
                  <c:v>Global Happiness</c:v>
                </c:pt>
                <c:pt idx="7">
                  <c:v>Neighborhood Satisfaction</c:v>
                </c:pt>
                <c:pt idx="8">
                  <c:v>Education Satisfaction</c:v>
                </c:pt>
                <c:pt idx="9">
                  <c:v>Social/Emotional Support</c:v>
                </c:pt>
                <c:pt idx="10">
                  <c:v>Good-Exc.Self Rated Health</c:v>
                </c:pt>
                <c:pt idx="11">
                  <c:v>Satisfaction with Energy Level</c:v>
                </c:pt>
              </c:strCache>
            </c:strRef>
          </c:cat>
          <c:val>
            <c:numRef>
              <c:f>employment!$B$3:$M$3</c:f>
              <c:numCache>
                <c:formatCode>0.0</c:formatCode>
                <c:ptCount val="12"/>
                <c:pt idx="0">
                  <c:v>57.7</c:v>
                </c:pt>
                <c:pt idx="1">
                  <c:v>64.7</c:v>
                </c:pt>
                <c:pt idx="2">
                  <c:v>66.400000000000006</c:v>
                </c:pt>
                <c:pt idx="3">
                  <c:v>74.099999999999994</c:v>
                </c:pt>
                <c:pt idx="4">
                  <c:v>73.400000000000006</c:v>
                </c:pt>
                <c:pt idx="5">
                  <c:v>90.8</c:v>
                </c:pt>
                <c:pt idx="6">
                  <c:v>81.599999999999994</c:v>
                </c:pt>
                <c:pt idx="7">
                  <c:v>92.2</c:v>
                </c:pt>
                <c:pt idx="8">
                  <c:v>84.7</c:v>
                </c:pt>
                <c:pt idx="9">
                  <c:v>81.599999999999994</c:v>
                </c:pt>
                <c:pt idx="10">
                  <c:v>81.7</c:v>
                </c:pt>
                <c:pt idx="11">
                  <c:v>73.400000000000006</c:v>
                </c:pt>
              </c:numCache>
            </c:numRef>
          </c:val>
          <c:smooth val="0"/>
        </c:ser>
        <c:ser>
          <c:idx val="2"/>
          <c:order val="2"/>
          <c:tx>
            <c:strRef>
              <c:f>employment!$A$4</c:f>
              <c:strCache>
                <c:ptCount val="1"/>
                <c:pt idx="0">
                  <c:v>Retired</c:v>
                </c:pt>
              </c:strCache>
            </c:strRef>
          </c:tx>
          <c:spPr>
            <a:ln w="19050">
              <a:solidFill>
                <a:schemeClr val="tx1"/>
              </a:solidFill>
            </a:ln>
          </c:spPr>
          <c:marker>
            <c:symbol val="none"/>
          </c:marker>
          <c:cat>
            <c:strRef>
              <c:f>employment!$B$1:$M$1</c:f>
              <c:strCache>
                <c:ptCount val="12"/>
                <c:pt idx="0">
                  <c:v>SWLS_Scale</c:v>
                </c:pt>
                <c:pt idx="1">
                  <c:v>SWLS_Ideal Life</c:v>
                </c:pt>
                <c:pt idx="2">
                  <c:v>SWLS_Excellent Life Conditions</c:v>
                </c:pt>
                <c:pt idx="3">
                  <c:v>SWLS_Life Satisfaction</c:v>
                </c:pt>
                <c:pt idx="4">
                  <c:v>SWLS_Important Things in Life</c:v>
                </c:pt>
                <c:pt idx="5">
                  <c:v>Global Life Satisfaction</c:v>
                </c:pt>
                <c:pt idx="6">
                  <c:v>Global Happiness</c:v>
                </c:pt>
                <c:pt idx="7">
                  <c:v>Neighborhood Satisfaction</c:v>
                </c:pt>
                <c:pt idx="8">
                  <c:v>Education Satisfaction</c:v>
                </c:pt>
                <c:pt idx="9">
                  <c:v>Social/Emotional Support</c:v>
                </c:pt>
                <c:pt idx="10">
                  <c:v>Good-Exc.Self Rated Health</c:v>
                </c:pt>
                <c:pt idx="11">
                  <c:v>Satisfaction with Energy Level</c:v>
                </c:pt>
              </c:strCache>
            </c:strRef>
          </c:cat>
          <c:val>
            <c:numRef>
              <c:f>employment!$B$4:$M$4</c:f>
              <c:numCache>
                <c:formatCode>0.0</c:formatCode>
                <c:ptCount val="12"/>
                <c:pt idx="0">
                  <c:v>74.2</c:v>
                </c:pt>
                <c:pt idx="1">
                  <c:v>78.2</c:v>
                </c:pt>
                <c:pt idx="2">
                  <c:v>80</c:v>
                </c:pt>
                <c:pt idx="3">
                  <c:v>86.3</c:v>
                </c:pt>
                <c:pt idx="4">
                  <c:v>84.9</c:v>
                </c:pt>
                <c:pt idx="5">
                  <c:v>96.5</c:v>
                </c:pt>
                <c:pt idx="6">
                  <c:v>91.8</c:v>
                </c:pt>
                <c:pt idx="7">
                  <c:v>94.7</c:v>
                </c:pt>
                <c:pt idx="8">
                  <c:v>91.4</c:v>
                </c:pt>
                <c:pt idx="9">
                  <c:v>86.4</c:v>
                </c:pt>
                <c:pt idx="10">
                  <c:v>87.5</c:v>
                </c:pt>
                <c:pt idx="11">
                  <c:v>81.8</c:v>
                </c:pt>
              </c:numCache>
            </c:numRef>
          </c:val>
          <c:smooth val="0"/>
        </c:ser>
        <c:ser>
          <c:idx val="3"/>
          <c:order val="3"/>
          <c:tx>
            <c:strRef>
              <c:f>employment!$A$5</c:f>
              <c:strCache>
                <c:ptCount val="1"/>
                <c:pt idx="0">
                  <c:v>Homemaker/Student</c:v>
                </c:pt>
              </c:strCache>
            </c:strRef>
          </c:tx>
          <c:spPr>
            <a:ln w="19050">
              <a:solidFill>
                <a:schemeClr val="tx1"/>
              </a:solidFill>
              <a:prstDash val="sysDot"/>
            </a:ln>
          </c:spPr>
          <c:marker>
            <c:symbol val="none"/>
          </c:marker>
          <c:cat>
            <c:strRef>
              <c:f>employment!$B$1:$M$1</c:f>
              <c:strCache>
                <c:ptCount val="12"/>
                <c:pt idx="0">
                  <c:v>SWLS_Scale</c:v>
                </c:pt>
                <c:pt idx="1">
                  <c:v>SWLS_Ideal Life</c:v>
                </c:pt>
                <c:pt idx="2">
                  <c:v>SWLS_Excellent Life Conditions</c:v>
                </c:pt>
                <c:pt idx="3">
                  <c:v>SWLS_Life Satisfaction</c:v>
                </c:pt>
                <c:pt idx="4">
                  <c:v>SWLS_Important Things in Life</c:v>
                </c:pt>
                <c:pt idx="5">
                  <c:v>Global Life Satisfaction</c:v>
                </c:pt>
                <c:pt idx="6">
                  <c:v>Global Happiness</c:v>
                </c:pt>
                <c:pt idx="7">
                  <c:v>Neighborhood Satisfaction</c:v>
                </c:pt>
                <c:pt idx="8">
                  <c:v>Education Satisfaction</c:v>
                </c:pt>
                <c:pt idx="9">
                  <c:v>Social/Emotional Support</c:v>
                </c:pt>
                <c:pt idx="10">
                  <c:v>Good-Exc.Self Rated Health</c:v>
                </c:pt>
                <c:pt idx="11">
                  <c:v>Satisfaction with Energy Level</c:v>
                </c:pt>
              </c:strCache>
            </c:strRef>
          </c:cat>
          <c:val>
            <c:numRef>
              <c:f>employment!$B$5:$M$5</c:f>
              <c:numCache>
                <c:formatCode>0.0</c:formatCode>
                <c:ptCount val="12"/>
                <c:pt idx="0">
                  <c:v>69.2</c:v>
                </c:pt>
                <c:pt idx="1">
                  <c:v>73.3</c:v>
                </c:pt>
                <c:pt idx="2">
                  <c:v>77</c:v>
                </c:pt>
                <c:pt idx="3">
                  <c:v>83.7</c:v>
                </c:pt>
                <c:pt idx="4">
                  <c:v>80.3</c:v>
                </c:pt>
                <c:pt idx="5">
                  <c:v>94.8</c:v>
                </c:pt>
                <c:pt idx="6">
                  <c:v>87.9</c:v>
                </c:pt>
                <c:pt idx="7">
                  <c:v>92.7</c:v>
                </c:pt>
                <c:pt idx="8">
                  <c:v>89.5</c:v>
                </c:pt>
                <c:pt idx="9">
                  <c:v>83.7</c:v>
                </c:pt>
                <c:pt idx="10">
                  <c:v>88.2</c:v>
                </c:pt>
                <c:pt idx="11">
                  <c:v>79.900000000000006</c:v>
                </c:pt>
              </c:numCache>
            </c:numRef>
          </c:val>
          <c:smooth val="0"/>
        </c:ser>
        <c:dLbls>
          <c:showLegendKey val="0"/>
          <c:showVal val="0"/>
          <c:showCatName val="0"/>
          <c:showSerName val="0"/>
          <c:showPercent val="0"/>
          <c:showBubbleSize val="0"/>
        </c:dLbls>
        <c:marker val="1"/>
        <c:smooth val="0"/>
        <c:axId val="111941504"/>
        <c:axId val="111943040"/>
      </c:lineChart>
      <c:catAx>
        <c:axId val="111941504"/>
        <c:scaling>
          <c:orientation val="minMax"/>
        </c:scaling>
        <c:delete val="0"/>
        <c:axPos val="b"/>
        <c:numFmt formatCode="General" sourceLinked="1"/>
        <c:majorTickMark val="out"/>
        <c:minorTickMark val="none"/>
        <c:tickLblPos val="nextTo"/>
        <c:txPr>
          <a:bodyPr/>
          <a:lstStyle/>
          <a:p>
            <a:pPr>
              <a:defRPr sz="1400" b="1"/>
            </a:pPr>
            <a:endParaRPr lang="en-US"/>
          </a:p>
        </c:txPr>
        <c:crossAx val="111943040"/>
        <c:crosses val="autoZero"/>
        <c:auto val="1"/>
        <c:lblAlgn val="ctr"/>
        <c:lblOffset val="100"/>
        <c:noMultiLvlLbl val="0"/>
      </c:catAx>
      <c:valAx>
        <c:axId val="111943040"/>
        <c:scaling>
          <c:orientation val="minMax"/>
          <c:max val="100"/>
          <c:min val="50"/>
        </c:scaling>
        <c:delete val="0"/>
        <c:axPos val="l"/>
        <c:majorGridlines/>
        <c:numFmt formatCode="0.0" sourceLinked="1"/>
        <c:majorTickMark val="out"/>
        <c:minorTickMark val="none"/>
        <c:tickLblPos val="nextTo"/>
        <c:txPr>
          <a:bodyPr/>
          <a:lstStyle/>
          <a:p>
            <a:pPr>
              <a:defRPr sz="1800"/>
            </a:pPr>
            <a:endParaRPr lang="en-US"/>
          </a:p>
        </c:txPr>
        <c:crossAx val="111941504"/>
        <c:crosses val="autoZero"/>
        <c:crossBetween val="midCat"/>
        <c:majorUnit val="10"/>
      </c:valAx>
    </c:plotArea>
    <c:legend>
      <c:legendPos val="r"/>
      <c:layout>
        <c:manualLayout>
          <c:xMode val="edge"/>
          <c:yMode val="edge"/>
          <c:x val="0.5433028316670393"/>
          <c:y val="0.11595745532741628"/>
          <c:w val="0.45412816260308952"/>
          <c:h val="0.28782599072043041"/>
        </c:manualLayout>
      </c:layout>
      <c:overlay val="0"/>
      <c:txPr>
        <a:bodyPr/>
        <a:lstStyle/>
        <a:p>
          <a:pPr>
            <a:defRPr sz="2000"/>
          </a:pPr>
          <a:endParaRPr lang="en-US"/>
        </a:p>
      </c:txPr>
    </c:legend>
    <c:plotVisOnly val="1"/>
    <c:dispBlanksAs val="gap"/>
    <c:showDLblsOverMax val="0"/>
  </c:chart>
  <c:spPr>
    <a:ln>
      <a:solidFill>
        <a:schemeClr val="tx1"/>
      </a:solid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969742793320231"/>
          <c:y val="2.8713572133032078E-2"/>
          <c:w val="0.74980905603628889"/>
          <c:h val="0.83301633929794361"/>
        </c:manualLayout>
      </c:layout>
      <c:barChart>
        <c:barDir val="bar"/>
        <c:grouping val="clustered"/>
        <c:varyColors val="0"/>
        <c:ser>
          <c:idx val="0"/>
          <c:order val="0"/>
          <c:tx>
            <c:strRef>
              <c:f>Sheet1!$B$1</c:f>
              <c:strCache>
                <c:ptCount val="1"/>
                <c:pt idx="0">
                  <c:v>Series 1</c:v>
                </c:pt>
              </c:strCache>
            </c:strRef>
          </c:tx>
          <c:spPr>
            <a:solidFill>
              <a:srgbClr val="D60093"/>
            </a:solidFill>
            <a:ln>
              <a:solidFill>
                <a:schemeClr val="tx1"/>
              </a:solidFill>
            </a:ln>
          </c:spPr>
          <c:invertIfNegative val="0"/>
          <c:dPt>
            <c:idx val="0"/>
            <c:invertIfNegative val="0"/>
            <c:bubble3D val="0"/>
          </c:dPt>
          <c:dPt>
            <c:idx val="1"/>
            <c:invertIfNegative val="0"/>
            <c:bubble3D val="0"/>
          </c:dPt>
          <c:dPt>
            <c:idx val="2"/>
            <c:invertIfNegative val="0"/>
            <c:bubble3D val="0"/>
          </c:dPt>
          <c:dPt>
            <c:idx val="3"/>
            <c:invertIfNegative val="0"/>
            <c:bubble3D val="0"/>
            <c:spPr>
              <a:solidFill>
                <a:schemeClr val="accent4"/>
              </a:solidFill>
              <a:ln>
                <a:solidFill>
                  <a:schemeClr val="tx1"/>
                </a:solidFill>
              </a:ln>
            </c:spPr>
          </c:dPt>
          <c:dPt>
            <c:idx val="4"/>
            <c:invertIfNegative val="0"/>
            <c:bubble3D val="0"/>
            <c:spPr>
              <a:solidFill>
                <a:schemeClr val="accent4"/>
              </a:solidFill>
              <a:ln>
                <a:solidFill>
                  <a:schemeClr val="tx1"/>
                </a:solidFill>
              </a:ln>
            </c:spPr>
          </c:dPt>
          <c:dPt>
            <c:idx val="5"/>
            <c:invertIfNegative val="0"/>
            <c:bubble3D val="0"/>
            <c:spPr>
              <a:solidFill>
                <a:schemeClr val="accent4">
                  <a:lumMod val="40000"/>
                  <a:lumOff val="60000"/>
                </a:schemeClr>
              </a:solidFill>
              <a:ln>
                <a:solidFill>
                  <a:schemeClr val="tx1"/>
                </a:solidFill>
              </a:ln>
            </c:spPr>
          </c:dPt>
          <c:dPt>
            <c:idx val="6"/>
            <c:invertIfNegative val="0"/>
            <c:bubble3D val="0"/>
            <c:spPr>
              <a:solidFill>
                <a:schemeClr val="accent1"/>
              </a:solidFill>
              <a:ln>
                <a:solidFill>
                  <a:schemeClr val="tx1"/>
                </a:solidFill>
              </a:ln>
            </c:spPr>
          </c:dPt>
          <c:dPt>
            <c:idx val="7"/>
            <c:invertIfNegative val="0"/>
            <c:bubble3D val="0"/>
            <c:spPr>
              <a:solidFill>
                <a:schemeClr val="accent1"/>
              </a:solidFill>
              <a:ln>
                <a:solidFill>
                  <a:schemeClr val="tx1"/>
                </a:solidFill>
              </a:ln>
            </c:spPr>
          </c:dPt>
          <c:dPt>
            <c:idx val="8"/>
            <c:invertIfNegative val="0"/>
            <c:bubble3D val="0"/>
            <c:spPr>
              <a:solidFill>
                <a:schemeClr val="tx2">
                  <a:lumMod val="60000"/>
                  <a:lumOff val="40000"/>
                </a:schemeClr>
              </a:solidFill>
              <a:ln>
                <a:solidFill>
                  <a:schemeClr val="tx1"/>
                </a:solidFill>
              </a:ln>
            </c:spPr>
          </c:dPt>
          <c:dPt>
            <c:idx val="9"/>
            <c:invertIfNegative val="0"/>
            <c:bubble3D val="0"/>
            <c:spPr>
              <a:solidFill>
                <a:schemeClr val="tx2">
                  <a:lumMod val="40000"/>
                  <a:lumOff val="60000"/>
                </a:schemeClr>
              </a:solidFill>
              <a:ln>
                <a:solidFill>
                  <a:schemeClr val="tx1"/>
                </a:solidFill>
              </a:ln>
            </c:spPr>
          </c:dPt>
          <c:dPt>
            <c:idx val="10"/>
            <c:invertIfNegative val="0"/>
            <c:bubble3D val="0"/>
            <c:spPr>
              <a:solidFill>
                <a:schemeClr val="accent1">
                  <a:lumMod val="40000"/>
                  <a:lumOff val="60000"/>
                </a:schemeClr>
              </a:solidFill>
              <a:ln>
                <a:solidFill>
                  <a:schemeClr val="tx1"/>
                </a:solidFill>
              </a:ln>
            </c:spPr>
          </c:dPt>
          <c:dPt>
            <c:idx val="11"/>
            <c:invertIfNegative val="0"/>
            <c:bubble3D val="0"/>
            <c:spPr>
              <a:solidFill>
                <a:schemeClr val="accent5"/>
              </a:solidFill>
              <a:ln>
                <a:solidFill>
                  <a:schemeClr val="tx1"/>
                </a:solidFill>
              </a:ln>
            </c:spPr>
          </c:dPt>
          <c:dPt>
            <c:idx val="12"/>
            <c:invertIfNegative val="0"/>
            <c:bubble3D val="0"/>
            <c:spPr>
              <a:solidFill>
                <a:schemeClr val="accent5">
                  <a:lumMod val="60000"/>
                  <a:lumOff val="40000"/>
                </a:schemeClr>
              </a:solidFill>
              <a:ln>
                <a:solidFill>
                  <a:schemeClr val="tx1"/>
                </a:solidFill>
              </a:ln>
            </c:spPr>
          </c:dPt>
          <c:dPt>
            <c:idx val="13"/>
            <c:invertIfNegative val="0"/>
            <c:bubble3D val="0"/>
            <c:spPr>
              <a:solidFill>
                <a:schemeClr val="accent3">
                  <a:lumMod val="75000"/>
                </a:schemeClr>
              </a:solidFill>
              <a:ln>
                <a:solidFill>
                  <a:schemeClr val="tx1"/>
                </a:solidFill>
              </a:ln>
            </c:spPr>
          </c:dPt>
          <c:dPt>
            <c:idx val="14"/>
            <c:invertIfNegative val="0"/>
            <c:bubble3D val="0"/>
            <c:spPr>
              <a:solidFill>
                <a:schemeClr val="accent3">
                  <a:lumMod val="75000"/>
                </a:schemeClr>
              </a:solidFill>
              <a:ln>
                <a:solidFill>
                  <a:schemeClr val="tx1"/>
                </a:solidFill>
              </a:ln>
            </c:spPr>
          </c:dPt>
          <c:dPt>
            <c:idx val="15"/>
            <c:invertIfNegative val="0"/>
            <c:bubble3D val="0"/>
            <c:spPr>
              <a:solidFill>
                <a:schemeClr val="accent3"/>
              </a:solidFill>
              <a:ln>
                <a:solidFill>
                  <a:schemeClr val="tx1"/>
                </a:solidFill>
              </a:ln>
            </c:spPr>
          </c:dPt>
          <c:dPt>
            <c:idx val="16"/>
            <c:invertIfNegative val="0"/>
            <c:bubble3D val="0"/>
            <c:spPr>
              <a:solidFill>
                <a:schemeClr val="accent3">
                  <a:lumMod val="40000"/>
                  <a:lumOff val="60000"/>
                </a:schemeClr>
              </a:solidFill>
              <a:ln>
                <a:solidFill>
                  <a:schemeClr val="tx1"/>
                </a:solidFill>
              </a:ln>
            </c:spPr>
          </c:dPt>
          <c:errBars>
            <c:errBarType val="both"/>
            <c:errValType val="cust"/>
            <c:noEndCap val="0"/>
            <c:plus>
              <c:numRef>
                <c:f>Sheet1!$D$2:$D$19</c:f>
                <c:numCache>
                  <c:formatCode>General</c:formatCode>
                  <c:ptCount val="18"/>
                  <c:pt idx="0">
                    <c:v>0</c:v>
                  </c:pt>
                  <c:pt idx="1">
                    <c:v>0</c:v>
                  </c:pt>
                  <c:pt idx="2">
                    <c:v>0.66836000000000007</c:v>
                  </c:pt>
                  <c:pt idx="3">
                    <c:v>0</c:v>
                  </c:pt>
                  <c:pt idx="4">
                    <c:v>0.88983999999999996</c:v>
                  </c:pt>
                  <c:pt idx="5">
                    <c:v>0.91139999999999999</c:v>
                  </c:pt>
                  <c:pt idx="6">
                    <c:v>0</c:v>
                  </c:pt>
                  <c:pt idx="7">
                    <c:v>1.91492</c:v>
                  </c:pt>
                  <c:pt idx="8">
                    <c:v>1.3621999999999999</c:v>
                  </c:pt>
                  <c:pt idx="9">
                    <c:v>1.5797600000000001</c:v>
                  </c:pt>
                  <c:pt idx="10">
                    <c:v>1.8149600000000001</c:v>
                  </c:pt>
                  <c:pt idx="11">
                    <c:v>1.3269200000000001</c:v>
                  </c:pt>
                  <c:pt idx="12">
                    <c:v>1.3347600000000002</c:v>
                  </c:pt>
                  <c:pt idx="13">
                    <c:v>0</c:v>
                  </c:pt>
                  <c:pt idx="14">
                    <c:v>0.88395999999999997</c:v>
                  </c:pt>
                  <c:pt idx="15">
                    <c:v>1.1250399999999998</c:v>
                  </c:pt>
                  <c:pt idx="16">
                    <c:v>1.3602399999999999</c:v>
                  </c:pt>
                  <c:pt idx="17">
                    <c:v>0</c:v>
                  </c:pt>
                </c:numCache>
              </c:numRef>
            </c:plus>
            <c:minus>
              <c:numRef>
                <c:f>Sheet1!$D$2:$D$19</c:f>
                <c:numCache>
                  <c:formatCode>General</c:formatCode>
                  <c:ptCount val="18"/>
                  <c:pt idx="0">
                    <c:v>0</c:v>
                  </c:pt>
                  <c:pt idx="1">
                    <c:v>0</c:v>
                  </c:pt>
                  <c:pt idx="2">
                    <c:v>0.66836000000000007</c:v>
                  </c:pt>
                  <c:pt idx="3">
                    <c:v>0</c:v>
                  </c:pt>
                  <c:pt idx="4">
                    <c:v>0.88983999999999996</c:v>
                  </c:pt>
                  <c:pt idx="5">
                    <c:v>0.91139999999999999</c:v>
                  </c:pt>
                  <c:pt idx="6">
                    <c:v>0</c:v>
                  </c:pt>
                  <c:pt idx="7">
                    <c:v>1.91492</c:v>
                  </c:pt>
                  <c:pt idx="8">
                    <c:v>1.3621999999999999</c:v>
                  </c:pt>
                  <c:pt idx="9">
                    <c:v>1.5797600000000001</c:v>
                  </c:pt>
                  <c:pt idx="10">
                    <c:v>1.8149600000000001</c:v>
                  </c:pt>
                  <c:pt idx="11">
                    <c:v>1.3269200000000001</c:v>
                  </c:pt>
                  <c:pt idx="12">
                    <c:v>1.3347600000000002</c:v>
                  </c:pt>
                  <c:pt idx="13">
                    <c:v>0</c:v>
                  </c:pt>
                  <c:pt idx="14">
                    <c:v>0.88395999999999997</c:v>
                  </c:pt>
                  <c:pt idx="15">
                    <c:v>1.1250399999999998</c:v>
                  </c:pt>
                  <c:pt idx="16">
                    <c:v>1.3602399999999999</c:v>
                  </c:pt>
                  <c:pt idx="17">
                    <c:v>0</c:v>
                  </c:pt>
                </c:numCache>
              </c:numRef>
            </c:minus>
          </c:errBars>
          <c:cat>
            <c:strRef>
              <c:f>Sheet1!$A$2:$A$19</c:f>
              <c:strCache>
                <c:ptCount val="17"/>
                <c:pt idx="2">
                  <c:v>Total</c:v>
                </c:pt>
                <c:pt idx="4">
                  <c:v>Female</c:v>
                </c:pt>
                <c:pt idx="5">
                  <c:v>Male</c:v>
                </c:pt>
                <c:pt idx="7">
                  <c:v>&lt; High school</c:v>
                </c:pt>
                <c:pt idx="8">
                  <c:v>High school</c:v>
                </c:pt>
                <c:pt idx="9">
                  <c:v>Some college</c:v>
                </c:pt>
                <c:pt idx="10">
                  <c:v>Associates degree</c:v>
                </c:pt>
                <c:pt idx="11">
                  <c:v>4-year college degree</c:v>
                </c:pt>
                <c:pt idx="12">
                  <c:v>Advanced degree</c:v>
                </c:pt>
                <c:pt idx="14">
                  <c:v>18-44 </c:v>
                </c:pt>
                <c:pt idx="15">
                  <c:v>45-64 </c:v>
                </c:pt>
                <c:pt idx="16">
                  <c:v>65+ </c:v>
                </c:pt>
              </c:strCache>
            </c:strRef>
          </c:cat>
          <c:val>
            <c:numRef>
              <c:f>Sheet1!$B$2:$B$19</c:f>
              <c:numCache>
                <c:formatCode>General</c:formatCode>
                <c:ptCount val="18"/>
                <c:pt idx="2">
                  <c:v>79.097999999999999</c:v>
                </c:pt>
                <c:pt idx="4">
                  <c:v>77.253</c:v>
                </c:pt>
                <c:pt idx="5">
                  <c:v>81.078000000000003</c:v>
                </c:pt>
                <c:pt idx="7">
                  <c:v>65.197000000000003</c:v>
                </c:pt>
                <c:pt idx="8">
                  <c:v>74.004999999999995</c:v>
                </c:pt>
                <c:pt idx="9">
                  <c:v>77.960999999999999</c:v>
                </c:pt>
                <c:pt idx="10">
                  <c:v>80.75</c:v>
                </c:pt>
                <c:pt idx="11">
                  <c:v>86.602000000000004</c:v>
                </c:pt>
                <c:pt idx="12">
                  <c:v>90.528000000000006</c:v>
                </c:pt>
                <c:pt idx="14">
                  <c:v>81.209999999999994</c:v>
                </c:pt>
                <c:pt idx="15">
                  <c:v>76.093999999999994</c:v>
                </c:pt>
                <c:pt idx="16">
                  <c:v>78.33</c:v>
                </c:pt>
              </c:numCache>
            </c:numRef>
          </c:val>
        </c:ser>
        <c:ser>
          <c:idx val="1"/>
          <c:order val="1"/>
          <c:tx>
            <c:strRef>
              <c:f>Sheet1!$G$1</c:f>
              <c:strCache>
                <c:ptCount val="1"/>
                <c:pt idx="0">
                  <c:v>Target</c:v>
                </c:pt>
              </c:strCache>
            </c:strRef>
          </c:tx>
          <c:spPr>
            <a:noFill/>
            <a:ln>
              <a:noFill/>
            </a:ln>
          </c:spPr>
          <c:invertIfNegative val="0"/>
          <c:trendline>
            <c:spPr>
              <a:ln w="38100">
                <a:solidFill>
                  <a:schemeClr val="tx1">
                    <a:shade val="95000"/>
                    <a:satMod val="105000"/>
                  </a:schemeClr>
                </a:solidFill>
                <a:prstDash val="sysDash"/>
              </a:ln>
            </c:spPr>
            <c:trendlineType val="movingAvg"/>
            <c:period val="2"/>
            <c:dispRSqr val="0"/>
            <c:dispEq val="0"/>
          </c:trendline>
          <c:val>
            <c:numRef>
              <c:f>Sheet1!$G$2:$G$19</c:f>
              <c:numCache>
                <c:formatCode>General</c:formatCode>
                <c:ptCount val="18"/>
                <c:pt idx="0">
                  <c:v>80.099999999999994</c:v>
                </c:pt>
                <c:pt idx="12">
                  <c:v>80.099999999999994</c:v>
                </c:pt>
              </c:numCache>
            </c:numRef>
          </c:val>
        </c:ser>
        <c:dLbls>
          <c:showLegendKey val="0"/>
          <c:showVal val="0"/>
          <c:showCatName val="0"/>
          <c:showSerName val="0"/>
          <c:showPercent val="0"/>
          <c:showBubbleSize val="0"/>
        </c:dLbls>
        <c:gapWidth val="0"/>
        <c:overlap val="100"/>
        <c:axId val="124906112"/>
        <c:axId val="124916096"/>
      </c:barChart>
      <c:catAx>
        <c:axId val="124906112"/>
        <c:scaling>
          <c:orientation val="maxMin"/>
        </c:scaling>
        <c:delete val="0"/>
        <c:axPos val="l"/>
        <c:numFmt formatCode="General" sourceLinked="1"/>
        <c:majorTickMark val="none"/>
        <c:minorTickMark val="none"/>
        <c:tickLblPos val="nextTo"/>
        <c:spPr>
          <a:ln>
            <a:solidFill>
              <a:schemeClr val="tx1"/>
            </a:solidFill>
          </a:ln>
        </c:spPr>
        <c:txPr>
          <a:bodyPr/>
          <a:lstStyle/>
          <a:p>
            <a:pPr>
              <a:defRPr sz="1400"/>
            </a:pPr>
            <a:endParaRPr lang="en-US"/>
          </a:p>
        </c:txPr>
        <c:crossAx val="124916096"/>
        <c:crosses val="autoZero"/>
        <c:auto val="1"/>
        <c:lblAlgn val="ctr"/>
        <c:lblOffset val="9"/>
        <c:noMultiLvlLbl val="0"/>
      </c:catAx>
      <c:valAx>
        <c:axId val="124916096"/>
        <c:scaling>
          <c:orientation val="minMax"/>
          <c:max val="100"/>
          <c:min val="0"/>
        </c:scaling>
        <c:delete val="0"/>
        <c:axPos val="b"/>
        <c:majorGridlines>
          <c:spPr>
            <a:ln cmpd="sng">
              <a:solidFill>
                <a:schemeClr val="bg1">
                  <a:lumMod val="85000"/>
                </a:schemeClr>
              </a:solidFill>
              <a:prstDash val="sysDash"/>
            </a:ln>
          </c:spPr>
        </c:majorGridlines>
        <c:title>
          <c:tx>
            <c:rich>
              <a:bodyPr/>
              <a:lstStyle/>
              <a:p>
                <a:pPr>
                  <a:defRPr/>
                </a:pPr>
                <a:r>
                  <a:rPr lang="en-US" sz="1600" dirty="0" smtClean="0"/>
                  <a:t>Percent (age adjusted)</a:t>
                </a:r>
                <a:endParaRPr lang="en-US" sz="1600" dirty="0"/>
              </a:p>
            </c:rich>
          </c:tx>
          <c:layout>
            <c:manualLayout>
              <c:xMode val="edge"/>
              <c:yMode val="edge"/>
              <c:x val="0.45227685579086152"/>
              <c:y val="0.93327838729164536"/>
            </c:manualLayout>
          </c:layout>
          <c:overlay val="0"/>
        </c:title>
        <c:numFmt formatCode="General" sourceLinked="1"/>
        <c:majorTickMark val="in"/>
        <c:minorTickMark val="none"/>
        <c:tickLblPos val="high"/>
        <c:spPr>
          <a:ln>
            <a:solidFill>
              <a:schemeClr val="tx1"/>
            </a:solidFill>
          </a:ln>
        </c:spPr>
        <c:txPr>
          <a:bodyPr/>
          <a:lstStyle/>
          <a:p>
            <a:pPr>
              <a:defRPr sz="1600"/>
            </a:pPr>
            <a:endParaRPr lang="en-US"/>
          </a:p>
        </c:txPr>
        <c:crossAx val="124906112"/>
        <c:crosses val="max"/>
        <c:crossBetween val="between"/>
        <c:majorUnit val="10"/>
      </c:valAx>
      <c:spPr>
        <a:ln>
          <a:noFill/>
        </a:ln>
      </c:spPr>
    </c:plotArea>
    <c:plotVisOnly val="1"/>
    <c:dispBlanksAs val="gap"/>
    <c:showDLblsOverMax val="0"/>
  </c:chart>
  <c:txPr>
    <a:bodyPr/>
    <a:lstStyle/>
    <a:p>
      <a:pPr>
        <a:defRPr sz="1800" baseline="0">
          <a:latin typeface="Tahoma" panose="020B0604030504040204" pitchFamily="34" charset="0"/>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455887287471584"/>
          <c:y val="2.8713572133032078E-2"/>
          <c:w val="0.71494763429828279"/>
          <c:h val="0.83301633929794361"/>
        </c:manualLayout>
      </c:layout>
      <c:barChart>
        <c:barDir val="bar"/>
        <c:grouping val="clustered"/>
        <c:varyColors val="0"/>
        <c:ser>
          <c:idx val="0"/>
          <c:order val="0"/>
          <c:tx>
            <c:strRef>
              <c:f>Sheet1!$B$1</c:f>
              <c:strCache>
                <c:ptCount val="1"/>
                <c:pt idx="0">
                  <c:v>Series 1</c:v>
                </c:pt>
              </c:strCache>
            </c:strRef>
          </c:tx>
          <c:spPr>
            <a:solidFill>
              <a:srgbClr val="D60093"/>
            </a:solidFill>
            <a:ln>
              <a:solidFill>
                <a:schemeClr val="tx1"/>
              </a:solidFill>
            </a:ln>
          </c:spPr>
          <c:invertIfNegative val="0"/>
          <c:dPt>
            <c:idx val="0"/>
            <c:invertIfNegative val="0"/>
            <c:bubble3D val="0"/>
          </c:dPt>
          <c:dPt>
            <c:idx val="1"/>
            <c:invertIfNegative val="0"/>
            <c:bubble3D val="0"/>
          </c:dPt>
          <c:dPt>
            <c:idx val="2"/>
            <c:invertIfNegative val="0"/>
            <c:bubble3D val="0"/>
          </c:dPt>
          <c:dPt>
            <c:idx val="3"/>
            <c:invertIfNegative val="0"/>
            <c:bubble3D val="0"/>
            <c:spPr>
              <a:solidFill>
                <a:schemeClr val="accent4"/>
              </a:solidFill>
              <a:ln>
                <a:solidFill>
                  <a:schemeClr val="tx1"/>
                </a:solidFill>
              </a:ln>
            </c:spPr>
          </c:dPt>
          <c:dPt>
            <c:idx val="4"/>
            <c:invertIfNegative val="0"/>
            <c:bubble3D val="0"/>
            <c:spPr>
              <a:solidFill>
                <a:schemeClr val="accent4">
                  <a:lumMod val="40000"/>
                  <a:lumOff val="60000"/>
                </a:schemeClr>
              </a:solidFill>
              <a:ln>
                <a:solidFill>
                  <a:schemeClr val="tx1"/>
                </a:solidFill>
              </a:ln>
            </c:spPr>
          </c:dPt>
          <c:dPt>
            <c:idx val="5"/>
            <c:invertIfNegative val="0"/>
            <c:bubble3D val="0"/>
            <c:spPr>
              <a:solidFill>
                <a:schemeClr val="accent4"/>
              </a:solidFill>
              <a:ln>
                <a:solidFill>
                  <a:schemeClr val="tx1"/>
                </a:solidFill>
              </a:ln>
            </c:spPr>
          </c:dPt>
          <c:dPt>
            <c:idx val="6"/>
            <c:invertIfNegative val="0"/>
            <c:bubble3D val="0"/>
            <c:spPr>
              <a:solidFill>
                <a:schemeClr val="accent1"/>
              </a:solidFill>
              <a:ln>
                <a:solidFill>
                  <a:schemeClr val="tx1"/>
                </a:solidFill>
              </a:ln>
            </c:spPr>
          </c:dPt>
          <c:dPt>
            <c:idx val="7"/>
            <c:invertIfNegative val="0"/>
            <c:bubble3D val="0"/>
            <c:spPr>
              <a:solidFill>
                <a:schemeClr val="tx2">
                  <a:lumMod val="20000"/>
                  <a:lumOff val="80000"/>
                </a:schemeClr>
              </a:solidFill>
              <a:ln>
                <a:solidFill>
                  <a:schemeClr val="tx1"/>
                </a:solidFill>
              </a:ln>
            </c:spPr>
          </c:dPt>
          <c:dPt>
            <c:idx val="8"/>
            <c:invertIfNegative val="0"/>
            <c:bubble3D val="0"/>
            <c:spPr>
              <a:solidFill>
                <a:schemeClr val="tx2">
                  <a:lumMod val="60000"/>
                  <a:lumOff val="40000"/>
                </a:schemeClr>
              </a:solidFill>
              <a:ln>
                <a:solidFill>
                  <a:schemeClr val="tx1"/>
                </a:solidFill>
              </a:ln>
            </c:spPr>
          </c:dPt>
          <c:dPt>
            <c:idx val="9"/>
            <c:invertIfNegative val="0"/>
            <c:bubble3D val="0"/>
            <c:spPr>
              <a:solidFill>
                <a:schemeClr val="tx2">
                  <a:lumMod val="40000"/>
                  <a:lumOff val="60000"/>
                </a:schemeClr>
              </a:solidFill>
              <a:ln>
                <a:solidFill>
                  <a:schemeClr val="tx1"/>
                </a:solidFill>
              </a:ln>
            </c:spPr>
          </c:dPt>
          <c:dPt>
            <c:idx val="10"/>
            <c:invertIfNegative val="0"/>
            <c:bubble3D val="0"/>
            <c:spPr>
              <a:solidFill>
                <a:schemeClr val="accent5">
                  <a:lumMod val="40000"/>
                  <a:lumOff val="60000"/>
                </a:schemeClr>
              </a:solidFill>
              <a:ln>
                <a:solidFill>
                  <a:schemeClr val="tx1"/>
                </a:solidFill>
              </a:ln>
            </c:spPr>
          </c:dPt>
          <c:dPt>
            <c:idx val="11"/>
            <c:invertIfNegative val="0"/>
            <c:bubble3D val="0"/>
            <c:spPr>
              <a:solidFill>
                <a:schemeClr val="accent5">
                  <a:lumMod val="75000"/>
                </a:schemeClr>
              </a:solidFill>
              <a:ln>
                <a:solidFill>
                  <a:schemeClr val="tx1"/>
                </a:solidFill>
              </a:ln>
            </c:spPr>
          </c:dPt>
          <c:dPt>
            <c:idx val="12"/>
            <c:invertIfNegative val="0"/>
            <c:bubble3D val="0"/>
            <c:spPr>
              <a:solidFill>
                <a:schemeClr val="accent5">
                  <a:lumMod val="60000"/>
                  <a:lumOff val="40000"/>
                </a:schemeClr>
              </a:solidFill>
              <a:ln>
                <a:solidFill>
                  <a:schemeClr val="tx1"/>
                </a:solidFill>
              </a:ln>
            </c:spPr>
          </c:dPt>
          <c:dPt>
            <c:idx val="13"/>
            <c:invertIfNegative val="0"/>
            <c:bubble3D val="0"/>
            <c:spPr>
              <a:solidFill>
                <a:schemeClr val="accent3">
                  <a:lumMod val="40000"/>
                  <a:lumOff val="60000"/>
                </a:schemeClr>
              </a:solidFill>
              <a:ln>
                <a:solidFill>
                  <a:schemeClr val="tx1"/>
                </a:solidFill>
              </a:ln>
            </c:spPr>
          </c:dPt>
          <c:dPt>
            <c:idx val="14"/>
            <c:invertIfNegative val="0"/>
            <c:bubble3D val="0"/>
            <c:spPr>
              <a:solidFill>
                <a:schemeClr val="accent3">
                  <a:lumMod val="75000"/>
                </a:schemeClr>
              </a:solidFill>
              <a:ln>
                <a:solidFill>
                  <a:schemeClr val="tx1"/>
                </a:solidFill>
              </a:ln>
            </c:spPr>
          </c:dPt>
          <c:dPt>
            <c:idx val="15"/>
            <c:invertIfNegative val="0"/>
            <c:bubble3D val="0"/>
            <c:spPr>
              <a:solidFill>
                <a:schemeClr val="accent3"/>
              </a:solidFill>
              <a:ln>
                <a:solidFill>
                  <a:schemeClr val="tx1"/>
                </a:solidFill>
              </a:ln>
            </c:spPr>
          </c:dPt>
          <c:dPt>
            <c:idx val="16"/>
            <c:invertIfNegative val="0"/>
            <c:bubble3D val="0"/>
            <c:spPr>
              <a:solidFill>
                <a:schemeClr val="accent6">
                  <a:lumMod val="40000"/>
                  <a:lumOff val="60000"/>
                </a:schemeClr>
              </a:solidFill>
              <a:ln>
                <a:solidFill>
                  <a:schemeClr val="tx1"/>
                </a:solidFill>
              </a:ln>
            </c:spPr>
          </c:dPt>
          <c:dPt>
            <c:idx val="17"/>
            <c:invertIfNegative val="0"/>
            <c:bubble3D val="0"/>
            <c:spPr>
              <a:solidFill>
                <a:schemeClr val="accent6"/>
              </a:solidFill>
              <a:ln>
                <a:solidFill>
                  <a:schemeClr val="tx1"/>
                </a:solidFill>
              </a:ln>
            </c:spPr>
          </c:dPt>
          <c:dPt>
            <c:idx val="19"/>
            <c:invertIfNegative val="0"/>
            <c:bubble3D val="0"/>
            <c:spPr>
              <a:solidFill>
                <a:schemeClr val="accent2">
                  <a:lumMod val="40000"/>
                  <a:lumOff val="60000"/>
                </a:schemeClr>
              </a:solidFill>
              <a:ln>
                <a:solidFill>
                  <a:schemeClr val="tx1"/>
                </a:solidFill>
              </a:ln>
            </c:spPr>
          </c:dPt>
          <c:dPt>
            <c:idx val="20"/>
            <c:invertIfNegative val="0"/>
            <c:bubble3D val="0"/>
            <c:spPr>
              <a:solidFill>
                <a:schemeClr val="accent2"/>
              </a:solidFill>
              <a:ln>
                <a:solidFill>
                  <a:schemeClr val="tx1"/>
                </a:solidFill>
              </a:ln>
            </c:spPr>
          </c:dPt>
          <c:errBars>
            <c:errBarType val="both"/>
            <c:errValType val="cust"/>
            <c:noEndCap val="0"/>
            <c:plus>
              <c:numRef>
                <c:f>Sheet1!$D$2:$D$23</c:f>
                <c:numCache>
                  <c:formatCode>General</c:formatCode>
                  <c:ptCount val="22"/>
                  <c:pt idx="0">
                    <c:v>0</c:v>
                  </c:pt>
                  <c:pt idx="1">
                    <c:v>0</c:v>
                  </c:pt>
                  <c:pt idx="2">
                    <c:v>0.66836000000000007</c:v>
                  </c:pt>
                  <c:pt idx="3">
                    <c:v>0</c:v>
                  </c:pt>
                  <c:pt idx="4">
                    <c:v>4.2688800000000002</c:v>
                  </c:pt>
                  <c:pt idx="5">
                    <c:v>0.67815999999999999</c:v>
                  </c:pt>
                  <c:pt idx="6">
                    <c:v>0</c:v>
                  </c:pt>
                  <c:pt idx="7">
                    <c:v>4.8902000000000001</c:v>
                  </c:pt>
                  <c:pt idx="8">
                    <c:v>0.67619999999999991</c:v>
                  </c:pt>
                  <c:pt idx="9">
                    <c:v>0</c:v>
                  </c:pt>
                  <c:pt idx="10">
                    <c:v>2.2442000000000002</c:v>
                  </c:pt>
                  <c:pt idx="11">
                    <c:v>0.72127999999999992</c:v>
                  </c:pt>
                  <c:pt idx="12">
                    <c:v>0</c:v>
                  </c:pt>
                  <c:pt idx="13">
                    <c:v>2.8517999999999999</c:v>
                  </c:pt>
                  <c:pt idx="14">
                    <c:v>0.67032000000000003</c:v>
                  </c:pt>
                  <c:pt idx="16">
                    <c:v>2.43824</c:v>
                  </c:pt>
                  <c:pt idx="17">
                    <c:v>0.62327999999999995</c:v>
                  </c:pt>
                  <c:pt idx="18">
                    <c:v>0</c:v>
                  </c:pt>
                  <c:pt idx="19">
                    <c:v>1.90316</c:v>
                  </c:pt>
                  <c:pt idx="20">
                    <c:v>0.72323999999999999</c:v>
                  </c:pt>
                  <c:pt idx="21">
                    <c:v>0</c:v>
                  </c:pt>
                </c:numCache>
              </c:numRef>
            </c:plus>
            <c:minus>
              <c:numRef>
                <c:f>Sheet1!$D$2:$D$23</c:f>
                <c:numCache>
                  <c:formatCode>General</c:formatCode>
                  <c:ptCount val="22"/>
                  <c:pt idx="0">
                    <c:v>0</c:v>
                  </c:pt>
                  <c:pt idx="1">
                    <c:v>0</c:v>
                  </c:pt>
                  <c:pt idx="2">
                    <c:v>0.66836000000000007</c:v>
                  </c:pt>
                  <c:pt idx="3">
                    <c:v>0</c:v>
                  </c:pt>
                  <c:pt idx="4">
                    <c:v>4.2688800000000002</c:v>
                  </c:pt>
                  <c:pt idx="5">
                    <c:v>0.67815999999999999</c:v>
                  </c:pt>
                  <c:pt idx="6">
                    <c:v>0</c:v>
                  </c:pt>
                  <c:pt idx="7">
                    <c:v>4.8902000000000001</c:v>
                  </c:pt>
                  <c:pt idx="8">
                    <c:v>0.67619999999999991</c:v>
                  </c:pt>
                  <c:pt idx="9">
                    <c:v>0</c:v>
                  </c:pt>
                  <c:pt idx="10">
                    <c:v>2.2442000000000002</c:v>
                  </c:pt>
                  <c:pt idx="11">
                    <c:v>0.72127999999999992</c:v>
                  </c:pt>
                  <c:pt idx="12">
                    <c:v>0</c:v>
                  </c:pt>
                  <c:pt idx="13">
                    <c:v>2.8517999999999999</c:v>
                  </c:pt>
                  <c:pt idx="14">
                    <c:v>0.67032000000000003</c:v>
                  </c:pt>
                  <c:pt idx="16">
                    <c:v>2.43824</c:v>
                  </c:pt>
                  <c:pt idx="17">
                    <c:v>0.62327999999999995</c:v>
                  </c:pt>
                  <c:pt idx="18">
                    <c:v>0</c:v>
                  </c:pt>
                  <c:pt idx="19">
                    <c:v>1.90316</c:v>
                  </c:pt>
                  <c:pt idx="20">
                    <c:v>0.72323999999999999</c:v>
                  </c:pt>
                  <c:pt idx="21">
                    <c:v>0</c:v>
                  </c:pt>
                </c:numCache>
              </c:numRef>
            </c:minus>
          </c:errBars>
          <c:cat>
            <c:strRef>
              <c:f>Sheet1!$A$2:$A$23</c:f>
              <c:strCache>
                <c:ptCount val="21"/>
                <c:pt idx="2">
                  <c:v>Total</c:v>
                </c:pt>
                <c:pt idx="4">
                  <c:v>With Diabetes </c:v>
                </c:pt>
                <c:pt idx="5">
                  <c:v>Without Diabetes</c:v>
                </c:pt>
                <c:pt idx="7">
                  <c:v>With Cancer</c:v>
                </c:pt>
                <c:pt idx="8">
                  <c:v>Without Cancer</c:v>
                </c:pt>
                <c:pt idx="10">
                  <c:v>With Hypertension</c:v>
                </c:pt>
                <c:pt idx="11">
                  <c:v>Without Hypertenison</c:v>
                </c:pt>
                <c:pt idx="13">
                  <c:v>With Heart Diseases</c:v>
                </c:pt>
                <c:pt idx="14">
                  <c:v>Without Heart Diseases</c:v>
                </c:pt>
                <c:pt idx="16">
                  <c:v>With Disabilites</c:v>
                </c:pt>
                <c:pt idx="17">
                  <c:v>Without Disabilities</c:v>
                </c:pt>
                <c:pt idx="19">
                  <c:v>Rural</c:v>
                </c:pt>
                <c:pt idx="20">
                  <c:v>Urban</c:v>
                </c:pt>
              </c:strCache>
            </c:strRef>
          </c:cat>
          <c:val>
            <c:numRef>
              <c:f>Sheet1!$B$2:$B$23</c:f>
              <c:numCache>
                <c:formatCode>General</c:formatCode>
                <c:ptCount val="22"/>
                <c:pt idx="2">
                  <c:v>79.097999999999999</c:v>
                </c:pt>
                <c:pt idx="4">
                  <c:v>65.762</c:v>
                </c:pt>
                <c:pt idx="5">
                  <c:v>80.331999999999994</c:v>
                </c:pt>
                <c:pt idx="7">
                  <c:v>65.822000000000003</c:v>
                </c:pt>
                <c:pt idx="8">
                  <c:v>79.549000000000007</c:v>
                </c:pt>
                <c:pt idx="10">
                  <c:v>69.436999999999998</c:v>
                </c:pt>
                <c:pt idx="11">
                  <c:v>81.84</c:v>
                </c:pt>
                <c:pt idx="13">
                  <c:v>66.266000000000005</c:v>
                </c:pt>
                <c:pt idx="14">
                  <c:v>80.728999999999999</c:v>
                </c:pt>
                <c:pt idx="16">
                  <c:v>48.576000000000001</c:v>
                </c:pt>
                <c:pt idx="17">
                  <c:v>84.915000000000006</c:v>
                </c:pt>
                <c:pt idx="19">
                  <c:v>75.77</c:v>
                </c:pt>
                <c:pt idx="20">
                  <c:v>79.716999999999999</c:v>
                </c:pt>
              </c:numCache>
            </c:numRef>
          </c:val>
        </c:ser>
        <c:ser>
          <c:idx val="1"/>
          <c:order val="1"/>
          <c:tx>
            <c:strRef>
              <c:f>Sheet1!$G$1</c:f>
              <c:strCache>
                <c:ptCount val="1"/>
                <c:pt idx="0">
                  <c:v>Target</c:v>
                </c:pt>
              </c:strCache>
            </c:strRef>
          </c:tx>
          <c:spPr>
            <a:noFill/>
            <a:ln>
              <a:noFill/>
            </a:ln>
          </c:spPr>
          <c:invertIfNegative val="0"/>
          <c:dPt>
            <c:idx val="11"/>
            <c:invertIfNegative val="0"/>
            <c:bubble3D val="0"/>
            <c:spPr>
              <a:solidFill>
                <a:schemeClr val="accent2">
                  <a:lumMod val="60000"/>
                  <a:lumOff val="40000"/>
                </a:schemeClr>
              </a:solidFill>
              <a:ln>
                <a:noFill/>
              </a:ln>
            </c:spPr>
          </c:dPt>
          <c:dPt>
            <c:idx val="14"/>
            <c:invertIfNegative val="0"/>
            <c:bubble3D val="0"/>
            <c:spPr>
              <a:solidFill>
                <a:schemeClr val="accent3">
                  <a:lumMod val="75000"/>
                </a:schemeClr>
              </a:solidFill>
              <a:ln>
                <a:solidFill>
                  <a:schemeClr val="tx1"/>
                </a:solidFill>
              </a:ln>
            </c:spPr>
          </c:dPt>
          <c:trendline>
            <c:spPr>
              <a:ln w="38100">
                <a:solidFill>
                  <a:schemeClr val="tx1">
                    <a:shade val="95000"/>
                    <a:satMod val="105000"/>
                  </a:schemeClr>
                </a:solidFill>
                <a:prstDash val="sysDash"/>
              </a:ln>
            </c:spPr>
            <c:trendlineType val="movingAvg"/>
            <c:period val="2"/>
            <c:dispRSqr val="0"/>
            <c:dispEq val="0"/>
          </c:trendline>
          <c:val>
            <c:numRef>
              <c:f>Sheet1!$G$2:$G$23</c:f>
              <c:numCache>
                <c:formatCode>General</c:formatCode>
                <c:ptCount val="22"/>
                <c:pt idx="0">
                  <c:v>80.099999999999994</c:v>
                </c:pt>
                <c:pt idx="21">
                  <c:v>80.099999999999994</c:v>
                </c:pt>
              </c:numCache>
            </c:numRef>
          </c:val>
        </c:ser>
        <c:dLbls>
          <c:showLegendKey val="0"/>
          <c:showVal val="0"/>
          <c:showCatName val="0"/>
          <c:showSerName val="0"/>
          <c:showPercent val="0"/>
          <c:showBubbleSize val="0"/>
        </c:dLbls>
        <c:gapWidth val="0"/>
        <c:overlap val="100"/>
        <c:axId val="126970880"/>
        <c:axId val="126976768"/>
      </c:barChart>
      <c:catAx>
        <c:axId val="126970880"/>
        <c:scaling>
          <c:orientation val="maxMin"/>
        </c:scaling>
        <c:delete val="0"/>
        <c:axPos val="l"/>
        <c:numFmt formatCode="General" sourceLinked="1"/>
        <c:majorTickMark val="none"/>
        <c:minorTickMark val="none"/>
        <c:tickLblPos val="nextTo"/>
        <c:spPr>
          <a:noFill/>
          <a:ln>
            <a:solidFill>
              <a:schemeClr val="tx1"/>
            </a:solidFill>
          </a:ln>
        </c:spPr>
        <c:txPr>
          <a:bodyPr rot="0" anchor="t" anchorCtr="1"/>
          <a:lstStyle/>
          <a:p>
            <a:pPr>
              <a:defRPr sz="1400"/>
            </a:pPr>
            <a:endParaRPr lang="en-US"/>
          </a:p>
        </c:txPr>
        <c:crossAx val="126976768"/>
        <c:crosses val="autoZero"/>
        <c:auto val="0"/>
        <c:lblAlgn val="ctr"/>
        <c:lblOffset val="9"/>
        <c:tickLblSkip val="1"/>
        <c:noMultiLvlLbl val="0"/>
      </c:catAx>
      <c:valAx>
        <c:axId val="126976768"/>
        <c:scaling>
          <c:orientation val="minMax"/>
          <c:max val="100"/>
          <c:min val="0"/>
        </c:scaling>
        <c:delete val="0"/>
        <c:axPos val="b"/>
        <c:majorGridlines>
          <c:spPr>
            <a:ln cmpd="sng">
              <a:solidFill>
                <a:schemeClr val="bg1">
                  <a:lumMod val="85000"/>
                </a:schemeClr>
              </a:solidFill>
              <a:prstDash val="sysDash"/>
            </a:ln>
          </c:spPr>
        </c:majorGridlines>
        <c:title>
          <c:tx>
            <c:rich>
              <a:bodyPr/>
              <a:lstStyle/>
              <a:p>
                <a:pPr>
                  <a:defRPr/>
                </a:pPr>
                <a:r>
                  <a:rPr lang="en-US" sz="1600" dirty="0" smtClean="0"/>
                  <a:t>Percent (age adjusted)</a:t>
                </a:r>
                <a:endParaRPr lang="en-US" sz="1600" dirty="0"/>
              </a:p>
            </c:rich>
          </c:tx>
          <c:layout>
            <c:manualLayout>
              <c:xMode val="edge"/>
              <c:yMode val="edge"/>
              <c:x val="0.45227685579086152"/>
              <c:y val="0.93327838729164536"/>
            </c:manualLayout>
          </c:layout>
          <c:overlay val="0"/>
        </c:title>
        <c:numFmt formatCode="General" sourceLinked="1"/>
        <c:majorTickMark val="in"/>
        <c:minorTickMark val="none"/>
        <c:tickLblPos val="high"/>
        <c:spPr>
          <a:ln>
            <a:solidFill>
              <a:schemeClr val="tx1"/>
            </a:solidFill>
          </a:ln>
        </c:spPr>
        <c:txPr>
          <a:bodyPr/>
          <a:lstStyle/>
          <a:p>
            <a:pPr>
              <a:defRPr sz="1600"/>
            </a:pPr>
            <a:endParaRPr lang="en-US"/>
          </a:p>
        </c:txPr>
        <c:crossAx val="126970880"/>
        <c:crosses val="max"/>
        <c:crossBetween val="between"/>
        <c:majorUnit val="10"/>
      </c:valAx>
      <c:spPr>
        <a:ln>
          <a:noFill/>
        </a:ln>
      </c:spPr>
    </c:plotArea>
    <c:plotVisOnly val="1"/>
    <c:dispBlanksAs val="gap"/>
    <c:showDLblsOverMax val="0"/>
  </c:chart>
  <c:txPr>
    <a:bodyPr/>
    <a:lstStyle/>
    <a:p>
      <a:pPr>
        <a:defRPr sz="1800" baseline="0">
          <a:latin typeface="Tahoma" panose="020B0604030504040204" pitchFamily="34" charset="0"/>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008403361344537E-3"/>
          <c:y val="2.9239766081871343E-3"/>
          <c:w val="1"/>
          <c:h val="0.85310215711145898"/>
        </c:manualLayout>
      </c:layout>
      <c:barChart>
        <c:barDir val="bar"/>
        <c:grouping val="clustered"/>
        <c:varyColors val="0"/>
        <c:ser>
          <c:idx val="0"/>
          <c:order val="0"/>
          <c:tx>
            <c:strRef>
              <c:f>Sheet1!$B$1:$B$2</c:f>
              <c:strCache>
                <c:ptCount val="1"/>
                <c:pt idx="0">
                  <c:v>Percent</c:v>
                </c:pt>
              </c:strCache>
            </c:strRef>
          </c:tx>
          <c:spPr>
            <a:solidFill>
              <a:schemeClr val="accent6"/>
            </a:solidFill>
            <a:ln w="12700">
              <a:solidFill>
                <a:schemeClr val="tx1"/>
              </a:solidFill>
              <a:prstDash val="solid"/>
            </a:ln>
          </c:spPr>
          <c:invertIfNegative val="0"/>
          <c:dPt>
            <c:idx val="0"/>
            <c:invertIfNegative val="0"/>
            <c:bubble3D val="0"/>
            <c:spPr>
              <a:solidFill>
                <a:schemeClr val="accent5"/>
              </a:solidFill>
              <a:ln w="12700">
                <a:solidFill>
                  <a:schemeClr val="tx1"/>
                </a:solidFill>
                <a:prstDash val="solid"/>
              </a:ln>
            </c:spPr>
          </c:dPt>
          <c:dPt>
            <c:idx val="1"/>
            <c:invertIfNegative val="0"/>
            <c:bubble3D val="0"/>
            <c:spPr>
              <a:solidFill>
                <a:schemeClr val="accent4"/>
              </a:solidFill>
              <a:ln w="12700">
                <a:solidFill>
                  <a:schemeClr val="tx1"/>
                </a:solidFill>
                <a:prstDash val="solid"/>
              </a:ln>
            </c:spPr>
          </c:dPt>
          <c:dPt>
            <c:idx val="2"/>
            <c:invertIfNegative val="0"/>
            <c:bubble3D val="0"/>
            <c:spPr>
              <a:solidFill>
                <a:schemeClr val="accent2"/>
              </a:solidFill>
              <a:ln w="12700">
                <a:solidFill>
                  <a:schemeClr val="tx1"/>
                </a:solidFill>
                <a:prstDash val="solid"/>
              </a:ln>
            </c:spPr>
          </c:dPt>
          <c:dPt>
            <c:idx val="4"/>
            <c:invertIfNegative val="0"/>
            <c:bubble3D val="0"/>
            <c:spPr>
              <a:solidFill>
                <a:schemeClr val="tx2">
                  <a:lumMod val="60000"/>
                  <a:lumOff val="40000"/>
                </a:schemeClr>
              </a:solidFill>
              <a:ln w="12700">
                <a:solidFill>
                  <a:schemeClr val="tx1"/>
                </a:solidFill>
                <a:prstDash val="solid"/>
              </a:ln>
            </c:spPr>
          </c:dPt>
          <c:dPt>
            <c:idx val="5"/>
            <c:invertIfNegative val="0"/>
            <c:bubble3D val="0"/>
          </c:dPt>
          <c:dPt>
            <c:idx val="6"/>
            <c:invertIfNegative val="0"/>
            <c:bubble3D val="0"/>
            <c:spPr>
              <a:solidFill>
                <a:schemeClr val="accent1">
                  <a:lumMod val="60000"/>
                  <a:lumOff val="40000"/>
                </a:schemeClr>
              </a:solidFill>
              <a:ln w="12700">
                <a:solidFill>
                  <a:schemeClr val="tx1"/>
                </a:solidFill>
                <a:prstDash val="solid"/>
              </a:ln>
            </c:spPr>
          </c:dPt>
          <c:dPt>
            <c:idx val="7"/>
            <c:invertIfNegative val="0"/>
            <c:bubble3D val="0"/>
            <c:spPr>
              <a:solidFill>
                <a:schemeClr val="accent4">
                  <a:lumMod val="60000"/>
                  <a:lumOff val="40000"/>
                </a:schemeClr>
              </a:solidFill>
              <a:ln w="12700">
                <a:solidFill>
                  <a:schemeClr val="tx1"/>
                </a:solidFill>
                <a:prstDash val="solid"/>
              </a:ln>
            </c:spPr>
          </c:dPt>
          <c:dPt>
            <c:idx val="8"/>
            <c:invertIfNegative val="0"/>
            <c:bubble3D val="0"/>
            <c:spPr>
              <a:solidFill>
                <a:schemeClr val="accent5">
                  <a:lumMod val="60000"/>
                  <a:lumOff val="40000"/>
                </a:schemeClr>
              </a:solidFill>
              <a:ln w="12700">
                <a:solidFill>
                  <a:schemeClr val="tx1"/>
                </a:solidFill>
                <a:prstDash val="solid"/>
              </a:ln>
            </c:spPr>
          </c:dPt>
          <c:dPt>
            <c:idx val="9"/>
            <c:invertIfNegative val="0"/>
            <c:bubble3D val="0"/>
            <c:spPr>
              <a:solidFill>
                <a:schemeClr val="accent6">
                  <a:lumMod val="60000"/>
                  <a:lumOff val="40000"/>
                </a:schemeClr>
              </a:solidFill>
              <a:ln w="12700">
                <a:solidFill>
                  <a:schemeClr val="tx1"/>
                </a:solidFill>
                <a:prstDash val="solid"/>
              </a:ln>
            </c:spPr>
          </c:dPt>
          <c:dPt>
            <c:idx val="10"/>
            <c:invertIfNegative val="0"/>
            <c:bubble3D val="0"/>
            <c:spPr>
              <a:solidFill>
                <a:schemeClr val="accent3">
                  <a:lumMod val="60000"/>
                  <a:lumOff val="40000"/>
                </a:schemeClr>
              </a:solidFill>
              <a:ln w="12700">
                <a:solidFill>
                  <a:schemeClr val="tx1"/>
                </a:solidFill>
                <a:prstDash val="solid"/>
              </a:ln>
            </c:spPr>
          </c:dPt>
          <c:dPt>
            <c:idx val="11"/>
            <c:invertIfNegative val="0"/>
            <c:bubble3D val="0"/>
          </c:dPt>
          <c:dPt>
            <c:idx val="13"/>
            <c:invertIfNegative val="0"/>
            <c:bubble3D val="0"/>
            <c:spPr>
              <a:solidFill>
                <a:schemeClr val="accent1"/>
              </a:solidFill>
              <a:ln w="12700">
                <a:solidFill>
                  <a:schemeClr val="tx1"/>
                </a:solidFill>
                <a:prstDash val="solid"/>
              </a:ln>
            </c:spPr>
          </c:dPt>
          <c:dPt>
            <c:idx val="14"/>
            <c:invertIfNegative val="0"/>
            <c:bubble3D val="0"/>
          </c:dPt>
          <c:dPt>
            <c:idx val="15"/>
            <c:invertIfNegative val="0"/>
            <c:bubble3D val="0"/>
            <c:spPr>
              <a:solidFill>
                <a:schemeClr val="bg1">
                  <a:lumMod val="75000"/>
                </a:schemeClr>
              </a:solidFill>
              <a:ln w="12700">
                <a:solidFill>
                  <a:schemeClr val="tx1"/>
                </a:solidFill>
                <a:prstDash val="solid"/>
              </a:ln>
            </c:spPr>
          </c:dPt>
          <c:errBars>
            <c:errBarType val="both"/>
            <c:errValType val="cust"/>
            <c:noEndCap val="0"/>
            <c:plus>
              <c:numRef>
                <c:f>Sheet1!$C$3:$C$18</c:f>
                <c:numCache>
                  <c:formatCode>General</c:formatCode>
                  <c:ptCount val="16"/>
                  <c:pt idx="0">
                    <c:v>0.94393599999999989</c:v>
                  </c:pt>
                  <c:pt idx="1">
                    <c:v>0.89062400000000008</c:v>
                  </c:pt>
                  <c:pt idx="2">
                    <c:v>1.12896</c:v>
                  </c:pt>
                  <c:pt idx="4">
                    <c:v>0.64876</c:v>
                  </c:pt>
                  <c:pt idx="5">
                    <c:v>1.1769800000000001</c:v>
                  </c:pt>
                  <c:pt idx="6">
                    <c:v>1.2036359999999999</c:v>
                  </c:pt>
                  <c:pt idx="7">
                    <c:v>2.899232</c:v>
                  </c:pt>
                  <c:pt idx="8">
                    <c:v>6.9650559999999997</c:v>
                  </c:pt>
                  <c:pt idx="9">
                    <c:v>2.0293840000000003</c:v>
                  </c:pt>
                  <c:pt idx="10">
                    <c:v>2.446472</c:v>
                  </c:pt>
                  <c:pt idx="12">
                    <c:v>0.84103599999999989</c:v>
                  </c:pt>
                  <c:pt idx="13">
                    <c:v>0.49842800000000004</c:v>
                  </c:pt>
                  <c:pt idx="15">
                    <c:v>0.504112</c:v>
                  </c:pt>
                </c:numCache>
              </c:numRef>
            </c:plus>
            <c:minus>
              <c:numRef>
                <c:f>Sheet1!$C$3:$C$18</c:f>
                <c:numCache>
                  <c:formatCode>General</c:formatCode>
                  <c:ptCount val="16"/>
                  <c:pt idx="0">
                    <c:v>0.94393599999999989</c:v>
                  </c:pt>
                  <c:pt idx="1">
                    <c:v>0.89062400000000008</c:v>
                  </c:pt>
                  <c:pt idx="2">
                    <c:v>1.12896</c:v>
                  </c:pt>
                  <c:pt idx="4">
                    <c:v>0.64876</c:v>
                  </c:pt>
                  <c:pt idx="5">
                    <c:v>1.1769800000000001</c:v>
                  </c:pt>
                  <c:pt idx="6">
                    <c:v>1.2036359999999999</c:v>
                  </c:pt>
                  <c:pt idx="7">
                    <c:v>2.899232</c:v>
                  </c:pt>
                  <c:pt idx="8">
                    <c:v>6.9650559999999997</c:v>
                  </c:pt>
                  <c:pt idx="9">
                    <c:v>2.0293840000000003</c:v>
                  </c:pt>
                  <c:pt idx="10">
                    <c:v>2.446472</c:v>
                  </c:pt>
                  <c:pt idx="12">
                    <c:v>0.84103599999999989</c:v>
                  </c:pt>
                  <c:pt idx="13">
                    <c:v>0.49842800000000004</c:v>
                  </c:pt>
                  <c:pt idx="15">
                    <c:v>0.504112</c:v>
                  </c:pt>
                </c:numCache>
              </c:numRef>
            </c:minus>
          </c:errBars>
          <c:cat>
            <c:strRef>
              <c:f>Sheet1!$A$3:$A$18</c:f>
              <c:strCache>
                <c:ptCount val="16"/>
                <c:pt idx="0">
                  <c:v>16-17</c:v>
                </c:pt>
                <c:pt idx="1">
                  <c:v>14-15</c:v>
                </c:pt>
                <c:pt idx="2">
                  <c:v>12-13</c:v>
                </c:pt>
                <c:pt idx="4">
                  <c:v>White</c:v>
                </c:pt>
                <c:pt idx="5">
                  <c:v>Black</c:v>
                </c:pt>
                <c:pt idx="6">
                  <c:v>Hispanic</c:v>
                </c:pt>
                <c:pt idx="7">
                  <c:v>2 or more races</c:v>
                </c:pt>
                <c:pt idx="8">
                  <c:v>Native Hawaiian</c:v>
                </c:pt>
                <c:pt idx="9">
                  <c:v>Asian</c:v>
                </c:pt>
                <c:pt idx="10">
                  <c:v>American Indian</c:v>
                </c:pt>
                <c:pt idx="12">
                  <c:v>Female</c:v>
                </c:pt>
                <c:pt idx="13">
                  <c:v>Male</c:v>
                </c:pt>
                <c:pt idx="15">
                  <c:v>Total</c:v>
                </c:pt>
              </c:strCache>
            </c:strRef>
          </c:cat>
          <c:val>
            <c:numRef>
              <c:f>Sheet1!$B$3:$B$18</c:f>
              <c:numCache>
                <c:formatCode>0.000</c:formatCode>
                <c:ptCount val="16"/>
                <c:pt idx="0">
                  <c:v>11.356299999999999</c:v>
                </c:pt>
                <c:pt idx="1">
                  <c:v>10.2189</c:v>
                </c:pt>
                <c:pt idx="2">
                  <c:v>5.3966000000000003</c:v>
                </c:pt>
                <c:pt idx="4">
                  <c:v>9.1243999999999996</c:v>
                </c:pt>
                <c:pt idx="5">
                  <c:v>7.8688000000000002</c:v>
                </c:pt>
                <c:pt idx="6">
                  <c:v>10.543100000000001</c:v>
                </c:pt>
                <c:pt idx="7">
                  <c:v>11.693199999999999</c:v>
                </c:pt>
                <c:pt idx="8">
                  <c:v>10.2715</c:v>
                </c:pt>
                <c:pt idx="9">
                  <c:v>4.6848999999999998</c:v>
                </c:pt>
                <c:pt idx="10">
                  <c:v>8.1651000000000007</c:v>
                </c:pt>
                <c:pt idx="12">
                  <c:v>13.6988</c:v>
                </c:pt>
                <c:pt idx="13">
                  <c:v>4.6559999999999997</c:v>
                </c:pt>
                <c:pt idx="15">
                  <c:v>9.0717999999999996</c:v>
                </c:pt>
              </c:numCache>
            </c:numRef>
          </c:val>
        </c:ser>
        <c:ser>
          <c:idx val="1"/>
          <c:order val="1"/>
          <c:tx>
            <c:strRef>
              <c:f>Sheet1!$E$1:$E$2</c:f>
              <c:strCache>
                <c:ptCount val="1"/>
                <c:pt idx="0">
                  <c:v>Target</c:v>
                </c:pt>
              </c:strCache>
            </c:strRef>
          </c:tx>
          <c:spPr>
            <a:noFill/>
            <a:ln>
              <a:noFill/>
            </a:ln>
          </c:spPr>
          <c:invertIfNegative val="0"/>
          <c:trendline>
            <c:spPr>
              <a:ln w="38100">
                <a:solidFill>
                  <a:schemeClr val="tx1"/>
                </a:solidFill>
                <a:prstDash val="sysDash"/>
              </a:ln>
            </c:spPr>
            <c:trendlineType val="linear"/>
            <c:forward val="0.5"/>
            <c:backward val="0.5"/>
            <c:dispRSqr val="0"/>
            <c:dispEq val="0"/>
          </c:trendline>
          <c:cat>
            <c:strRef>
              <c:f>Sheet1!$A$3:$A$18</c:f>
              <c:strCache>
                <c:ptCount val="16"/>
                <c:pt idx="0">
                  <c:v>16-17</c:v>
                </c:pt>
                <c:pt idx="1">
                  <c:v>14-15</c:v>
                </c:pt>
                <c:pt idx="2">
                  <c:v>12-13</c:v>
                </c:pt>
                <c:pt idx="4">
                  <c:v>White</c:v>
                </c:pt>
                <c:pt idx="5">
                  <c:v>Black</c:v>
                </c:pt>
                <c:pt idx="6">
                  <c:v>Hispanic</c:v>
                </c:pt>
                <c:pt idx="7">
                  <c:v>2 or more races</c:v>
                </c:pt>
                <c:pt idx="8">
                  <c:v>Native Hawaiian</c:v>
                </c:pt>
                <c:pt idx="9">
                  <c:v>Asian</c:v>
                </c:pt>
                <c:pt idx="10">
                  <c:v>American Indian</c:v>
                </c:pt>
                <c:pt idx="12">
                  <c:v>Female</c:v>
                </c:pt>
                <c:pt idx="13">
                  <c:v>Male</c:v>
                </c:pt>
                <c:pt idx="15">
                  <c:v>Total</c:v>
                </c:pt>
              </c:strCache>
            </c:strRef>
          </c:cat>
          <c:val>
            <c:numRef>
              <c:f>Sheet1!$E$3:$E$18</c:f>
              <c:numCache>
                <c:formatCode>General</c:formatCode>
                <c:ptCount val="16"/>
                <c:pt idx="0">
                  <c:v>7.5</c:v>
                </c:pt>
                <c:pt idx="1">
                  <c:v>7.5</c:v>
                </c:pt>
                <c:pt idx="2">
                  <c:v>7.5</c:v>
                </c:pt>
                <c:pt idx="3">
                  <c:v>7.5</c:v>
                </c:pt>
                <c:pt idx="4">
                  <c:v>7.5</c:v>
                </c:pt>
                <c:pt idx="5">
                  <c:v>7.5</c:v>
                </c:pt>
                <c:pt idx="6">
                  <c:v>7.5</c:v>
                </c:pt>
                <c:pt idx="7">
                  <c:v>7.5</c:v>
                </c:pt>
                <c:pt idx="8">
                  <c:v>7.5</c:v>
                </c:pt>
                <c:pt idx="9">
                  <c:v>7.5</c:v>
                </c:pt>
                <c:pt idx="10">
                  <c:v>7.5</c:v>
                </c:pt>
                <c:pt idx="11">
                  <c:v>7.5</c:v>
                </c:pt>
                <c:pt idx="12">
                  <c:v>7.5</c:v>
                </c:pt>
                <c:pt idx="13">
                  <c:v>7.5</c:v>
                </c:pt>
                <c:pt idx="14">
                  <c:v>7.5</c:v>
                </c:pt>
                <c:pt idx="15">
                  <c:v>7.5</c:v>
                </c:pt>
              </c:numCache>
            </c:numRef>
          </c:val>
        </c:ser>
        <c:dLbls>
          <c:showLegendKey val="0"/>
          <c:showVal val="0"/>
          <c:showCatName val="0"/>
          <c:showSerName val="0"/>
          <c:showPercent val="0"/>
          <c:showBubbleSize val="0"/>
        </c:dLbls>
        <c:gapWidth val="40"/>
        <c:overlap val="100"/>
        <c:axId val="125195392"/>
        <c:axId val="125196928"/>
      </c:barChart>
      <c:catAx>
        <c:axId val="125195392"/>
        <c:scaling>
          <c:orientation val="minMax"/>
        </c:scaling>
        <c:delete val="0"/>
        <c:axPos val="l"/>
        <c:numFmt formatCode="General" sourceLinked="1"/>
        <c:majorTickMark val="none"/>
        <c:minorTickMark val="none"/>
        <c:tickLblPos val="nextTo"/>
        <c:spPr>
          <a:ln w="3175">
            <a:solidFill>
              <a:schemeClr val="tx1"/>
            </a:solidFill>
            <a:prstDash val="solid"/>
          </a:ln>
        </c:spPr>
        <c:txPr>
          <a:bodyPr/>
          <a:lstStyle/>
          <a:p>
            <a:pPr>
              <a:defRPr sz="1400" b="1"/>
            </a:pPr>
            <a:endParaRPr lang="en-US"/>
          </a:p>
        </c:txPr>
        <c:crossAx val="125196928"/>
        <c:crosses val="autoZero"/>
        <c:auto val="1"/>
        <c:lblAlgn val="ctr"/>
        <c:lblOffset val="100"/>
        <c:tickMarkSkip val="1"/>
        <c:noMultiLvlLbl val="0"/>
      </c:catAx>
      <c:valAx>
        <c:axId val="125196928"/>
        <c:scaling>
          <c:orientation val="minMax"/>
        </c:scaling>
        <c:delete val="0"/>
        <c:axPos val="b"/>
        <c:majorGridlines>
          <c:spPr>
            <a:ln w="6350">
              <a:solidFill>
                <a:srgbClr val="C0C0C0"/>
              </a:solidFill>
              <a:prstDash val="dash"/>
            </a:ln>
          </c:spPr>
        </c:majorGridlines>
        <c:title>
          <c:tx>
            <c:rich>
              <a:bodyPr/>
              <a:lstStyle/>
              <a:p>
                <a:pPr>
                  <a:defRPr sz="1400"/>
                </a:pPr>
                <a:r>
                  <a:rPr lang="en-US" sz="1400" dirty="0" smtClean="0"/>
                  <a:t>Percent</a:t>
                </a:r>
                <a:endParaRPr lang="en-US" sz="1400" dirty="0"/>
              </a:p>
            </c:rich>
          </c:tx>
          <c:layout/>
          <c:overlay val="0"/>
        </c:title>
        <c:numFmt formatCode="General" sourceLinked="0"/>
        <c:majorTickMark val="in"/>
        <c:minorTickMark val="none"/>
        <c:tickLblPos val="nextTo"/>
        <c:spPr>
          <a:ln w="3175">
            <a:solidFill>
              <a:schemeClr val="tx1"/>
            </a:solidFill>
            <a:prstDash val="solid"/>
          </a:ln>
        </c:spPr>
        <c:txPr>
          <a:bodyPr/>
          <a:lstStyle/>
          <a:p>
            <a:pPr>
              <a:defRPr sz="1400" b="1"/>
            </a:pPr>
            <a:endParaRPr lang="en-US"/>
          </a:p>
        </c:txPr>
        <c:crossAx val="125195392"/>
        <c:crosses val="autoZero"/>
        <c:crossBetween val="between"/>
        <c:majorUnit val="5"/>
      </c:valAx>
      <c:spPr>
        <a:noFill/>
        <a:ln w="25400">
          <a:noFill/>
        </a:ln>
      </c:spPr>
    </c:plotArea>
    <c:plotVisOnly val="1"/>
    <c:dispBlanksAs val="gap"/>
    <c:showDLblsOverMax val="0"/>
  </c:chart>
  <c:spPr>
    <a:noFill/>
    <a:ln>
      <a:noFill/>
    </a:ln>
  </c:spPr>
  <c:txPr>
    <a:bodyPr/>
    <a:lstStyle/>
    <a:p>
      <a:pPr>
        <a:defRPr sz="900" b="1" i="0" u="none" strike="noStrike" baseline="0">
          <a:solidFill>
            <a:schemeClr val="tx1"/>
          </a:solidFill>
          <a:latin typeface="Tahoma"/>
          <a:ea typeface="Tahoma"/>
          <a:cs typeface="Tahoma"/>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8904192907161514E-2"/>
          <c:y val="1.5048538611817784E-2"/>
          <c:w val="0.87131077271753832"/>
          <c:h val="0.79991938317475342"/>
        </c:manualLayout>
      </c:layout>
      <c:barChart>
        <c:barDir val="bar"/>
        <c:grouping val="clustered"/>
        <c:varyColors val="0"/>
        <c:ser>
          <c:idx val="0"/>
          <c:order val="0"/>
          <c:tx>
            <c:strRef>
              <c:f>Sheet1!$B$1</c:f>
              <c:strCache>
                <c:ptCount val="1"/>
                <c:pt idx="0">
                  <c:v>Series 1</c:v>
                </c:pt>
              </c:strCache>
            </c:strRef>
          </c:tx>
          <c:spPr>
            <a:solidFill>
              <a:schemeClr val="accent1"/>
            </a:solidFill>
          </c:spPr>
          <c:invertIfNegative val="0"/>
          <c:dPt>
            <c:idx val="1"/>
            <c:invertIfNegative val="0"/>
            <c:bubble3D val="0"/>
            <c:spPr>
              <a:solidFill>
                <a:schemeClr val="accent5"/>
              </a:solidFill>
            </c:spPr>
          </c:dPt>
          <c:errBars>
            <c:errBarType val="both"/>
            <c:errValType val="cust"/>
            <c:noEndCap val="0"/>
            <c:plus>
              <c:numRef>
                <c:f>Sheet1!$B$26:$B$29</c:f>
                <c:numCache>
                  <c:formatCode>General</c:formatCode>
                  <c:ptCount val="4"/>
                  <c:pt idx="0">
                    <c:v>0.91139999999999999</c:v>
                  </c:pt>
                  <c:pt idx="1">
                    <c:v>3.0601479999999999</c:v>
                  </c:pt>
                  <c:pt idx="2">
                    <c:v>0</c:v>
                  </c:pt>
                  <c:pt idx="3">
                    <c:v>0</c:v>
                  </c:pt>
                </c:numCache>
              </c:numRef>
            </c:plus>
            <c:minus>
              <c:numRef>
                <c:f>Sheet1!$B$26:$B$29</c:f>
                <c:numCache>
                  <c:formatCode>General</c:formatCode>
                  <c:ptCount val="4"/>
                  <c:pt idx="0">
                    <c:v>0.91139999999999999</c:v>
                  </c:pt>
                  <c:pt idx="1">
                    <c:v>3.0601479999999999</c:v>
                  </c:pt>
                  <c:pt idx="2">
                    <c:v>0</c:v>
                  </c:pt>
                  <c:pt idx="3">
                    <c:v>0</c:v>
                  </c:pt>
                </c:numCache>
              </c:numRef>
            </c:minus>
          </c:errBars>
          <c:cat>
            <c:strRef>
              <c:f>Sheet1!$A$2:$A$5</c:f>
              <c:strCache>
                <c:ptCount val="4"/>
                <c:pt idx="0">
                  <c:v>Education</c:v>
                </c:pt>
                <c:pt idx="1">
                  <c:v>Race/Ethnicity</c:v>
                </c:pt>
                <c:pt idx="2">
                  <c:v>Sex</c:v>
                </c:pt>
                <c:pt idx="3">
                  <c:v>Total</c:v>
                </c:pt>
              </c:strCache>
            </c:strRef>
          </c:cat>
          <c:val>
            <c:numRef>
              <c:f>Sheet1!$B$2:$B$5</c:f>
              <c:numCache>
                <c:formatCode>General</c:formatCode>
                <c:ptCount val="4"/>
                <c:pt idx="0">
                  <c:v>5.4370000000000003</c:v>
                </c:pt>
                <c:pt idx="1">
                  <c:v>6.9766000000000004</c:v>
                </c:pt>
              </c:numCache>
            </c:numRef>
          </c:val>
        </c:ser>
        <c:ser>
          <c:idx val="1"/>
          <c:order val="1"/>
          <c:tx>
            <c:strRef>
              <c:f>Sheet1!$C$1</c:f>
              <c:strCache>
                <c:ptCount val="1"/>
                <c:pt idx="0">
                  <c:v>Series 2</c:v>
                </c:pt>
              </c:strCache>
            </c:strRef>
          </c:tx>
          <c:spPr>
            <a:solidFill>
              <a:schemeClr val="accent5"/>
            </a:solidFill>
          </c:spPr>
          <c:invertIfNegative val="0"/>
          <c:dPt>
            <c:idx val="1"/>
            <c:invertIfNegative val="0"/>
            <c:bubble3D val="0"/>
            <c:spPr>
              <a:solidFill>
                <a:schemeClr val="accent3"/>
              </a:solidFill>
            </c:spPr>
          </c:dPt>
          <c:errBars>
            <c:errBarType val="both"/>
            <c:errValType val="cust"/>
            <c:noEndCap val="0"/>
            <c:plus>
              <c:numRef>
                <c:f>Sheet1!$C$26:$C$29</c:f>
                <c:numCache>
                  <c:formatCode>General</c:formatCode>
                  <c:ptCount val="4"/>
                  <c:pt idx="0">
                    <c:v>0.85161999999999993</c:v>
                  </c:pt>
                  <c:pt idx="1">
                    <c:v>1.0197879999999999</c:v>
                  </c:pt>
                  <c:pt idx="2">
                    <c:v>0</c:v>
                  </c:pt>
                  <c:pt idx="3">
                    <c:v>0</c:v>
                  </c:pt>
                </c:numCache>
              </c:numRef>
            </c:plus>
            <c:minus>
              <c:numRef>
                <c:f>Sheet1!$C$26:$C$29</c:f>
                <c:numCache>
                  <c:formatCode>General</c:formatCode>
                  <c:ptCount val="4"/>
                  <c:pt idx="0">
                    <c:v>0.85161999999999993</c:v>
                  </c:pt>
                  <c:pt idx="1">
                    <c:v>1.0197879999999999</c:v>
                  </c:pt>
                  <c:pt idx="2">
                    <c:v>0</c:v>
                  </c:pt>
                  <c:pt idx="3">
                    <c:v>0</c:v>
                  </c:pt>
                </c:numCache>
              </c:numRef>
            </c:minus>
          </c:errBars>
          <c:cat>
            <c:strRef>
              <c:f>Sheet1!$A$2:$A$5</c:f>
              <c:strCache>
                <c:ptCount val="4"/>
                <c:pt idx="0">
                  <c:v>Education</c:v>
                </c:pt>
                <c:pt idx="1">
                  <c:v>Race/Ethnicity</c:v>
                </c:pt>
                <c:pt idx="2">
                  <c:v>Sex</c:v>
                </c:pt>
                <c:pt idx="3">
                  <c:v>Total</c:v>
                </c:pt>
              </c:strCache>
            </c:strRef>
          </c:cat>
          <c:val>
            <c:numRef>
              <c:f>Sheet1!$C$2:$C$5</c:f>
              <c:numCache>
                <c:formatCode>General</c:formatCode>
                <c:ptCount val="4"/>
                <c:pt idx="0">
                  <c:v>5.8475999999999999</c:v>
                </c:pt>
                <c:pt idx="1">
                  <c:v>7.1417999999999999</c:v>
                </c:pt>
              </c:numCache>
            </c:numRef>
          </c:val>
        </c:ser>
        <c:ser>
          <c:idx val="2"/>
          <c:order val="2"/>
          <c:tx>
            <c:strRef>
              <c:f>Sheet1!$D$1</c:f>
              <c:strCache>
                <c:ptCount val="1"/>
                <c:pt idx="0">
                  <c:v>Series 3</c:v>
                </c:pt>
              </c:strCache>
            </c:strRef>
          </c:tx>
          <c:spPr>
            <a:solidFill>
              <a:schemeClr val="accent3"/>
            </a:solidFill>
          </c:spPr>
          <c:invertIfNegative val="0"/>
          <c:dPt>
            <c:idx val="1"/>
            <c:invertIfNegative val="0"/>
            <c:bubble3D val="0"/>
            <c:spPr>
              <a:solidFill>
                <a:schemeClr val="accent2"/>
              </a:solidFill>
            </c:spPr>
          </c:dPt>
          <c:dPt>
            <c:idx val="2"/>
            <c:invertIfNegative val="0"/>
            <c:bubble3D val="0"/>
            <c:spPr>
              <a:solidFill>
                <a:schemeClr val="accent2"/>
              </a:solidFill>
            </c:spPr>
          </c:dPt>
          <c:dPt>
            <c:idx val="3"/>
            <c:invertIfNegative val="0"/>
            <c:bubble3D val="0"/>
            <c:spPr>
              <a:solidFill>
                <a:schemeClr val="tx2">
                  <a:lumMod val="40000"/>
                  <a:lumOff val="60000"/>
                </a:schemeClr>
              </a:solidFill>
            </c:spPr>
          </c:dPt>
          <c:dPt>
            <c:idx val="4"/>
            <c:invertIfNegative val="0"/>
            <c:bubble3D val="0"/>
            <c:spPr>
              <a:solidFill>
                <a:schemeClr val="tx2">
                  <a:lumMod val="40000"/>
                  <a:lumOff val="60000"/>
                </a:schemeClr>
              </a:solidFill>
            </c:spPr>
          </c:dPt>
          <c:errBars>
            <c:errBarType val="both"/>
            <c:errValType val="cust"/>
            <c:noEndCap val="0"/>
            <c:plus>
              <c:numRef>
                <c:f>Sheet1!$D$26:$D$29</c:f>
                <c:numCache>
                  <c:formatCode>General</c:formatCode>
                  <c:ptCount val="4"/>
                  <c:pt idx="0">
                    <c:v>0.74421199999999998</c:v>
                  </c:pt>
                  <c:pt idx="1">
                    <c:v>0.38768799999999998</c:v>
                  </c:pt>
                  <c:pt idx="2">
                    <c:v>0.49196000000000001</c:v>
                  </c:pt>
                  <c:pt idx="3">
                    <c:v>0.37631999999999999</c:v>
                  </c:pt>
                </c:numCache>
              </c:numRef>
            </c:plus>
            <c:minus>
              <c:numRef>
                <c:f>Sheet1!$D$26:$D$29</c:f>
                <c:numCache>
                  <c:formatCode>General</c:formatCode>
                  <c:ptCount val="4"/>
                  <c:pt idx="0">
                    <c:v>0.74421199999999998</c:v>
                  </c:pt>
                  <c:pt idx="1">
                    <c:v>0.38768799999999998</c:v>
                  </c:pt>
                  <c:pt idx="2">
                    <c:v>0.49196000000000001</c:v>
                  </c:pt>
                  <c:pt idx="3">
                    <c:v>0.37631999999999999</c:v>
                  </c:pt>
                </c:numCache>
              </c:numRef>
            </c:minus>
          </c:errBars>
          <c:cat>
            <c:strRef>
              <c:f>Sheet1!$A$2:$A$5</c:f>
              <c:strCache>
                <c:ptCount val="4"/>
                <c:pt idx="0">
                  <c:v>Education</c:v>
                </c:pt>
                <c:pt idx="1">
                  <c:v>Race/Ethnicity</c:v>
                </c:pt>
                <c:pt idx="2">
                  <c:v>Sex</c:v>
                </c:pt>
                <c:pt idx="3">
                  <c:v>Total</c:v>
                </c:pt>
              </c:strCache>
            </c:strRef>
          </c:cat>
          <c:val>
            <c:numRef>
              <c:f>Sheet1!$D$2:$D$5</c:f>
              <c:numCache>
                <c:formatCode>General</c:formatCode>
                <c:ptCount val="4"/>
                <c:pt idx="0">
                  <c:v>7.2358000000000002</c:v>
                </c:pt>
                <c:pt idx="1">
                  <c:v>6.2567000000000004</c:v>
                </c:pt>
                <c:pt idx="2">
                  <c:v>5.0720000000000001</c:v>
                </c:pt>
                <c:pt idx="3">
                  <c:v>6.835</c:v>
                </c:pt>
              </c:numCache>
            </c:numRef>
          </c:val>
        </c:ser>
        <c:ser>
          <c:idx val="3"/>
          <c:order val="3"/>
          <c:tx>
            <c:strRef>
              <c:f>Sheet1!$E$1</c:f>
              <c:strCache>
                <c:ptCount val="1"/>
                <c:pt idx="0">
                  <c:v>Series 4</c:v>
                </c:pt>
              </c:strCache>
            </c:strRef>
          </c:tx>
          <c:spPr>
            <a:solidFill>
              <a:schemeClr val="accent2"/>
            </a:solidFill>
          </c:spPr>
          <c:invertIfNegative val="0"/>
          <c:dPt>
            <c:idx val="1"/>
            <c:invertIfNegative val="0"/>
            <c:bubble3D val="0"/>
            <c:spPr>
              <a:solidFill>
                <a:schemeClr val="accent1"/>
              </a:solidFill>
            </c:spPr>
          </c:dPt>
          <c:dPt>
            <c:idx val="2"/>
            <c:invertIfNegative val="0"/>
            <c:bubble3D val="0"/>
            <c:spPr>
              <a:solidFill>
                <a:schemeClr val="accent3"/>
              </a:solidFill>
            </c:spPr>
          </c:dPt>
          <c:dPt>
            <c:idx val="3"/>
            <c:invertIfNegative val="0"/>
            <c:bubble3D val="0"/>
            <c:spPr>
              <a:solidFill>
                <a:schemeClr val="accent3"/>
              </a:solidFill>
            </c:spPr>
          </c:dPt>
          <c:errBars>
            <c:errBarType val="both"/>
            <c:errValType val="cust"/>
            <c:noEndCap val="0"/>
            <c:plus>
              <c:numRef>
                <c:f>Sheet1!$E$26:$E$29</c:f>
                <c:numCache>
                  <c:formatCode>General</c:formatCode>
                  <c:ptCount val="4"/>
                  <c:pt idx="0">
                    <c:v>1.2118679999999999</c:v>
                  </c:pt>
                  <c:pt idx="1">
                    <c:v>0.41042400000000001</c:v>
                  </c:pt>
                  <c:pt idx="2">
                    <c:v>0.54880000000000007</c:v>
                  </c:pt>
                  <c:pt idx="3">
                    <c:v>0</c:v>
                  </c:pt>
                </c:numCache>
              </c:numRef>
            </c:plus>
            <c:minus>
              <c:numRef>
                <c:f>Sheet1!$E$26:$E$29</c:f>
                <c:numCache>
                  <c:formatCode>General</c:formatCode>
                  <c:ptCount val="4"/>
                  <c:pt idx="0">
                    <c:v>1.2118679999999999</c:v>
                  </c:pt>
                  <c:pt idx="1">
                    <c:v>0.41042400000000001</c:v>
                  </c:pt>
                  <c:pt idx="2">
                    <c:v>0.54880000000000007</c:v>
                  </c:pt>
                  <c:pt idx="3">
                    <c:v>0</c:v>
                  </c:pt>
                </c:numCache>
              </c:numRef>
            </c:minus>
          </c:errBars>
          <c:cat>
            <c:strRef>
              <c:f>Sheet1!$A$2:$A$5</c:f>
              <c:strCache>
                <c:ptCount val="4"/>
                <c:pt idx="0">
                  <c:v>Education</c:v>
                </c:pt>
                <c:pt idx="1">
                  <c:v>Race/Ethnicity</c:v>
                </c:pt>
                <c:pt idx="2">
                  <c:v>Sex</c:v>
                </c:pt>
                <c:pt idx="3">
                  <c:v>Total</c:v>
                </c:pt>
              </c:strCache>
            </c:strRef>
          </c:cat>
          <c:val>
            <c:numRef>
              <c:f>Sheet1!$E$2:$E$5</c:f>
              <c:numCache>
                <c:formatCode>General</c:formatCode>
                <c:ptCount val="4"/>
                <c:pt idx="0">
                  <c:v>6.7500999999999998</c:v>
                </c:pt>
                <c:pt idx="1">
                  <c:v>9.0472999999999999</c:v>
                </c:pt>
                <c:pt idx="2">
                  <c:v>8.49</c:v>
                </c:pt>
              </c:numCache>
            </c:numRef>
          </c:val>
        </c:ser>
        <c:ser>
          <c:idx val="4"/>
          <c:order val="4"/>
          <c:tx>
            <c:strRef>
              <c:f>Sheet1!$F$1</c:f>
              <c:strCache>
                <c:ptCount val="1"/>
                <c:pt idx="0">
                  <c:v>Series 5</c:v>
                </c:pt>
              </c:strCache>
            </c:strRef>
          </c:tx>
          <c:spPr>
            <a:solidFill>
              <a:schemeClr val="accent6"/>
            </a:solidFill>
          </c:spPr>
          <c:invertIfNegative val="0"/>
          <c:dPt>
            <c:idx val="2"/>
            <c:invertIfNegative val="0"/>
            <c:bubble3D val="0"/>
          </c:dPt>
          <c:dPt>
            <c:idx val="3"/>
            <c:invertIfNegative val="0"/>
            <c:bubble3D val="0"/>
          </c:dPt>
          <c:errBars>
            <c:errBarType val="both"/>
            <c:errValType val="cust"/>
            <c:noEndCap val="0"/>
            <c:plus>
              <c:numRef>
                <c:f>Sheet1!$F$26:$F$29</c:f>
                <c:numCache>
                  <c:formatCode>General</c:formatCode>
                  <c:ptCount val="4"/>
                  <c:pt idx="0">
                    <c:v>2.8351399999999995</c:v>
                  </c:pt>
                  <c:pt idx="1">
                    <c:v>2.547412</c:v>
                  </c:pt>
                  <c:pt idx="2">
                    <c:v>0</c:v>
                  </c:pt>
                  <c:pt idx="3">
                    <c:v>0</c:v>
                  </c:pt>
                </c:numCache>
              </c:numRef>
            </c:plus>
            <c:minus>
              <c:numRef>
                <c:f>Sheet1!$F$26:$F$29</c:f>
                <c:numCache>
                  <c:formatCode>General</c:formatCode>
                  <c:ptCount val="4"/>
                  <c:pt idx="0">
                    <c:v>2.8351399999999995</c:v>
                  </c:pt>
                  <c:pt idx="1">
                    <c:v>2.547412</c:v>
                  </c:pt>
                  <c:pt idx="2">
                    <c:v>0</c:v>
                  </c:pt>
                  <c:pt idx="3">
                    <c:v>0</c:v>
                  </c:pt>
                </c:numCache>
              </c:numRef>
            </c:minus>
          </c:errBars>
          <c:cat>
            <c:strRef>
              <c:f>Sheet1!$A$2:$A$5</c:f>
              <c:strCache>
                <c:ptCount val="4"/>
                <c:pt idx="0">
                  <c:v>Education</c:v>
                </c:pt>
                <c:pt idx="1">
                  <c:v>Race/Ethnicity</c:v>
                </c:pt>
                <c:pt idx="2">
                  <c:v>Sex</c:v>
                </c:pt>
                <c:pt idx="3">
                  <c:v>Total</c:v>
                </c:pt>
              </c:strCache>
            </c:strRef>
          </c:cat>
          <c:val>
            <c:numRef>
              <c:f>Sheet1!$F$2:$F$5</c:f>
              <c:numCache>
                <c:formatCode>General</c:formatCode>
                <c:ptCount val="4"/>
                <c:pt idx="0">
                  <c:v>6.9371</c:v>
                </c:pt>
                <c:pt idx="1">
                  <c:v>3.2536</c:v>
                </c:pt>
              </c:numCache>
            </c:numRef>
          </c:val>
        </c:ser>
        <c:ser>
          <c:idx val="5"/>
          <c:order val="5"/>
          <c:tx>
            <c:strRef>
              <c:f>Sheet1!$G$1</c:f>
              <c:strCache>
                <c:ptCount val="1"/>
                <c:pt idx="0">
                  <c:v>Series 6</c:v>
                </c:pt>
              </c:strCache>
            </c:strRef>
          </c:tx>
          <c:spPr>
            <a:solidFill>
              <a:schemeClr val="accent4"/>
            </a:solidFill>
          </c:spPr>
          <c:invertIfNegative val="0"/>
          <c:dPt>
            <c:idx val="2"/>
            <c:invertIfNegative val="0"/>
            <c:bubble3D val="0"/>
          </c:dPt>
          <c:dPt>
            <c:idx val="3"/>
            <c:invertIfNegative val="0"/>
            <c:bubble3D val="0"/>
          </c:dPt>
          <c:errBars>
            <c:errBarType val="both"/>
            <c:errValType val="cust"/>
            <c:noEndCap val="0"/>
            <c:plus>
              <c:numRef>
                <c:f>Sheet1!$G$26:$G$29</c:f>
                <c:numCache>
                  <c:formatCode>General</c:formatCode>
                  <c:ptCount val="4"/>
                  <c:pt idx="0">
                    <c:v>0</c:v>
                  </c:pt>
                  <c:pt idx="1">
                    <c:v>0.54037199999999996</c:v>
                  </c:pt>
                  <c:pt idx="2">
                    <c:v>0</c:v>
                  </c:pt>
                  <c:pt idx="3">
                    <c:v>0</c:v>
                  </c:pt>
                </c:numCache>
              </c:numRef>
            </c:plus>
            <c:minus>
              <c:numRef>
                <c:f>Sheet1!$G$26:$G$29</c:f>
                <c:numCache>
                  <c:formatCode>General</c:formatCode>
                  <c:ptCount val="4"/>
                  <c:pt idx="0">
                    <c:v>0</c:v>
                  </c:pt>
                  <c:pt idx="1">
                    <c:v>0.54037199999999996</c:v>
                  </c:pt>
                  <c:pt idx="2">
                    <c:v>0</c:v>
                  </c:pt>
                  <c:pt idx="3">
                    <c:v>0</c:v>
                  </c:pt>
                </c:numCache>
              </c:numRef>
            </c:minus>
          </c:errBars>
          <c:cat>
            <c:strRef>
              <c:f>Sheet1!$A$2:$A$5</c:f>
              <c:strCache>
                <c:ptCount val="4"/>
                <c:pt idx="0">
                  <c:v>Education</c:v>
                </c:pt>
                <c:pt idx="1">
                  <c:v>Race/Ethnicity</c:v>
                </c:pt>
                <c:pt idx="2">
                  <c:v>Sex</c:v>
                </c:pt>
                <c:pt idx="3">
                  <c:v>Total</c:v>
                </c:pt>
              </c:strCache>
            </c:strRef>
          </c:cat>
          <c:val>
            <c:numRef>
              <c:f>Sheet1!$G$2:$G$5</c:f>
              <c:numCache>
                <c:formatCode>General</c:formatCode>
                <c:ptCount val="4"/>
                <c:pt idx="1">
                  <c:v>7.2640000000000002</c:v>
                </c:pt>
              </c:numCache>
            </c:numRef>
          </c:val>
        </c:ser>
        <c:ser>
          <c:idx val="6"/>
          <c:order val="6"/>
          <c:tx>
            <c:strRef>
              <c:f>Sheet1!$H$1</c:f>
              <c:strCache>
                <c:ptCount val="1"/>
                <c:pt idx="0">
                  <c:v>Series 7</c:v>
                </c:pt>
              </c:strCache>
            </c:strRef>
          </c:tx>
          <c:spPr>
            <a:noFill/>
          </c:spPr>
          <c:invertIfNegative val="0"/>
          <c:trendline>
            <c:name>2020 Target</c:name>
            <c:spPr>
              <a:ln w="38100">
                <a:solidFill>
                  <a:schemeClr val="tx1"/>
                </a:solidFill>
                <a:prstDash val="dash"/>
              </a:ln>
            </c:spPr>
            <c:trendlineType val="linear"/>
            <c:forward val="0.5"/>
            <c:backward val="0.5"/>
            <c:dispRSqr val="0"/>
            <c:dispEq val="0"/>
          </c:trendline>
          <c:cat>
            <c:strRef>
              <c:f>Sheet1!$A$2:$A$5</c:f>
              <c:strCache>
                <c:ptCount val="4"/>
                <c:pt idx="0">
                  <c:v>Education</c:v>
                </c:pt>
                <c:pt idx="1">
                  <c:v>Race/Ethnicity</c:v>
                </c:pt>
                <c:pt idx="2">
                  <c:v>Sex</c:v>
                </c:pt>
                <c:pt idx="3">
                  <c:v>Total</c:v>
                </c:pt>
              </c:strCache>
            </c:strRef>
          </c:cat>
          <c:val>
            <c:numRef>
              <c:f>Sheet1!$H$2:$H$5</c:f>
              <c:numCache>
                <c:formatCode>General</c:formatCode>
                <c:ptCount val="4"/>
                <c:pt idx="0">
                  <c:v>5.8</c:v>
                </c:pt>
                <c:pt idx="1">
                  <c:v>5.8</c:v>
                </c:pt>
                <c:pt idx="2">
                  <c:v>5.8</c:v>
                </c:pt>
                <c:pt idx="3">
                  <c:v>5.8</c:v>
                </c:pt>
              </c:numCache>
            </c:numRef>
          </c:val>
        </c:ser>
        <c:dLbls>
          <c:showLegendKey val="0"/>
          <c:showVal val="0"/>
          <c:showCatName val="0"/>
          <c:showSerName val="0"/>
          <c:showPercent val="0"/>
          <c:showBubbleSize val="0"/>
        </c:dLbls>
        <c:gapWidth val="26"/>
        <c:overlap val="1"/>
        <c:axId val="125674240"/>
        <c:axId val="125675776"/>
      </c:barChart>
      <c:catAx>
        <c:axId val="125674240"/>
        <c:scaling>
          <c:orientation val="minMax"/>
        </c:scaling>
        <c:delete val="0"/>
        <c:axPos val="l"/>
        <c:majorTickMark val="none"/>
        <c:minorTickMark val="none"/>
        <c:tickLblPos val="none"/>
        <c:txPr>
          <a:bodyPr anchor="b"/>
          <a:lstStyle/>
          <a:p>
            <a:pPr>
              <a:defRPr sz="1600"/>
            </a:pPr>
            <a:endParaRPr lang="en-US"/>
          </a:p>
        </c:txPr>
        <c:crossAx val="125675776"/>
        <c:crosses val="autoZero"/>
        <c:auto val="1"/>
        <c:lblAlgn val="ctr"/>
        <c:lblOffset val="100"/>
        <c:noMultiLvlLbl val="0"/>
      </c:catAx>
      <c:valAx>
        <c:axId val="125675776"/>
        <c:scaling>
          <c:orientation val="minMax"/>
          <c:max val="20"/>
          <c:min val="0"/>
        </c:scaling>
        <c:delete val="0"/>
        <c:axPos val="b"/>
        <c:majorGridlines/>
        <c:title>
          <c:tx>
            <c:rich>
              <a:bodyPr/>
              <a:lstStyle/>
              <a:p>
                <a:pPr>
                  <a:defRPr sz="1400"/>
                </a:pPr>
                <a:r>
                  <a:rPr lang="en-US" sz="1400" dirty="0" smtClean="0">
                    <a:latin typeface="Tahoma" panose="020B0604030504040204" pitchFamily="34" charset="0"/>
                    <a:ea typeface="Tahoma" panose="020B0604030504040204" pitchFamily="34" charset="0"/>
                    <a:cs typeface="Tahoma" panose="020B0604030504040204" pitchFamily="34" charset="0"/>
                  </a:rPr>
                  <a:t>Percent</a:t>
                </a:r>
                <a:endParaRPr lang="en-US" sz="1400" dirty="0">
                  <a:latin typeface="Tahoma" panose="020B0604030504040204" pitchFamily="34" charset="0"/>
                  <a:ea typeface="Tahoma" panose="020B0604030504040204" pitchFamily="34" charset="0"/>
                  <a:cs typeface="Tahoma" panose="020B0604030504040204" pitchFamily="34" charset="0"/>
                </a:endParaRPr>
              </a:p>
            </c:rich>
          </c:tx>
          <c:layout>
            <c:manualLayout>
              <c:xMode val="edge"/>
              <c:yMode val="edge"/>
              <c:x val="0.44646187164630197"/>
              <c:y val="0.87088698264898134"/>
            </c:manualLayout>
          </c:layout>
          <c:overlay val="0"/>
        </c:title>
        <c:numFmt formatCode="General" sourceLinked="1"/>
        <c:majorTickMark val="out"/>
        <c:minorTickMark val="out"/>
        <c:tickLblPos val="nextTo"/>
        <c:spPr>
          <a:ln>
            <a:solidFill>
              <a:schemeClr val="tx1"/>
            </a:solidFill>
          </a:ln>
        </c:spPr>
        <c:txPr>
          <a:bodyPr/>
          <a:lstStyle/>
          <a:p>
            <a:pPr>
              <a:defRPr sz="1400" b="1">
                <a:latin typeface="Tahoma" panose="020B0604030504040204" pitchFamily="34" charset="0"/>
                <a:ea typeface="Tahoma" panose="020B0604030504040204" pitchFamily="34" charset="0"/>
                <a:cs typeface="Tahoma" panose="020B0604030504040204" pitchFamily="34" charset="0"/>
              </a:defRPr>
            </a:pPr>
            <a:endParaRPr lang="en-US"/>
          </a:p>
        </c:txPr>
        <c:crossAx val="125674240"/>
        <c:crosses val="autoZero"/>
        <c:crossBetween val="between"/>
        <c:majorUnit val="5"/>
        <c:minorUnit val="1"/>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008403361344537E-3"/>
          <c:y val="2.9239766081871343E-3"/>
          <c:w val="1"/>
          <c:h val="0.83423453767092814"/>
        </c:manualLayout>
      </c:layout>
      <c:barChart>
        <c:barDir val="bar"/>
        <c:grouping val="clustered"/>
        <c:varyColors val="0"/>
        <c:ser>
          <c:idx val="0"/>
          <c:order val="0"/>
          <c:tx>
            <c:strRef>
              <c:f>Sheet1!$B$1:$B$2</c:f>
              <c:strCache>
                <c:ptCount val="1"/>
                <c:pt idx="0">
                  <c:v>Percent</c:v>
                </c:pt>
              </c:strCache>
            </c:strRef>
          </c:tx>
          <c:spPr>
            <a:solidFill>
              <a:schemeClr val="accent1"/>
            </a:solidFill>
            <a:ln w="12700">
              <a:solidFill>
                <a:schemeClr val="tx1"/>
              </a:solidFill>
              <a:prstDash val="solid"/>
            </a:ln>
          </c:spPr>
          <c:invertIfNegative val="0"/>
          <c:dPt>
            <c:idx val="0"/>
            <c:invertIfNegative val="0"/>
            <c:bubble3D val="0"/>
            <c:spPr>
              <a:solidFill>
                <a:schemeClr val="accent6"/>
              </a:solidFill>
              <a:ln w="12700">
                <a:solidFill>
                  <a:schemeClr val="tx1"/>
                </a:solidFill>
                <a:prstDash val="solid"/>
              </a:ln>
            </c:spPr>
          </c:dPt>
          <c:dPt>
            <c:idx val="1"/>
            <c:invertIfNegative val="0"/>
            <c:bubble3D val="0"/>
            <c:spPr>
              <a:solidFill>
                <a:schemeClr val="accent5"/>
              </a:solidFill>
              <a:ln w="12700">
                <a:solidFill>
                  <a:schemeClr val="tx1"/>
                </a:solidFill>
                <a:prstDash val="solid"/>
              </a:ln>
            </c:spPr>
          </c:dPt>
          <c:dPt>
            <c:idx val="2"/>
            <c:invertIfNegative val="0"/>
            <c:bubble3D val="0"/>
            <c:spPr>
              <a:solidFill>
                <a:schemeClr val="accent4"/>
              </a:solidFill>
              <a:ln w="12700">
                <a:solidFill>
                  <a:schemeClr val="tx1"/>
                </a:solidFill>
                <a:prstDash val="solid"/>
              </a:ln>
            </c:spPr>
          </c:dPt>
          <c:dPt>
            <c:idx val="3"/>
            <c:invertIfNegative val="0"/>
            <c:bubble3D val="0"/>
            <c:spPr>
              <a:solidFill>
                <a:schemeClr val="accent3"/>
              </a:solidFill>
              <a:ln w="12700">
                <a:solidFill>
                  <a:schemeClr val="tx1"/>
                </a:solidFill>
                <a:prstDash val="solid"/>
              </a:ln>
            </c:spPr>
          </c:dPt>
          <c:dPt>
            <c:idx val="4"/>
            <c:invertIfNegative val="0"/>
            <c:bubble3D val="0"/>
          </c:dPt>
          <c:dPt>
            <c:idx val="5"/>
            <c:invertIfNegative val="0"/>
            <c:bubble3D val="0"/>
            <c:spPr>
              <a:solidFill>
                <a:schemeClr val="accent2"/>
              </a:solidFill>
              <a:ln w="12700">
                <a:solidFill>
                  <a:schemeClr val="tx1"/>
                </a:solidFill>
                <a:prstDash val="solid"/>
              </a:ln>
            </c:spPr>
          </c:dPt>
          <c:dPt>
            <c:idx val="6"/>
            <c:invertIfNegative val="0"/>
            <c:bubble3D val="0"/>
            <c:spPr>
              <a:solidFill>
                <a:schemeClr val="bg1">
                  <a:lumMod val="75000"/>
                </a:schemeClr>
              </a:solidFill>
              <a:ln w="12700">
                <a:solidFill>
                  <a:schemeClr val="tx1"/>
                </a:solidFill>
                <a:prstDash val="solid"/>
              </a:ln>
            </c:spPr>
          </c:dPt>
          <c:dPt>
            <c:idx val="7"/>
            <c:invertIfNegative val="0"/>
            <c:bubble3D val="0"/>
            <c:spPr>
              <a:solidFill>
                <a:schemeClr val="bg1">
                  <a:lumMod val="75000"/>
                </a:schemeClr>
              </a:solidFill>
              <a:ln w="12700">
                <a:solidFill>
                  <a:schemeClr val="tx1"/>
                </a:solidFill>
                <a:prstDash val="solid"/>
              </a:ln>
            </c:spPr>
          </c:dPt>
          <c:dPt>
            <c:idx val="8"/>
            <c:invertIfNegative val="0"/>
            <c:bubble3D val="0"/>
          </c:dPt>
          <c:dPt>
            <c:idx val="9"/>
            <c:invertIfNegative val="0"/>
            <c:bubble3D val="0"/>
          </c:dPt>
          <c:dPt>
            <c:idx val="11"/>
            <c:invertIfNegative val="0"/>
            <c:bubble3D val="0"/>
          </c:dPt>
          <c:dPt>
            <c:idx val="14"/>
            <c:invertIfNegative val="0"/>
            <c:bubble3D val="0"/>
          </c:dPt>
          <c:errBars>
            <c:errBarType val="both"/>
            <c:errValType val="cust"/>
            <c:noEndCap val="0"/>
            <c:plus>
              <c:numRef>
                <c:f>Sheet1!$C$3:$C$7</c:f>
                <c:numCache>
                  <c:formatCode>General</c:formatCode>
                  <c:ptCount val="5"/>
                  <c:pt idx="0">
                    <c:v>0.37631999999999999</c:v>
                  </c:pt>
                  <c:pt idx="1">
                    <c:v>0.29596</c:v>
                  </c:pt>
                  <c:pt idx="2">
                    <c:v>0.2646</c:v>
                  </c:pt>
                  <c:pt idx="3">
                    <c:v>0.39788000000000001</c:v>
                  </c:pt>
                  <c:pt idx="4">
                    <c:v>0.24107999999999999</c:v>
                  </c:pt>
                </c:numCache>
              </c:numRef>
            </c:plus>
            <c:minus>
              <c:numRef>
                <c:f>Sheet1!$C$3:$C$7</c:f>
                <c:numCache>
                  <c:formatCode>General</c:formatCode>
                  <c:ptCount val="5"/>
                  <c:pt idx="0">
                    <c:v>0.37631999999999999</c:v>
                  </c:pt>
                  <c:pt idx="1">
                    <c:v>0.29596</c:v>
                  </c:pt>
                  <c:pt idx="2">
                    <c:v>0.2646</c:v>
                  </c:pt>
                  <c:pt idx="3">
                    <c:v>0.39788000000000001</c:v>
                  </c:pt>
                  <c:pt idx="4">
                    <c:v>0.24107999999999999</c:v>
                  </c:pt>
                </c:numCache>
              </c:numRef>
            </c:minus>
          </c:errBars>
          <c:cat>
            <c:strRef>
              <c:f>Sheet1!$A$3:$A$7</c:f>
              <c:strCache>
                <c:ptCount val="5"/>
                <c:pt idx="0">
                  <c:v>65+</c:v>
                </c:pt>
                <c:pt idx="1">
                  <c:v>45-64</c:v>
                </c:pt>
                <c:pt idx="2">
                  <c:v>25-44</c:v>
                </c:pt>
                <c:pt idx="3">
                  <c:v>18-24</c:v>
                </c:pt>
                <c:pt idx="4">
                  <c:v>12-17</c:v>
                </c:pt>
              </c:strCache>
            </c:strRef>
          </c:cat>
          <c:val>
            <c:numRef>
              <c:f>Sheet1!$B$3:$B$7</c:f>
              <c:numCache>
                <c:formatCode>General</c:formatCode>
                <c:ptCount val="5"/>
                <c:pt idx="0">
                  <c:v>14.9</c:v>
                </c:pt>
                <c:pt idx="1">
                  <c:v>18.600000000000001</c:v>
                </c:pt>
                <c:pt idx="2">
                  <c:v>15</c:v>
                </c:pt>
                <c:pt idx="3">
                  <c:v>12.6</c:v>
                </c:pt>
                <c:pt idx="4">
                  <c:v>3.8</c:v>
                </c:pt>
              </c:numCache>
            </c:numRef>
          </c:val>
        </c:ser>
        <c:dLbls>
          <c:showLegendKey val="0"/>
          <c:showVal val="0"/>
          <c:showCatName val="0"/>
          <c:showSerName val="0"/>
          <c:showPercent val="0"/>
          <c:showBubbleSize val="0"/>
        </c:dLbls>
        <c:gapWidth val="40"/>
        <c:overlap val="100"/>
        <c:axId val="125817216"/>
        <c:axId val="125818752"/>
      </c:barChart>
      <c:catAx>
        <c:axId val="125817216"/>
        <c:scaling>
          <c:orientation val="minMax"/>
        </c:scaling>
        <c:delete val="0"/>
        <c:axPos val="l"/>
        <c:numFmt formatCode="General" sourceLinked="1"/>
        <c:majorTickMark val="none"/>
        <c:minorTickMark val="none"/>
        <c:tickLblPos val="nextTo"/>
        <c:spPr>
          <a:ln w="3175">
            <a:solidFill>
              <a:schemeClr val="tx1"/>
            </a:solidFill>
            <a:prstDash val="solid"/>
          </a:ln>
        </c:spPr>
        <c:txPr>
          <a:bodyPr/>
          <a:lstStyle/>
          <a:p>
            <a:pPr>
              <a:defRPr sz="1400" b="1"/>
            </a:pPr>
            <a:endParaRPr lang="en-US"/>
          </a:p>
        </c:txPr>
        <c:crossAx val="125818752"/>
        <c:crosses val="autoZero"/>
        <c:auto val="1"/>
        <c:lblAlgn val="ctr"/>
        <c:lblOffset val="100"/>
        <c:tickMarkSkip val="1"/>
        <c:noMultiLvlLbl val="0"/>
      </c:catAx>
      <c:valAx>
        <c:axId val="125818752"/>
        <c:scaling>
          <c:orientation val="minMax"/>
        </c:scaling>
        <c:delete val="0"/>
        <c:axPos val="b"/>
        <c:majorGridlines>
          <c:spPr>
            <a:ln w="6350">
              <a:solidFill>
                <a:srgbClr val="C0C0C0"/>
              </a:solidFill>
              <a:prstDash val="dash"/>
            </a:ln>
          </c:spPr>
        </c:majorGridlines>
        <c:title>
          <c:tx>
            <c:rich>
              <a:bodyPr/>
              <a:lstStyle/>
              <a:p>
                <a:pPr algn="ctr">
                  <a:defRPr sz="1600"/>
                </a:pPr>
                <a:r>
                  <a:rPr lang="en-US" sz="1600" b="1" i="0" baseline="0" dirty="0" smtClean="0">
                    <a:effectLst/>
                  </a:rPr>
                  <a:t>Rate per 100,000  </a:t>
                </a:r>
                <a:endParaRPr lang="en-US" sz="1600" dirty="0" smtClean="0">
                  <a:effectLst/>
                </a:endParaRPr>
              </a:p>
            </c:rich>
          </c:tx>
          <c:layout/>
          <c:overlay val="0"/>
        </c:title>
        <c:numFmt formatCode="General" sourceLinked="1"/>
        <c:majorTickMark val="in"/>
        <c:minorTickMark val="none"/>
        <c:tickLblPos val="nextTo"/>
        <c:spPr>
          <a:ln w="9525">
            <a:solidFill>
              <a:schemeClr val="tx1"/>
            </a:solidFill>
            <a:prstDash val="solid"/>
          </a:ln>
        </c:spPr>
        <c:txPr>
          <a:bodyPr/>
          <a:lstStyle/>
          <a:p>
            <a:pPr>
              <a:defRPr sz="1400" b="1"/>
            </a:pPr>
            <a:endParaRPr lang="en-US"/>
          </a:p>
        </c:txPr>
        <c:crossAx val="125817216"/>
        <c:crosses val="autoZero"/>
        <c:crossBetween val="between"/>
      </c:valAx>
      <c:spPr>
        <a:noFill/>
        <a:ln w="25400">
          <a:noFill/>
        </a:ln>
      </c:spPr>
    </c:plotArea>
    <c:plotVisOnly val="1"/>
    <c:dispBlanksAs val="gap"/>
    <c:showDLblsOverMax val="0"/>
  </c:chart>
  <c:spPr>
    <a:noFill/>
    <a:ln>
      <a:noFill/>
    </a:ln>
  </c:spPr>
  <c:txPr>
    <a:bodyPr/>
    <a:lstStyle/>
    <a:p>
      <a:pPr>
        <a:defRPr sz="900" b="1" i="0" u="none" strike="noStrike" baseline="0">
          <a:solidFill>
            <a:schemeClr val="tx1"/>
          </a:solidFill>
          <a:latin typeface="Tahoma"/>
          <a:ea typeface="Tahoma"/>
          <a:cs typeface="Tahoma"/>
        </a:defRPr>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008403361344537E-3"/>
          <c:y val="2.9239766081871343E-3"/>
          <c:w val="1"/>
          <c:h val="1"/>
        </c:manualLayout>
      </c:layout>
      <c:barChart>
        <c:barDir val="bar"/>
        <c:grouping val="clustered"/>
        <c:varyColors val="0"/>
        <c:ser>
          <c:idx val="0"/>
          <c:order val="0"/>
          <c:tx>
            <c:strRef>
              <c:f>Sheet1!$B$1:$B$2</c:f>
              <c:strCache>
                <c:ptCount val="1"/>
                <c:pt idx="0">
                  <c:v>Percent</c:v>
                </c:pt>
              </c:strCache>
            </c:strRef>
          </c:tx>
          <c:spPr>
            <a:ln w="12700">
              <a:solidFill>
                <a:schemeClr val="tx1"/>
              </a:solidFill>
              <a:prstDash val="solid"/>
            </a:ln>
          </c:spPr>
          <c:invertIfNegative val="0"/>
          <c:dPt>
            <c:idx val="0"/>
            <c:invertIfNegative val="0"/>
            <c:bubble3D val="0"/>
            <c:spPr>
              <a:solidFill>
                <a:schemeClr val="tx2">
                  <a:lumMod val="60000"/>
                  <a:lumOff val="40000"/>
                </a:schemeClr>
              </a:solidFill>
              <a:ln w="12700">
                <a:solidFill>
                  <a:schemeClr val="tx1"/>
                </a:solidFill>
                <a:prstDash val="solid"/>
              </a:ln>
            </c:spPr>
          </c:dPt>
          <c:dPt>
            <c:idx val="1"/>
            <c:invertIfNegative val="0"/>
            <c:bubble3D val="0"/>
            <c:spPr>
              <a:solidFill>
                <a:schemeClr val="accent2">
                  <a:lumMod val="60000"/>
                  <a:lumOff val="40000"/>
                </a:schemeClr>
              </a:solidFill>
              <a:ln w="12700">
                <a:solidFill>
                  <a:schemeClr val="tx1"/>
                </a:solidFill>
                <a:prstDash val="solid"/>
              </a:ln>
            </c:spPr>
          </c:dPt>
          <c:dPt>
            <c:idx val="2"/>
            <c:invertIfNegative val="0"/>
            <c:bubble3D val="0"/>
            <c:spPr>
              <a:solidFill>
                <a:schemeClr val="accent1">
                  <a:lumMod val="60000"/>
                  <a:lumOff val="40000"/>
                </a:schemeClr>
              </a:solidFill>
              <a:ln w="12700">
                <a:solidFill>
                  <a:schemeClr val="tx1"/>
                </a:solidFill>
                <a:prstDash val="solid"/>
              </a:ln>
            </c:spPr>
          </c:dPt>
          <c:dPt>
            <c:idx val="3"/>
            <c:invertIfNegative val="0"/>
            <c:bubble3D val="0"/>
            <c:spPr>
              <a:solidFill>
                <a:schemeClr val="accent4">
                  <a:lumMod val="60000"/>
                  <a:lumOff val="40000"/>
                </a:schemeClr>
              </a:solidFill>
              <a:ln w="12700">
                <a:solidFill>
                  <a:schemeClr val="tx1"/>
                </a:solidFill>
                <a:prstDash val="solid"/>
              </a:ln>
            </c:spPr>
          </c:dPt>
          <c:dPt>
            <c:idx val="4"/>
            <c:invertIfNegative val="0"/>
            <c:bubble3D val="0"/>
            <c:spPr>
              <a:solidFill>
                <a:schemeClr val="accent5">
                  <a:lumMod val="60000"/>
                  <a:lumOff val="40000"/>
                </a:schemeClr>
              </a:solidFill>
              <a:ln w="12700">
                <a:solidFill>
                  <a:schemeClr val="tx1"/>
                </a:solidFill>
                <a:prstDash val="solid"/>
              </a:ln>
            </c:spPr>
          </c:dPt>
          <c:dPt>
            <c:idx val="5"/>
            <c:invertIfNegative val="0"/>
            <c:bubble3D val="0"/>
            <c:spPr>
              <a:solidFill>
                <a:schemeClr val="accent6">
                  <a:lumMod val="60000"/>
                  <a:lumOff val="40000"/>
                </a:schemeClr>
              </a:solidFill>
              <a:ln w="12700">
                <a:solidFill>
                  <a:schemeClr val="tx1"/>
                </a:solidFill>
                <a:prstDash val="solid"/>
              </a:ln>
            </c:spPr>
          </c:dPt>
          <c:dPt>
            <c:idx val="6"/>
            <c:invertIfNegative val="0"/>
            <c:bubble3D val="0"/>
            <c:spPr>
              <a:solidFill>
                <a:schemeClr val="accent3">
                  <a:lumMod val="60000"/>
                  <a:lumOff val="40000"/>
                </a:schemeClr>
              </a:solidFill>
              <a:ln w="12700">
                <a:solidFill>
                  <a:schemeClr val="tx1"/>
                </a:solidFill>
                <a:prstDash val="solid"/>
              </a:ln>
            </c:spPr>
          </c:dPt>
          <c:dPt>
            <c:idx val="7"/>
            <c:invertIfNegative val="0"/>
            <c:bubble3D val="0"/>
            <c:spPr>
              <a:solidFill>
                <a:schemeClr val="accent4">
                  <a:lumMod val="60000"/>
                  <a:lumOff val="40000"/>
                </a:schemeClr>
              </a:solidFill>
              <a:ln w="12700">
                <a:solidFill>
                  <a:schemeClr val="tx1"/>
                </a:solidFill>
                <a:prstDash val="solid"/>
              </a:ln>
            </c:spPr>
          </c:dPt>
          <c:dPt>
            <c:idx val="8"/>
            <c:invertIfNegative val="0"/>
            <c:bubble3D val="0"/>
            <c:spPr>
              <a:solidFill>
                <a:schemeClr val="accent6"/>
              </a:solidFill>
              <a:ln w="12700">
                <a:solidFill>
                  <a:schemeClr val="tx1"/>
                </a:solidFill>
                <a:prstDash val="solid"/>
              </a:ln>
            </c:spPr>
          </c:dPt>
          <c:dPt>
            <c:idx val="9"/>
            <c:invertIfNegative val="0"/>
            <c:bubble3D val="0"/>
            <c:spPr>
              <a:solidFill>
                <a:schemeClr val="accent1"/>
              </a:solidFill>
              <a:ln w="12700">
                <a:solidFill>
                  <a:schemeClr val="tx1"/>
                </a:solidFill>
                <a:prstDash val="solid"/>
              </a:ln>
            </c:spPr>
          </c:dPt>
          <c:dPt>
            <c:idx val="11"/>
            <c:invertIfNegative val="0"/>
            <c:bubble3D val="0"/>
            <c:spPr>
              <a:solidFill>
                <a:schemeClr val="bg1">
                  <a:lumMod val="75000"/>
                </a:schemeClr>
              </a:solidFill>
              <a:ln w="12700">
                <a:solidFill>
                  <a:schemeClr val="tx1"/>
                </a:solidFill>
                <a:prstDash val="solid"/>
              </a:ln>
            </c:spPr>
          </c:dPt>
          <c:dPt>
            <c:idx val="14"/>
            <c:invertIfNegative val="0"/>
            <c:bubble3D val="0"/>
            <c:spPr>
              <a:solidFill>
                <a:schemeClr val="bg1">
                  <a:lumMod val="75000"/>
                </a:schemeClr>
              </a:solidFill>
              <a:ln w="12700">
                <a:solidFill>
                  <a:schemeClr val="tx1"/>
                </a:solidFill>
                <a:prstDash val="solid"/>
              </a:ln>
            </c:spPr>
          </c:dPt>
          <c:errBars>
            <c:errBarType val="both"/>
            <c:errValType val="cust"/>
            <c:noEndCap val="0"/>
            <c:plus>
              <c:numRef>
                <c:f>Sheet1!$C$3:$C$14</c:f>
                <c:numCache>
                  <c:formatCode>General</c:formatCode>
                  <c:ptCount val="12"/>
                  <c:pt idx="0">
                    <c:v>0.44688</c:v>
                  </c:pt>
                  <c:pt idx="1">
                    <c:v>0.8075199999999999</c:v>
                  </c:pt>
                  <c:pt idx="2">
                    <c:v>0.87416000000000005</c:v>
                  </c:pt>
                  <c:pt idx="3">
                    <c:v>1.5895600000000001</c:v>
                  </c:pt>
                  <c:pt idx="4">
                    <c:v>2.7655599999999998</c:v>
                  </c:pt>
                  <c:pt idx="5">
                    <c:v>1.93648</c:v>
                  </c:pt>
                  <c:pt idx="6">
                    <c:v>2.2579199999999999</c:v>
                  </c:pt>
                  <c:pt idx="8">
                    <c:v>0.5978</c:v>
                  </c:pt>
                  <c:pt idx="9">
                    <c:v>0.44884000000000002</c:v>
                  </c:pt>
                  <c:pt idx="11">
                    <c:v>0.43315999999999999</c:v>
                  </c:pt>
                </c:numCache>
              </c:numRef>
            </c:plus>
            <c:minus>
              <c:numRef>
                <c:f>Sheet1!$C$3:$C$14</c:f>
                <c:numCache>
                  <c:formatCode>General</c:formatCode>
                  <c:ptCount val="12"/>
                  <c:pt idx="0">
                    <c:v>0.44688</c:v>
                  </c:pt>
                  <c:pt idx="1">
                    <c:v>0.8075199999999999</c:v>
                  </c:pt>
                  <c:pt idx="2">
                    <c:v>0.87416000000000005</c:v>
                  </c:pt>
                  <c:pt idx="3">
                    <c:v>1.5895600000000001</c:v>
                  </c:pt>
                  <c:pt idx="4">
                    <c:v>2.7655599999999998</c:v>
                  </c:pt>
                  <c:pt idx="5">
                    <c:v>1.93648</c:v>
                  </c:pt>
                  <c:pt idx="6">
                    <c:v>2.2579199999999999</c:v>
                  </c:pt>
                  <c:pt idx="8">
                    <c:v>0.5978</c:v>
                  </c:pt>
                  <c:pt idx="9">
                    <c:v>0.44884000000000002</c:v>
                  </c:pt>
                  <c:pt idx="11">
                    <c:v>0.43315999999999999</c:v>
                  </c:pt>
                </c:numCache>
              </c:numRef>
            </c:minus>
          </c:errBars>
          <c:cat>
            <c:strRef>
              <c:f>Sheet1!$A$3:$A$14</c:f>
              <c:strCache>
                <c:ptCount val="12"/>
                <c:pt idx="0">
                  <c:v>White</c:v>
                </c:pt>
                <c:pt idx="1">
                  <c:v>Black</c:v>
                </c:pt>
                <c:pt idx="2">
                  <c:v>Hispanic</c:v>
                </c:pt>
                <c:pt idx="3">
                  <c:v>2 or more races</c:v>
                </c:pt>
                <c:pt idx="4">
                  <c:v>Native Hawaiian</c:v>
                </c:pt>
                <c:pt idx="5">
                  <c:v>Asian</c:v>
                </c:pt>
                <c:pt idx="6">
                  <c:v>American Indian</c:v>
                </c:pt>
                <c:pt idx="8">
                  <c:v>Female</c:v>
                </c:pt>
                <c:pt idx="9">
                  <c:v>Male</c:v>
                </c:pt>
                <c:pt idx="11">
                  <c:v>Total</c:v>
                </c:pt>
              </c:strCache>
            </c:strRef>
          </c:cat>
          <c:val>
            <c:numRef>
              <c:f>Sheet1!$B$3:$B$14</c:f>
              <c:numCache>
                <c:formatCode>General</c:formatCode>
                <c:ptCount val="12"/>
                <c:pt idx="0">
                  <c:v>1.9</c:v>
                </c:pt>
                <c:pt idx="1">
                  <c:v>2.4</c:v>
                </c:pt>
                <c:pt idx="2">
                  <c:v>3.2</c:v>
                </c:pt>
                <c:pt idx="3">
                  <c:v>3.9</c:v>
                </c:pt>
                <c:pt idx="4">
                  <c:v>3.6</c:v>
                </c:pt>
                <c:pt idx="5">
                  <c:v>4.5</c:v>
                </c:pt>
                <c:pt idx="6">
                  <c:v>6.6</c:v>
                </c:pt>
                <c:pt idx="8">
                  <c:v>2.9</c:v>
                </c:pt>
                <c:pt idx="9">
                  <c:v>1.9</c:v>
                </c:pt>
                <c:pt idx="11">
                  <c:v>2.4</c:v>
                </c:pt>
              </c:numCache>
            </c:numRef>
          </c:val>
        </c:ser>
        <c:ser>
          <c:idx val="1"/>
          <c:order val="1"/>
          <c:tx>
            <c:strRef>
              <c:f>Sheet1!$E$1:$E$2</c:f>
              <c:strCache>
                <c:ptCount val="1"/>
                <c:pt idx="0">
                  <c:v>Target</c:v>
                </c:pt>
              </c:strCache>
            </c:strRef>
          </c:tx>
          <c:spPr>
            <a:noFill/>
            <a:ln>
              <a:noFill/>
            </a:ln>
          </c:spPr>
          <c:invertIfNegative val="0"/>
          <c:trendline>
            <c:spPr>
              <a:ln w="38100">
                <a:solidFill>
                  <a:schemeClr val="tx1"/>
                </a:solidFill>
                <a:prstDash val="sysDash"/>
              </a:ln>
            </c:spPr>
            <c:trendlineType val="linear"/>
            <c:forward val="0.5"/>
            <c:backward val="0.5"/>
            <c:dispRSqr val="0"/>
            <c:dispEq val="0"/>
          </c:trendline>
          <c:cat>
            <c:strRef>
              <c:f>Sheet1!$A$3:$A$14</c:f>
              <c:strCache>
                <c:ptCount val="12"/>
                <c:pt idx="0">
                  <c:v>White</c:v>
                </c:pt>
                <c:pt idx="1">
                  <c:v>Black</c:v>
                </c:pt>
                <c:pt idx="2">
                  <c:v>Hispanic</c:v>
                </c:pt>
                <c:pt idx="3">
                  <c:v>2 or more races</c:v>
                </c:pt>
                <c:pt idx="4">
                  <c:v>Native Hawaiian</c:v>
                </c:pt>
                <c:pt idx="5">
                  <c:v>Asian</c:v>
                </c:pt>
                <c:pt idx="6">
                  <c:v>American Indian</c:v>
                </c:pt>
                <c:pt idx="8">
                  <c:v>Female</c:v>
                </c:pt>
                <c:pt idx="9">
                  <c:v>Male</c:v>
                </c:pt>
                <c:pt idx="11">
                  <c:v>Total</c:v>
                </c:pt>
              </c:strCache>
            </c:strRef>
          </c:cat>
          <c:val>
            <c:numRef>
              <c:f>Sheet1!$E$3:$E$14</c:f>
              <c:numCache>
                <c:formatCode>General</c:formatCode>
                <c:ptCount val="12"/>
                <c:pt idx="0">
                  <c:v>1.7</c:v>
                </c:pt>
                <c:pt idx="1">
                  <c:v>1.7</c:v>
                </c:pt>
                <c:pt idx="2">
                  <c:v>1.7</c:v>
                </c:pt>
                <c:pt idx="3">
                  <c:v>1.7</c:v>
                </c:pt>
                <c:pt idx="4">
                  <c:v>1.7</c:v>
                </c:pt>
                <c:pt idx="5">
                  <c:v>1.7</c:v>
                </c:pt>
                <c:pt idx="6">
                  <c:v>1.7</c:v>
                </c:pt>
                <c:pt idx="7">
                  <c:v>1.7</c:v>
                </c:pt>
                <c:pt idx="8">
                  <c:v>1.7</c:v>
                </c:pt>
                <c:pt idx="9">
                  <c:v>1.7</c:v>
                </c:pt>
                <c:pt idx="10">
                  <c:v>1.7</c:v>
                </c:pt>
                <c:pt idx="11">
                  <c:v>1.7</c:v>
                </c:pt>
              </c:numCache>
            </c:numRef>
          </c:val>
        </c:ser>
        <c:dLbls>
          <c:showLegendKey val="0"/>
          <c:showVal val="0"/>
          <c:showCatName val="0"/>
          <c:showSerName val="0"/>
          <c:showPercent val="0"/>
          <c:showBubbleSize val="0"/>
        </c:dLbls>
        <c:gapWidth val="40"/>
        <c:overlap val="100"/>
        <c:axId val="128598784"/>
        <c:axId val="128600320"/>
      </c:barChart>
      <c:catAx>
        <c:axId val="128598784"/>
        <c:scaling>
          <c:orientation val="minMax"/>
        </c:scaling>
        <c:delete val="0"/>
        <c:axPos val="l"/>
        <c:numFmt formatCode="General" sourceLinked="1"/>
        <c:majorTickMark val="none"/>
        <c:minorTickMark val="none"/>
        <c:tickLblPos val="nextTo"/>
        <c:spPr>
          <a:ln w="3175">
            <a:solidFill>
              <a:schemeClr val="tx1"/>
            </a:solidFill>
            <a:prstDash val="solid"/>
          </a:ln>
        </c:spPr>
        <c:txPr>
          <a:bodyPr/>
          <a:lstStyle/>
          <a:p>
            <a:pPr>
              <a:defRPr sz="1400" b="1"/>
            </a:pPr>
            <a:endParaRPr lang="en-US"/>
          </a:p>
        </c:txPr>
        <c:crossAx val="128600320"/>
        <c:crosses val="autoZero"/>
        <c:auto val="1"/>
        <c:lblAlgn val="ctr"/>
        <c:lblOffset val="100"/>
        <c:tickMarkSkip val="1"/>
        <c:noMultiLvlLbl val="0"/>
      </c:catAx>
      <c:valAx>
        <c:axId val="128600320"/>
        <c:scaling>
          <c:orientation val="minMax"/>
        </c:scaling>
        <c:delete val="0"/>
        <c:axPos val="b"/>
        <c:majorGridlines>
          <c:spPr>
            <a:ln w="6350">
              <a:solidFill>
                <a:srgbClr val="C0C0C0"/>
              </a:solidFill>
              <a:prstDash val="dash"/>
            </a:ln>
          </c:spPr>
        </c:majorGridlines>
        <c:numFmt formatCode="General" sourceLinked="1"/>
        <c:majorTickMark val="in"/>
        <c:minorTickMark val="none"/>
        <c:tickLblPos val="nextTo"/>
        <c:spPr>
          <a:ln w="3175">
            <a:solidFill>
              <a:schemeClr val="tx1"/>
            </a:solidFill>
            <a:prstDash val="solid"/>
          </a:ln>
        </c:spPr>
        <c:txPr>
          <a:bodyPr/>
          <a:lstStyle/>
          <a:p>
            <a:pPr>
              <a:defRPr sz="1400" b="1"/>
            </a:pPr>
            <a:endParaRPr lang="en-US"/>
          </a:p>
        </c:txPr>
        <c:crossAx val="128598784"/>
        <c:crosses val="autoZero"/>
        <c:crossBetween val="between"/>
      </c:valAx>
      <c:spPr>
        <a:noFill/>
        <a:ln w="25400">
          <a:noFill/>
        </a:ln>
      </c:spPr>
    </c:plotArea>
    <c:plotVisOnly val="1"/>
    <c:dispBlanksAs val="gap"/>
    <c:showDLblsOverMax val="0"/>
  </c:chart>
  <c:spPr>
    <a:noFill/>
    <a:ln>
      <a:noFill/>
    </a:ln>
  </c:spPr>
  <c:txPr>
    <a:bodyPr/>
    <a:lstStyle/>
    <a:p>
      <a:pPr>
        <a:defRPr sz="900" b="1" i="0" u="none" strike="noStrike" baseline="0">
          <a:solidFill>
            <a:schemeClr val="tx1"/>
          </a:solidFill>
          <a:latin typeface="Tahoma"/>
          <a:ea typeface="Tahoma"/>
          <a:cs typeface="Tahoma"/>
        </a:defRPr>
      </a:pPr>
      <a:endParaRPr lang="en-US"/>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008403361344537E-3"/>
          <c:y val="2.9239766081871343E-3"/>
          <c:w val="1"/>
          <c:h val="0.85310215711145898"/>
        </c:manualLayout>
      </c:layout>
      <c:barChart>
        <c:barDir val="bar"/>
        <c:grouping val="clustered"/>
        <c:varyColors val="0"/>
        <c:ser>
          <c:idx val="0"/>
          <c:order val="0"/>
          <c:tx>
            <c:strRef>
              <c:f>Sheet1!$B$1:$B$2</c:f>
              <c:strCache>
                <c:ptCount val="1"/>
                <c:pt idx="0">
                  <c:v>Percent</c:v>
                </c:pt>
              </c:strCache>
            </c:strRef>
          </c:tx>
          <c:spPr>
            <a:solidFill>
              <a:schemeClr val="accent6"/>
            </a:solidFill>
            <a:ln w="12700">
              <a:solidFill>
                <a:schemeClr val="tx1"/>
              </a:solidFill>
              <a:prstDash val="solid"/>
            </a:ln>
          </c:spPr>
          <c:invertIfNegative val="0"/>
          <c:dPt>
            <c:idx val="0"/>
            <c:invertIfNegative val="0"/>
            <c:bubble3D val="0"/>
            <c:spPr>
              <a:solidFill>
                <a:schemeClr val="accent5"/>
              </a:solidFill>
              <a:ln w="12700">
                <a:solidFill>
                  <a:schemeClr val="tx1"/>
                </a:solidFill>
                <a:prstDash val="solid"/>
              </a:ln>
            </c:spPr>
          </c:dPt>
          <c:dPt>
            <c:idx val="1"/>
            <c:invertIfNegative val="0"/>
            <c:bubble3D val="0"/>
            <c:spPr>
              <a:solidFill>
                <a:schemeClr val="accent4"/>
              </a:solidFill>
              <a:ln w="12700">
                <a:solidFill>
                  <a:schemeClr val="tx1"/>
                </a:solidFill>
                <a:prstDash val="solid"/>
              </a:ln>
            </c:spPr>
          </c:dPt>
          <c:dPt>
            <c:idx val="2"/>
            <c:invertIfNegative val="0"/>
            <c:bubble3D val="0"/>
            <c:spPr>
              <a:solidFill>
                <a:schemeClr val="accent2"/>
              </a:solidFill>
              <a:ln w="12700">
                <a:solidFill>
                  <a:schemeClr val="tx1"/>
                </a:solidFill>
                <a:prstDash val="solid"/>
              </a:ln>
            </c:spPr>
          </c:dPt>
          <c:dPt>
            <c:idx val="4"/>
            <c:invertIfNegative val="0"/>
            <c:bubble3D val="0"/>
            <c:spPr>
              <a:solidFill>
                <a:schemeClr val="tx2">
                  <a:lumMod val="60000"/>
                  <a:lumOff val="40000"/>
                </a:schemeClr>
              </a:solidFill>
              <a:ln w="12700">
                <a:solidFill>
                  <a:schemeClr val="tx1"/>
                </a:solidFill>
                <a:prstDash val="solid"/>
              </a:ln>
            </c:spPr>
          </c:dPt>
          <c:dPt>
            <c:idx val="5"/>
            <c:invertIfNegative val="0"/>
            <c:bubble3D val="0"/>
          </c:dPt>
          <c:dPt>
            <c:idx val="6"/>
            <c:invertIfNegative val="0"/>
            <c:bubble3D val="0"/>
            <c:spPr>
              <a:solidFill>
                <a:schemeClr val="accent1">
                  <a:lumMod val="60000"/>
                  <a:lumOff val="40000"/>
                </a:schemeClr>
              </a:solidFill>
              <a:ln w="12700">
                <a:solidFill>
                  <a:schemeClr val="tx1"/>
                </a:solidFill>
                <a:prstDash val="solid"/>
              </a:ln>
            </c:spPr>
          </c:dPt>
          <c:dPt>
            <c:idx val="7"/>
            <c:invertIfNegative val="0"/>
            <c:bubble3D val="0"/>
            <c:spPr>
              <a:solidFill>
                <a:schemeClr val="accent4">
                  <a:lumMod val="60000"/>
                  <a:lumOff val="40000"/>
                </a:schemeClr>
              </a:solidFill>
              <a:ln w="12700">
                <a:solidFill>
                  <a:schemeClr val="tx1"/>
                </a:solidFill>
                <a:prstDash val="solid"/>
              </a:ln>
            </c:spPr>
          </c:dPt>
          <c:dPt>
            <c:idx val="8"/>
            <c:invertIfNegative val="0"/>
            <c:bubble3D val="0"/>
            <c:spPr>
              <a:solidFill>
                <a:schemeClr val="accent5">
                  <a:lumMod val="60000"/>
                  <a:lumOff val="40000"/>
                </a:schemeClr>
              </a:solidFill>
              <a:ln w="12700">
                <a:solidFill>
                  <a:schemeClr val="tx1"/>
                </a:solidFill>
                <a:prstDash val="solid"/>
              </a:ln>
            </c:spPr>
          </c:dPt>
          <c:dPt>
            <c:idx val="9"/>
            <c:invertIfNegative val="0"/>
            <c:bubble3D val="0"/>
            <c:spPr>
              <a:solidFill>
                <a:schemeClr val="accent6">
                  <a:lumMod val="60000"/>
                  <a:lumOff val="40000"/>
                </a:schemeClr>
              </a:solidFill>
              <a:ln w="12700">
                <a:solidFill>
                  <a:schemeClr val="tx1"/>
                </a:solidFill>
                <a:prstDash val="solid"/>
              </a:ln>
            </c:spPr>
          </c:dPt>
          <c:dPt>
            <c:idx val="10"/>
            <c:invertIfNegative val="0"/>
            <c:bubble3D val="0"/>
            <c:spPr>
              <a:solidFill>
                <a:schemeClr val="accent3">
                  <a:lumMod val="60000"/>
                  <a:lumOff val="40000"/>
                </a:schemeClr>
              </a:solidFill>
              <a:ln w="12700">
                <a:solidFill>
                  <a:schemeClr val="tx1"/>
                </a:solidFill>
                <a:prstDash val="solid"/>
              </a:ln>
            </c:spPr>
          </c:dPt>
          <c:dPt>
            <c:idx val="11"/>
            <c:invertIfNegative val="0"/>
            <c:bubble3D val="0"/>
          </c:dPt>
          <c:dPt>
            <c:idx val="13"/>
            <c:invertIfNegative val="0"/>
            <c:bubble3D val="0"/>
            <c:spPr>
              <a:solidFill>
                <a:schemeClr val="accent1"/>
              </a:solidFill>
              <a:ln w="12700">
                <a:solidFill>
                  <a:schemeClr val="tx1"/>
                </a:solidFill>
                <a:prstDash val="solid"/>
              </a:ln>
            </c:spPr>
          </c:dPt>
          <c:dPt>
            <c:idx val="14"/>
            <c:invertIfNegative val="0"/>
            <c:bubble3D val="0"/>
          </c:dPt>
          <c:dPt>
            <c:idx val="15"/>
            <c:invertIfNegative val="0"/>
            <c:bubble3D val="0"/>
            <c:spPr>
              <a:solidFill>
                <a:schemeClr val="bg1">
                  <a:lumMod val="75000"/>
                </a:schemeClr>
              </a:solidFill>
              <a:ln w="12700">
                <a:solidFill>
                  <a:schemeClr val="tx1"/>
                </a:solidFill>
                <a:prstDash val="solid"/>
              </a:ln>
            </c:spPr>
          </c:dPt>
          <c:errBars>
            <c:errBarType val="both"/>
            <c:errValType val="cust"/>
            <c:noEndCap val="0"/>
            <c:plus>
              <c:numRef>
                <c:f>Sheet1!$C$3:$C$13</c:f>
                <c:numCache>
                  <c:formatCode>General</c:formatCode>
                  <c:ptCount val="11"/>
                  <c:pt idx="0">
                    <c:v>3.5850359999999997</c:v>
                  </c:pt>
                  <c:pt idx="1">
                    <c:v>6.6865399999999999</c:v>
                  </c:pt>
                  <c:pt idx="3">
                    <c:v>3.8580639999999997</c:v>
                  </c:pt>
                  <c:pt idx="4">
                    <c:v>11.016964</c:v>
                  </c:pt>
                  <c:pt idx="5">
                    <c:v>9.5914560000000009</c:v>
                  </c:pt>
                  <c:pt idx="7">
                    <c:v>4.1404999999999994</c:v>
                  </c:pt>
                  <c:pt idx="8">
                    <c:v>5.5730639999999996</c:v>
                  </c:pt>
                  <c:pt idx="10">
                    <c:v>3.2326280000000001</c:v>
                  </c:pt>
                </c:numCache>
              </c:numRef>
            </c:plus>
            <c:minus>
              <c:numRef>
                <c:f>Sheet1!$C$3:$C$13</c:f>
                <c:numCache>
                  <c:formatCode>General</c:formatCode>
                  <c:ptCount val="11"/>
                  <c:pt idx="0">
                    <c:v>3.5850359999999997</c:v>
                  </c:pt>
                  <c:pt idx="1">
                    <c:v>6.6865399999999999</c:v>
                  </c:pt>
                  <c:pt idx="3">
                    <c:v>3.8580639999999997</c:v>
                  </c:pt>
                  <c:pt idx="4">
                    <c:v>11.016964</c:v>
                  </c:pt>
                  <c:pt idx="5">
                    <c:v>9.5914560000000009</c:v>
                  </c:pt>
                  <c:pt idx="7">
                    <c:v>4.1404999999999994</c:v>
                  </c:pt>
                  <c:pt idx="8">
                    <c:v>5.5730639999999996</c:v>
                  </c:pt>
                  <c:pt idx="10">
                    <c:v>3.2326280000000001</c:v>
                  </c:pt>
                </c:numCache>
              </c:numRef>
            </c:minus>
          </c:errBars>
          <c:cat>
            <c:strRef>
              <c:f>Sheet1!$A$3:$A$13</c:f>
              <c:strCache>
                <c:ptCount val="11"/>
                <c:pt idx="0">
                  <c:v>Insured</c:v>
                </c:pt>
                <c:pt idx="1">
                  <c:v>Uninsured</c:v>
                </c:pt>
                <c:pt idx="3">
                  <c:v>White, Non-Hispanic</c:v>
                </c:pt>
                <c:pt idx="4">
                  <c:v>Black, Non-Hispanic</c:v>
                </c:pt>
                <c:pt idx="5">
                  <c:v>Hispanic</c:v>
                </c:pt>
                <c:pt idx="7">
                  <c:v>Female</c:v>
                </c:pt>
                <c:pt idx="8">
                  <c:v>Male</c:v>
                </c:pt>
                <c:pt idx="10">
                  <c:v>Total</c:v>
                </c:pt>
              </c:strCache>
            </c:strRef>
          </c:cat>
          <c:val>
            <c:numRef>
              <c:f>Sheet1!$B$3:$B$13</c:f>
              <c:numCache>
                <c:formatCode>General</c:formatCode>
                <c:ptCount val="11"/>
                <c:pt idx="0">
                  <c:v>70.815299999999993</c:v>
                </c:pt>
                <c:pt idx="1">
                  <c:v>43.230400000000003</c:v>
                </c:pt>
                <c:pt idx="3">
                  <c:v>67.424099999999996</c:v>
                </c:pt>
                <c:pt idx="4">
                  <c:v>60.424100000000003</c:v>
                </c:pt>
                <c:pt idx="5">
                  <c:v>45.662399999999998</c:v>
                </c:pt>
                <c:pt idx="7">
                  <c:v>65.952299999999994</c:v>
                </c:pt>
                <c:pt idx="8">
                  <c:v>57.847099999999998</c:v>
                </c:pt>
                <c:pt idx="10">
                  <c:v>62.896500000000003</c:v>
                </c:pt>
              </c:numCache>
            </c:numRef>
          </c:val>
        </c:ser>
        <c:ser>
          <c:idx val="1"/>
          <c:order val="1"/>
          <c:tx>
            <c:strRef>
              <c:f>Sheet1!$E$1:$E$2</c:f>
              <c:strCache>
                <c:ptCount val="1"/>
                <c:pt idx="0">
                  <c:v>Target</c:v>
                </c:pt>
              </c:strCache>
            </c:strRef>
          </c:tx>
          <c:spPr>
            <a:noFill/>
            <a:ln>
              <a:noFill/>
            </a:ln>
          </c:spPr>
          <c:invertIfNegative val="0"/>
          <c:trendline>
            <c:spPr>
              <a:ln w="38100">
                <a:solidFill>
                  <a:schemeClr val="tx1"/>
                </a:solidFill>
                <a:prstDash val="sysDash"/>
              </a:ln>
            </c:spPr>
            <c:trendlineType val="linear"/>
            <c:forward val="0.5"/>
            <c:backward val="0.5"/>
            <c:dispRSqr val="0"/>
            <c:dispEq val="0"/>
          </c:trendline>
          <c:cat>
            <c:strRef>
              <c:f>Sheet1!$A$3:$A$13</c:f>
              <c:strCache>
                <c:ptCount val="11"/>
                <c:pt idx="0">
                  <c:v>Insured</c:v>
                </c:pt>
                <c:pt idx="1">
                  <c:v>Uninsured</c:v>
                </c:pt>
                <c:pt idx="3">
                  <c:v>White, Non-Hispanic</c:v>
                </c:pt>
                <c:pt idx="4">
                  <c:v>Black, Non-Hispanic</c:v>
                </c:pt>
                <c:pt idx="5">
                  <c:v>Hispanic</c:v>
                </c:pt>
                <c:pt idx="7">
                  <c:v>Female</c:v>
                </c:pt>
                <c:pt idx="8">
                  <c:v>Male</c:v>
                </c:pt>
                <c:pt idx="10">
                  <c:v>Total</c:v>
                </c:pt>
              </c:strCache>
            </c:strRef>
          </c:cat>
          <c:val>
            <c:numRef>
              <c:f>Sheet1!$E$3:$E$13</c:f>
              <c:numCache>
                <c:formatCode>General</c:formatCode>
                <c:ptCount val="11"/>
                <c:pt idx="0">
                  <c:v>64.599999999999994</c:v>
                </c:pt>
                <c:pt idx="1">
                  <c:v>64.599999999999994</c:v>
                </c:pt>
                <c:pt idx="3">
                  <c:v>64.599999999999994</c:v>
                </c:pt>
                <c:pt idx="4">
                  <c:v>64.599999999999994</c:v>
                </c:pt>
                <c:pt idx="5">
                  <c:v>64.599999999999994</c:v>
                </c:pt>
                <c:pt idx="7">
                  <c:v>64.599999999999994</c:v>
                </c:pt>
                <c:pt idx="8">
                  <c:v>64.599999999999994</c:v>
                </c:pt>
                <c:pt idx="10">
                  <c:v>64.599999999999994</c:v>
                </c:pt>
              </c:numCache>
            </c:numRef>
          </c:val>
        </c:ser>
        <c:dLbls>
          <c:showLegendKey val="0"/>
          <c:showVal val="0"/>
          <c:showCatName val="0"/>
          <c:showSerName val="0"/>
          <c:showPercent val="0"/>
          <c:showBubbleSize val="0"/>
        </c:dLbls>
        <c:gapWidth val="40"/>
        <c:overlap val="100"/>
        <c:axId val="128401792"/>
        <c:axId val="128403328"/>
      </c:barChart>
      <c:catAx>
        <c:axId val="128401792"/>
        <c:scaling>
          <c:orientation val="minMax"/>
        </c:scaling>
        <c:delete val="0"/>
        <c:axPos val="l"/>
        <c:numFmt formatCode="General" sourceLinked="1"/>
        <c:majorTickMark val="none"/>
        <c:minorTickMark val="none"/>
        <c:tickLblPos val="nextTo"/>
        <c:spPr>
          <a:ln w="3175">
            <a:solidFill>
              <a:schemeClr val="tx1"/>
            </a:solidFill>
            <a:prstDash val="solid"/>
          </a:ln>
        </c:spPr>
        <c:txPr>
          <a:bodyPr/>
          <a:lstStyle/>
          <a:p>
            <a:pPr>
              <a:defRPr sz="1400" b="1"/>
            </a:pPr>
            <a:endParaRPr lang="en-US"/>
          </a:p>
        </c:txPr>
        <c:crossAx val="128403328"/>
        <c:crosses val="autoZero"/>
        <c:auto val="1"/>
        <c:lblAlgn val="ctr"/>
        <c:lblOffset val="100"/>
        <c:tickMarkSkip val="1"/>
        <c:noMultiLvlLbl val="0"/>
      </c:catAx>
      <c:valAx>
        <c:axId val="128403328"/>
        <c:scaling>
          <c:orientation val="minMax"/>
        </c:scaling>
        <c:delete val="0"/>
        <c:axPos val="b"/>
        <c:majorGridlines>
          <c:spPr>
            <a:ln w="6350">
              <a:solidFill>
                <a:srgbClr val="C0C0C0"/>
              </a:solidFill>
              <a:prstDash val="dash"/>
            </a:ln>
          </c:spPr>
        </c:majorGridlines>
        <c:title>
          <c:tx>
            <c:rich>
              <a:bodyPr/>
              <a:lstStyle/>
              <a:p>
                <a:pPr>
                  <a:defRPr sz="1400"/>
                </a:pPr>
                <a:r>
                  <a:rPr lang="en-US" sz="1400" dirty="0" smtClean="0"/>
                  <a:t>Percent</a:t>
                </a:r>
                <a:endParaRPr lang="en-US" sz="1400" dirty="0"/>
              </a:p>
            </c:rich>
          </c:tx>
          <c:layout/>
          <c:overlay val="0"/>
        </c:title>
        <c:numFmt formatCode="General" sourceLinked="1"/>
        <c:majorTickMark val="in"/>
        <c:minorTickMark val="none"/>
        <c:tickLblPos val="nextTo"/>
        <c:spPr>
          <a:ln w="3175">
            <a:solidFill>
              <a:schemeClr val="tx1"/>
            </a:solidFill>
            <a:prstDash val="solid"/>
          </a:ln>
        </c:spPr>
        <c:txPr>
          <a:bodyPr/>
          <a:lstStyle/>
          <a:p>
            <a:pPr>
              <a:defRPr sz="1400" b="1"/>
            </a:pPr>
            <a:endParaRPr lang="en-US"/>
          </a:p>
        </c:txPr>
        <c:crossAx val="128401792"/>
        <c:crosses val="autoZero"/>
        <c:crossBetween val="between"/>
      </c:valAx>
      <c:spPr>
        <a:noFill/>
        <a:ln w="25400">
          <a:noFill/>
        </a:ln>
      </c:spPr>
    </c:plotArea>
    <c:plotVisOnly val="1"/>
    <c:dispBlanksAs val="gap"/>
    <c:showDLblsOverMax val="0"/>
  </c:chart>
  <c:spPr>
    <a:noFill/>
    <a:ln>
      <a:noFill/>
    </a:ln>
  </c:spPr>
  <c:txPr>
    <a:bodyPr/>
    <a:lstStyle/>
    <a:p>
      <a:pPr>
        <a:defRPr sz="900" b="1" i="0" u="none" strike="noStrike" baseline="0">
          <a:solidFill>
            <a:schemeClr val="tx1"/>
          </a:solidFill>
          <a:latin typeface="Tahoma"/>
          <a:ea typeface="Tahoma"/>
          <a:cs typeface="Tahoma"/>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7.png"/></Relationships>
</file>

<file path=ppt/drawings/drawing1.xml><?xml version="1.0" encoding="utf-8"?>
<c:userShapes xmlns:c="http://schemas.openxmlformats.org/drawingml/2006/chart">
  <cdr:relSizeAnchor xmlns:cdr="http://schemas.openxmlformats.org/drawingml/2006/chartDrawing">
    <cdr:from>
      <cdr:x>0.87741</cdr:x>
      <cdr:y>0.7354</cdr:y>
    </cdr:from>
    <cdr:to>
      <cdr:x>0.96311</cdr:x>
      <cdr:y>0.86268</cdr:y>
    </cdr:to>
    <cdr:sp macro="" textlink="">
      <cdr:nvSpPr>
        <cdr:cNvPr id="4" name="TextBox 3"/>
        <cdr:cNvSpPr txBox="1"/>
      </cdr:nvSpPr>
      <cdr:spPr>
        <a:xfrm xmlns:a="http://schemas.openxmlformats.org/drawingml/2006/main">
          <a:off x="8191500" y="3962400"/>
          <a:ext cx="800100" cy="685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0.87741</cdr:x>
      <cdr:y>0.7354</cdr:y>
    </cdr:from>
    <cdr:to>
      <cdr:x>0.96311</cdr:x>
      <cdr:y>0.86268</cdr:y>
    </cdr:to>
    <cdr:sp macro="" textlink="">
      <cdr:nvSpPr>
        <cdr:cNvPr id="4" name="TextBox 3"/>
        <cdr:cNvSpPr txBox="1"/>
      </cdr:nvSpPr>
      <cdr:spPr>
        <a:xfrm xmlns:a="http://schemas.openxmlformats.org/drawingml/2006/main">
          <a:off x="8191500" y="3962400"/>
          <a:ext cx="800100" cy="685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0.54081</cdr:x>
      <cdr:y>0</cdr:y>
    </cdr:from>
    <cdr:to>
      <cdr:x>0.54081</cdr:x>
      <cdr:y>0.81974</cdr:y>
    </cdr:to>
    <cdr:cxnSp macro="">
      <cdr:nvCxnSpPr>
        <cdr:cNvPr id="3" name="Straight Connector 2"/>
        <cdr:cNvCxnSpPr/>
      </cdr:nvCxnSpPr>
      <cdr:spPr>
        <a:xfrm xmlns:a="http://schemas.openxmlformats.org/drawingml/2006/main" flipV="1">
          <a:off x="4615460" y="0"/>
          <a:ext cx="0" cy="4191000"/>
        </a:xfrm>
        <a:prstGeom xmlns:a="http://schemas.openxmlformats.org/drawingml/2006/main" prst="line">
          <a:avLst/>
        </a:prstGeom>
        <a:ln xmlns:a="http://schemas.openxmlformats.org/drawingml/2006/main" w="25400">
          <a:solidFill>
            <a:schemeClr val="tx1"/>
          </a:solidFill>
          <a:prstDash val="dash"/>
          <a:headEnd w="lg" len="med"/>
          <a:tailEnd w="lg"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0.59438</cdr:x>
      <cdr:y>0.07452</cdr:y>
    </cdr:from>
    <cdr:to>
      <cdr:x>0.94259</cdr:x>
      <cdr:y>0.16395</cdr:y>
    </cdr:to>
    <cdr:sp macro="" textlink="">
      <cdr:nvSpPr>
        <cdr:cNvPr id="6" name="TextBox 5"/>
        <cdr:cNvSpPr txBox="1"/>
      </cdr:nvSpPr>
      <cdr:spPr>
        <a:xfrm xmlns:a="http://schemas.openxmlformats.org/drawingml/2006/main">
          <a:off x="5072660" y="381000"/>
          <a:ext cx="2971800" cy="4572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b="1" dirty="0" smtClean="0">
              <a:latin typeface="Tahoma" panose="020B0604030504040204" pitchFamily="34" charset="0"/>
              <a:ea typeface="Tahoma" panose="020B0604030504040204" pitchFamily="34" charset="0"/>
              <a:cs typeface="Tahoma" panose="020B0604030504040204" pitchFamily="34" charset="0"/>
            </a:rPr>
            <a:t>HP2020 Target: 10.2</a:t>
          </a:r>
        </a:p>
        <a:p xmlns:a="http://schemas.openxmlformats.org/drawingml/2006/main">
          <a:endParaRPr lang="en-US" sz="2000" b="1" dirty="0">
            <a:latin typeface="Tahoma" panose="020B0604030504040204" pitchFamily="34" charset="0"/>
            <a:ea typeface="Tahoma" panose="020B0604030504040204" pitchFamily="34" charset="0"/>
            <a:cs typeface="Tahoma" panose="020B0604030504040204"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0.50926</cdr:x>
      <cdr:y>0.94284</cdr:y>
    </cdr:from>
    <cdr:to>
      <cdr:x>0.63889</cdr:x>
      <cdr:y>1</cdr:y>
    </cdr:to>
    <cdr:sp macro="" textlink="">
      <cdr:nvSpPr>
        <cdr:cNvPr id="2" name="TextBox 1"/>
        <cdr:cNvSpPr txBox="1"/>
      </cdr:nvSpPr>
      <cdr:spPr>
        <a:xfrm xmlns:a="http://schemas.openxmlformats.org/drawingml/2006/main">
          <a:off x="4191000" y="4648199"/>
          <a:ext cx="1066800" cy="28181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r>
            <a:rPr lang="en-US" sz="1400" b="1" dirty="0" smtClean="0">
              <a:latin typeface="Tahoma" panose="020B0604030504040204" pitchFamily="34" charset="0"/>
              <a:ea typeface="Tahoma" panose="020B0604030504040204" pitchFamily="34" charset="0"/>
              <a:cs typeface="Tahoma" panose="020B0604030504040204" pitchFamily="34" charset="0"/>
            </a:rPr>
            <a:t>Percent</a:t>
          </a:r>
        </a:p>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2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charset="0"/>
                <a:ea typeface="ＭＳ Ｐゴシック" charset="-128"/>
                <a:cs typeface="ＭＳ Ｐゴシック" charset="-128"/>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smtClean="0">
                <a:latin typeface="Arial" charset="0"/>
                <a:ea typeface="ＭＳ Ｐゴシック" charset="-128"/>
                <a:cs typeface="ＭＳ Ｐゴシック" charset="-128"/>
              </a:defRPr>
            </a:lvl1pPr>
          </a:lstStyle>
          <a:p>
            <a:pPr>
              <a:defRPr/>
            </a:pPr>
            <a:fld id="{33AC61FF-EF34-4D83-AD0C-AB31AF7E2266}" type="datetimeFigureOut">
              <a:rPr lang="en-US"/>
              <a:pPr>
                <a:defRPr/>
              </a:pPr>
              <a:t>9/12/2014</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charset="0"/>
                <a:ea typeface="ＭＳ Ｐゴシック" charset="-128"/>
                <a:cs typeface="ＭＳ Ｐゴシック" charset="-128"/>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smtClean="0">
                <a:latin typeface="Arial" charset="0"/>
                <a:ea typeface="ＭＳ Ｐゴシック" charset="-128"/>
                <a:cs typeface="ＭＳ Ｐゴシック" charset="-128"/>
              </a:defRPr>
            </a:lvl1pPr>
          </a:lstStyle>
          <a:p>
            <a:pPr>
              <a:defRPr/>
            </a:pPr>
            <a:fld id="{C0C22147-1826-4D2A-B453-DF6247CA85D5}" type="slidenum">
              <a:rPr lang="en-US"/>
              <a:pPr>
                <a:defRPr/>
              </a:pPr>
              <a:t>‹#›</a:t>
            </a:fld>
            <a:endParaRPr lang="en-US"/>
          </a:p>
        </p:txBody>
      </p:sp>
    </p:spTree>
    <p:extLst>
      <p:ext uri="{BB962C8B-B14F-4D97-AF65-F5344CB8AC3E}">
        <p14:creationId xmlns:p14="http://schemas.microsoft.com/office/powerpoint/2010/main" val="40978783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charset="0"/>
                <a:ea typeface="ＭＳ Ｐゴシック" charset="-128"/>
                <a:cs typeface="ＭＳ Ｐゴシック" charset="-128"/>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smtClean="0">
                <a:latin typeface="Arial" charset="0"/>
                <a:ea typeface="ＭＳ Ｐゴシック" charset="-128"/>
                <a:cs typeface="ＭＳ Ｐゴシック" charset="-128"/>
              </a:defRPr>
            </a:lvl1pPr>
          </a:lstStyle>
          <a:p>
            <a:pPr>
              <a:defRPr/>
            </a:pPr>
            <a:fld id="{5D7E882D-EAC8-420D-9242-20BB5B854E62}" type="datetimeFigureOut">
              <a:rPr lang="en-US"/>
              <a:pPr>
                <a:defRPr/>
              </a:pPr>
              <a:t>9/12/2014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Arial" charset="0"/>
                <a:ea typeface="ＭＳ Ｐゴシック" charset="-128"/>
                <a:cs typeface="ＭＳ Ｐゴシック" charset="-128"/>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smtClean="0">
                <a:latin typeface="Arial" charset="0"/>
                <a:ea typeface="ＭＳ Ｐゴシック" charset="-128"/>
                <a:cs typeface="ＭＳ Ｐゴシック" charset="-128"/>
              </a:defRPr>
            </a:lvl1pPr>
          </a:lstStyle>
          <a:p>
            <a:pPr>
              <a:defRPr/>
            </a:pPr>
            <a:fld id="{A5FB860E-89F3-4624-9D68-476417A3E0E7}" type="slidenum">
              <a:rPr lang="en-US"/>
              <a:pPr>
                <a:defRPr/>
              </a:pPr>
              <a:t>‹#›</a:t>
            </a:fld>
            <a:endParaRPr lang="en-US"/>
          </a:p>
        </p:txBody>
      </p:sp>
    </p:spTree>
    <p:extLst>
      <p:ext uri="{BB962C8B-B14F-4D97-AF65-F5344CB8AC3E}">
        <p14:creationId xmlns:p14="http://schemas.microsoft.com/office/powerpoint/2010/main" val="3836928696"/>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p:spPr>
        <p:txBody>
          <a:bodyPr/>
          <a:lstStyle/>
          <a:p>
            <a:pPr defTabSz="931863"/>
            <a:fld id="{59E27DF1-5CFF-4C15-92BB-39E6D1D7CFFA}" type="slidenum">
              <a:rPr lang="en-US" smtClean="0">
                <a:solidFill>
                  <a:srgbClr val="000000"/>
                </a:solidFill>
                <a:latin typeface="Arial" charset="0"/>
              </a:rPr>
              <a:pPr defTabSz="931863"/>
              <a:t>2</a:t>
            </a:fld>
            <a:endParaRPr lang="en-US" smtClean="0">
              <a:solidFill>
                <a:srgbClr val="000000"/>
              </a:solidFill>
              <a:latin typeface="Arial" charset="0"/>
            </a:endParaRPr>
          </a:p>
        </p:txBody>
      </p:sp>
      <p:sp>
        <p:nvSpPr>
          <p:cNvPr id="45058" name="Rectangle 2"/>
          <p:cNvSpPr>
            <a:spLocks noGrp="1" noRot="1" noChangeAspect="1" noChangeArrowheads="1" noTextEdit="1"/>
          </p:cNvSpPr>
          <p:nvPr>
            <p:ph type="sldImg"/>
          </p:nvPr>
        </p:nvSpPr>
        <p:spPr>
          <a:xfrm>
            <a:off x="1182688" y="696913"/>
            <a:ext cx="4648200" cy="3486150"/>
          </a:xfrm>
          <a:ln/>
        </p:spPr>
      </p:sp>
      <p:sp>
        <p:nvSpPr>
          <p:cNvPr id="45059" name="Rectangle 3"/>
          <p:cNvSpPr>
            <a:spLocks noGrp="1" noChangeArrowheads="1"/>
          </p:cNvSpPr>
          <p:nvPr>
            <p:ph type="body" idx="1"/>
          </p:nvPr>
        </p:nvSpPr>
        <p:spPr>
          <a:xfrm>
            <a:off x="701675" y="4416425"/>
            <a:ext cx="5607050" cy="4183063"/>
          </a:xfrm>
          <a:noFill/>
          <a:ln/>
        </p:spPr>
        <p:txBody>
          <a:bodyPr/>
          <a:lstStyle/>
          <a:p>
            <a:pPr eaLnBrk="1" hangingPunct="1"/>
            <a:r>
              <a:rPr lang="en-US" sz="800" smtClean="0">
                <a:latin typeface="Arial" charset="0"/>
              </a:rPr>
              <a:t>Collaborating to create the expertise, information, and tools that people and communities need to protect their health – through health promotion, prevention of disease, injury and disability, and preparedness for new health threats.</a:t>
            </a:r>
          </a:p>
          <a:p>
            <a:pPr eaLnBrk="1" hangingPunct="1"/>
            <a:r>
              <a:rPr lang="en-US" sz="800" smtClean="0">
                <a:latin typeface="Arial" charset="0"/>
              </a:rPr>
              <a:t>CDC seeks to accomplish its mission by working with partners throughout the nation and the world to</a:t>
            </a:r>
          </a:p>
          <a:p>
            <a:pPr eaLnBrk="1" hangingPunct="1"/>
            <a:r>
              <a:rPr lang="en-US" sz="800" smtClean="0">
                <a:latin typeface="Arial" charset="0"/>
              </a:rPr>
              <a:t>monitor health, </a:t>
            </a:r>
          </a:p>
          <a:p>
            <a:pPr eaLnBrk="1" hangingPunct="1"/>
            <a:r>
              <a:rPr lang="en-US" sz="800" smtClean="0">
                <a:latin typeface="Arial" charset="0"/>
              </a:rPr>
              <a:t>detect and investigate health problems, </a:t>
            </a:r>
          </a:p>
          <a:p>
            <a:pPr eaLnBrk="1" hangingPunct="1"/>
            <a:r>
              <a:rPr lang="en-US" sz="800" smtClean="0">
                <a:latin typeface="Arial" charset="0"/>
              </a:rPr>
              <a:t>conduct research to enhance prevention, </a:t>
            </a:r>
          </a:p>
          <a:p>
            <a:pPr eaLnBrk="1" hangingPunct="1"/>
            <a:r>
              <a:rPr lang="en-US" sz="800" smtClean="0">
                <a:latin typeface="Arial" charset="0"/>
              </a:rPr>
              <a:t>develop and advocate sound public health policies, </a:t>
            </a:r>
          </a:p>
          <a:p>
            <a:pPr eaLnBrk="1" hangingPunct="1"/>
            <a:r>
              <a:rPr lang="en-US" sz="800" smtClean="0">
                <a:latin typeface="Arial" charset="0"/>
              </a:rPr>
              <a:t>implement prevention strategies, </a:t>
            </a:r>
          </a:p>
          <a:p>
            <a:pPr eaLnBrk="1" hangingPunct="1"/>
            <a:r>
              <a:rPr lang="en-US" sz="800" smtClean="0">
                <a:latin typeface="Arial" charset="0"/>
              </a:rPr>
              <a:t>promote healthy behaviors, </a:t>
            </a:r>
          </a:p>
          <a:p>
            <a:pPr eaLnBrk="1" hangingPunct="1"/>
            <a:r>
              <a:rPr lang="en-US" sz="800" smtClean="0">
                <a:latin typeface="Arial" charset="0"/>
              </a:rPr>
              <a:t>foster safe and healthful environments, </a:t>
            </a:r>
          </a:p>
          <a:p>
            <a:pPr eaLnBrk="1" hangingPunct="1"/>
            <a:r>
              <a:rPr lang="en-US" sz="800" smtClean="0">
                <a:latin typeface="Arial" charset="0"/>
              </a:rPr>
              <a:t>provide leadership and training. </a:t>
            </a:r>
          </a:p>
          <a:p>
            <a:pPr eaLnBrk="1" hangingPunct="1"/>
            <a:r>
              <a:rPr lang="en-US" sz="800" smtClean="0">
                <a:latin typeface="Arial" charset="0"/>
              </a:rPr>
              <a:t> </a:t>
            </a:r>
          </a:p>
          <a:p>
            <a:pPr eaLnBrk="1" hangingPunct="1"/>
            <a:r>
              <a:rPr lang="en-US" sz="800" smtClean="0">
                <a:latin typeface="Arial" charset="0"/>
              </a:rPr>
              <a:t>Those functions are the backbone of CDC′s mission. Each of CDC′s component organizations undertakes these activities in conducting its specific programs. The steps needed to accomplish this mission are also based on scientific excellence, requiring well-trained public health practitioners and leaders dedicated to high standards of quality and ethical practice.</a:t>
            </a:r>
          </a:p>
          <a:p>
            <a:pPr eaLnBrk="1" hangingPunct="1">
              <a:buFontTx/>
              <a:buChar char="•"/>
            </a:pPr>
            <a:endParaRPr lang="en-US" sz="800" smtClean="0">
              <a:solidFill>
                <a:schemeClr val="bg1"/>
              </a:solidFill>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4C8719-23CE-4880-B6B7-A0D9144EE705}"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5653562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0">
              <a:defRPr/>
            </a:pPr>
            <a:endParaRPr lang="en-US" dirty="0"/>
          </a:p>
        </p:txBody>
      </p:sp>
    </p:spTree>
    <p:extLst>
      <p:ext uri="{BB962C8B-B14F-4D97-AF65-F5344CB8AC3E}">
        <p14:creationId xmlns:p14="http://schemas.microsoft.com/office/powerpoint/2010/main" val="11388586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0">
              <a:defRPr/>
            </a:pPr>
            <a:endParaRPr lang="en-US" dirty="0"/>
          </a:p>
        </p:txBody>
      </p:sp>
    </p:spTree>
    <p:extLst>
      <p:ext uri="{BB962C8B-B14F-4D97-AF65-F5344CB8AC3E}">
        <p14:creationId xmlns:p14="http://schemas.microsoft.com/office/powerpoint/2010/main" val="11388586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4C8719-23CE-4880-B6B7-A0D9144EE705}"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1636671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Healthy People 2020 objective MHMD-4.1 tracks the proportion of adolescents aged 12 to 17 years who experience major depressive episode (MDE).</a:t>
            </a:r>
          </a:p>
          <a:p>
            <a:pPr lvl="1"/>
            <a:r>
              <a:rPr lang="en-US" sz="1200" kern="1200" dirty="0" smtClean="0">
                <a:solidFill>
                  <a:schemeClr val="tx1"/>
                </a:solidFill>
                <a:effectLst/>
                <a:latin typeface="+mn-lt"/>
                <a:ea typeface="+mn-ea"/>
                <a:cs typeface="+mn-cs"/>
              </a:rPr>
              <a:t>HP2020 Baseline:  In 2008,</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8.3 percent of adolescents aged 12 to 17 years </a:t>
            </a:r>
            <a:r>
              <a:rPr lang="en-US" sz="1200" u="none" kern="1200" baseline="0" dirty="0" smtClean="0">
                <a:solidFill>
                  <a:srgbClr val="FF0000"/>
                </a:solidFill>
                <a:effectLst/>
                <a:latin typeface="+mn-lt"/>
                <a:ea typeface="+mn-ea"/>
                <a:cs typeface="+mn-cs"/>
              </a:rPr>
              <a:t>reported having</a:t>
            </a:r>
            <a:r>
              <a:rPr lang="en-US" sz="1200" u="none"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 major depressive episode in the past 12 months.  </a:t>
            </a:r>
          </a:p>
          <a:p>
            <a:pPr lvl="1"/>
            <a:r>
              <a:rPr lang="en-US" sz="1200" kern="1200" dirty="0" smtClean="0">
                <a:solidFill>
                  <a:schemeClr val="tx1"/>
                </a:solidFill>
                <a:effectLst/>
                <a:latin typeface="+mn-lt"/>
                <a:ea typeface="+mn-ea"/>
                <a:cs typeface="+mn-cs"/>
              </a:rPr>
              <a:t>HP2020 Target:  7.5 percent, a 10 percent improvement over the baseline.</a:t>
            </a:r>
          </a:p>
          <a:p>
            <a:pPr lvl="1"/>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Disparities were observed for a number of population groups in 2011, for example:</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lower proportion of adolescent males reported having a MDE in the past 12 months, 4.5% compared to adolescent females, 12.1%.  The rate for females was more than two and a half times that for males.</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rgbClr val="FF0000"/>
              </a:solidFill>
              <a:effectLst/>
              <a:latin typeface="+mn-lt"/>
              <a:ea typeface="+mn-ea"/>
              <a:cs typeface="+mn-cs"/>
            </a:endParaRPr>
          </a:p>
          <a:p>
            <a:pPr lvl="1"/>
            <a:r>
              <a:rPr lang="en-US" sz="1200" kern="1200" dirty="0" smtClean="0">
                <a:solidFill>
                  <a:schemeClr val="tx1"/>
                </a:solidFill>
                <a:effectLst/>
                <a:latin typeface="+mn-lt"/>
                <a:ea typeface="+mn-ea"/>
                <a:cs typeface="+mn-cs"/>
              </a:rPr>
              <a:t>Black non-Hispanic adolescents reported having the lowest proportion of MDE in the past 12 months, 7.0%, compared to 8.6% for white non-Hispanic adolescents and 9.5% for American Indian or Alaska Native adolescents.  The rates for white non-Hispanics and  American Indian or Alaska Native adolescents were 23% and 36% higher than that for  Black non-Hispanic adolescents, respectively, although the difference between black non-Hispanic and American Indian or Alaska Native adolescents was not statistically significant.</a:t>
            </a:r>
          </a:p>
          <a:p>
            <a:pPr lvl="1"/>
            <a:endParaRPr lang="en-US" sz="1200" b="1" kern="1200" dirty="0" smtClean="0">
              <a:solidFill>
                <a:srgbClr val="FF0000"/>
              </a:solidFill>
              <a:effectLst/>
              <a:latin typeface="+mn-lt"/>
              <a:ea typeface="+mn-ea"/>
              <a:cs typeface="+mn-cs"/>
            </a:endParaRPr>
          </a:p>
          <a:p>
            <a:pPr lvl="1"/>
            <a:r>
              <a:rPr lang="en-US" sz="1200" kern="1200" dirty="0" smtClean="0">
                <a:solidFill>
                  <a:schemeClr val="tx1"/>
                </a:solidFill>
                <a:effectLst/>
                <a:latin typeface="+mn-lt"/>
                <a:ea typeface="+mn-ea"/>
                <a:cs typeface="+mn-cs"/>
              </a:rPr>
              <a:t>Among age groups, adolescents 12-13 years old reported having the lowest proportion of MDE in the past 12 months, 4.1%, compared to 8.6% among 14-15 year olds and 11.7% among 16-17 year olds.  Rates for 14-15 year olds and 16-17 year olds were more than twice as high and nearly three times as high as the rate for 12-13 year olds, respectively.</a:t>
            </a:r>
          </a:p>
          <a:p>
            <a:pPr marL="0" lvl="1" defTabSz="931774">
              <a:defRPr/>
            </a:pPr>
            <a:endParaRPr lang="en-US" dirty="0">
              <a:solidFill>
                <a:srgbClr val="FF0000"/>
              </a:solidFill>
            </a:endParaRPr>
          </a:p>
        </p:txBody>
      </p:sp>
      <p:sp>
        <p:nvSpPr>
          <p:cNvPr id="4" name="Slide Number Placeholder 3"/>
          <p:cNvSpPr>
            <a:spLocks noGrp="1"/>
          </p:cNvSpPr>
          <p:nvPr>
            <p:ph type="sldNum" sz="quarter" idx="10"/>
          </p:nvPr>
        </p:nvSpPr>
        <p:spPr/>
        <p:txBody>
          <a:bodyPr/>
          <a:lstStyle/>
          <a:p>
            <a:fld id="{F1B3DD55-A6A8-4FA9-854F-01366A7E33ED}"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34018727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lvl="1" indent="0" defTabSz="898137">
              <a:buNone/>
              <a:defRPr/>
            </a:pPr>
            <a:endParaRPr lang="en-US" dirty="0" smtClean="0"/>
          </a:p>
        </p:txBody>
      </p:sp>
      <p:sp>
        <p:nvSpPr>
          <p:cNvPr id="4" name="Slide Number Placeholder 3"/>
          <p:cNvSpPr>
            <a:spLocks noGrp="1"/>
          </p:cNvSpPr>
          <p:nvPr>
            <p:ph type="sldNum" sz="quarter" idx="10"/>
          </p:nvPr>
        </p:nvSpPr>
        <p:spPr/>
        <p:txBody>
          <a:bodyPr/>
          <a:lstStyle/>
          <a:p>
            <a:fld id="{FCDB01C0-5827-423D-B17A-92830EC4C2F4}" type="slidenum">
              <a:rPr lang="en-US" smtClean="0">
                <a:solidFill>
                  <a:prstClr val="black"/>
                </a:solidFill>
              </a:rPr>
              <a:pPr/>
              <a:t>36</a:t>
            </a:fld>
            <a:endParaRPr lang="en-US">
              <a:solidFill>
                <a:prstClr val="black"/>
              </a:solidFill>
            </a:endParaRPr>
          </a:p>
        </p:txBody>
      </p:sp>
      <p:sp>
        <p:nvSpPr>
          <p:cNvPr id="5" name="Date Placeholder 4"/>
          <p:cNvSpPr>
            <a:spLocks noGrp="1"/>
          </p:cNvSpPr>
          <p:nvPr>
            <p:ph type="dt" idx="11"/>
          </p:nvPr>
        </p:nvSpPr>
        <p:spPr/>
        <p:txBody>
          <a:bodyPr/>
          <a:lstStyle/>
          <a:p>
            <a:fld id="{3BFDB7D3-193A-4058-8D22-612264475929}" type="datetime1">
              <a:rPr lang="en-US" smtClean="0">
                <a:solidFill>
                  <a:prstClr val="black"/>
                </a:solidFill>
              </a:rPr>
              <a:pPr/>
              <a:t>9/12/2014</a:t>
            </a:fld>
            <a:endParaRPr lang="en-US" dirty="0">
              <a:solidFill>
                <a:prstClr val="black"/>
              </a:solidFill>
            </a:endParaRPr>
          </a:p>
        </p:txBody>
      </p:sp>
      <p:sp>
        <p:nvSpPr>
          <p:cNvPr id="6" name="Footer Placeholder 5"/>
          <p:cNvSpPr>
            <a:spLocks noGrp="1"/>
          </p:cNvSpPr>
          <p:nvPr>
            <p:ph type="ftr" sz="quarter" idx="12"/>
          </p:nvPr>
        </p:nvSpPr>
        <p:spPr/>
        <p:txBody>
          <a:bodyPr/>
          <a:lstStyle/>
          <a:p>
            <a:r>
              <a:rPr lang="en-US" smtClean="0">
                <a:solidFill>
                  <a:prstClr val="black"/>
                </a:solidFill>
              </a:rPr>
              <a:t>Compiled by: Health Promotion Statistics Branch, Office of Analysis and Epidemiology, National Center for Health Statistics</a:t>
            </a:r>
            <a:endParaRPr lang="en-US" dirty="0">
              <a:solidFill>
                <a:prstClr val="black"/>
              </a:solidFill>
            </a:endParaRPr>
          </a:p>
        </p:txBody>
      </p:sp>
      <p:sp>
        <p:nvSpPr>
          <p:cNvPr id="7" name="Header Placeholder 6"/>
          <p:cNvSpPr>
            <a:spLocks noGrp="1"/>
          </p:cNvSpPr>
          <p:nvPr>
            <p:ph type="hdr" sz="quarter" idx="13"/>
          </p:nvPr>
        </p:nvSpPr>
        <p:spPr/>
        <p:txBody>
          <a:bodyPr/>
          <a:lstStyle/>
          <a:p>
            <a:r>
              <a:rPr lang="en-US" smtClean="0">
                <a:solidFill>
                  <a:prstClr val="black"/>
                </a:solidFill>
              </a:rPr>
              <a:t>Healthy People 2010 Final Review: Overview and Selected Findings</a:t>
            </a:r>
            <a:endParaRPr lang="en-US">
              <a:solidFill>
                <a:prstClr val="black"/>
              </a:solidFill>
            </a:endParaRPr>
          </a:p>
        </p:txBody>
      </p:sp>
      <p:sp>
        <p:nvSpPr>
          <p:cNvPr id="13" name="Slide Image Placeholder 12"/>
          <p:cNvSpPr>
            <a:spLocks noGrp="1" noRot="1" noChangeAspect="1"/>
          </p:cNvSpPr>
          <p:nvPr>
            <p:ph type="sldImg"/>
          </p:nvPr>
        </p:nvSpPr>
        <p:spPr>
          <a:xfrm>
            <a:off x="757238" y="484188"/>
            <a:ext cx="5500687" cy="4125912"/>
          </a:xfrm>
        </p:spPr>
      </p:sp>
    </p:spTree>
    <p:extLst>
      <p:ext uri="{BB962C8B-B14F-4D97-AF65-F5344CB8AC3E}">
        <p14:creationId xmlns:p14="http://schemas.microsoft.com/office/powerpoint/2010/main" val="34170117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31774">
              <a:defRPr/>
            </a:pPr>
            <a:r>
              <a:rPr lang="en-US" b="0" dirty="0" smtClean="0">
                <a:solidFill>
                  <a:srgbClr val="FF0000"/>
                </a:solidFill>
              </a:rPr>
              <a:t>Among age groups, 45-64 year olds had the highest suicide rate in 2010, 18.6 per 100,000 population.  Rates for the other</a:t>
            </a:r>
            <a:r>
              <a:rPr lang="en-US" b="0" baseline="0" dirty="0" smtClean="0">
                <a:solidFill>
                  <a:srgbClr val="FF0000"/>
                </a:solidFill>
              </a:rPr>
              <a:t> groups were:</a:t>
            </a:r>
          </a:p>
          <a:p>
            <a:pPr marL="171450" lvl="1" indent="-171450" defTabSz="931774">
              <a:buFont typeface="Arial" pitchFamily="34" charset="0"/>
              <a:buChar char="•"/>
              <a:defRPr/>
            </a:pPr>
            <a:r>
              <a:rPr lang="en-US" b="0" baseline="0" dirty="0" smtClean="0">
                <a:solidFill>
                  <a:srgbClr val="FF0000"/>
                </a:solidFill>
              </a:rPr>
              <a:t>3.8 for 12-17 year olds</a:t>
            </a:r>
          </a:p>
          <a:p>
            <a:pPr marL="171450" lvl="1" indent="-171450" defTabSz="931774">
              <a:buFont typeface="Arial" pitchFamily="34" charset="0"/>
              <a:buChar char="•"/>
              <a:defRPr/>
            </a:pPr>
            <a:r>
              <a:rPr lang="en-US" b="0" baseline="0" dirty="0" smtClean="0">
                <a:solidFill>
                  <a:srgbClr val="FF0000"/>
                </a:solidFill>
              </a:rPr>
              <a:t>12.6 for 18-24 year olds</a:t>
            </a:r>
          </a:p>
          <a:p>
            <a:pPr marL="171450" lvl="1" indent="-171450" defTabSz="931774">
              <a:buFont typeface="Arial" pitchFamily="34" charset="0"/>
              <a:buChar char="•"/>
              <a:defRPr/>
            </a:pPr>
            <a:r>
              <a:rPr lang="en-US" b="0" baseline="0" dirty="0" smtClean="0">
                <a:solidFill>
                  <a:srgbClr val="FF0000"/>
                </a:solidFill>
              </a:rPr>
              <a:t>15.0 for 25-44 year olds</a:t>
            </a:r>
          </a:p>
          <a:p>
            <a:pPr marL="171450" lvl="1" indent="-171450" defTabSz="931774">
              <a:buFont typeface="Arial" pitchFamily="34" charset="0"/>
              <a:buChar char="•"/>
              <a:defRPr/>
            </a:pPr>
            <a:r>
              <a:rPr lang="en-US" b="0" baseline="0" dirty="0" smtClean="0">
                <a:solidFill>
                  <a:srgbClr val="FF0000"/>
                </a:solidFill>
              </a:rPr>
              <a:t>14.9 for those 65 years and older</a:t>
            </a:r>
          </a:p>
          <a:p>
            <a:pPr marL="171450" lvl="1" indent="-171450" defTabSz="931774">
              <a:buFont typeface="Arial" pitchFamily="34" charset="0"/>
              <a:buChar char="•"/>
              <a:defRPr/>
            </a:pPr>
            <a:endParaRPr lang="en-US" b="0" dirty="0">
              <a:solidFill>
                <a:srgbClr val="FF0000"/>
              </a:solidFill>
            </a:endParaRPr>
          </a:p>
        </p:txBody>
      </p:sp>
      <p:sp>
        <p:nvSpPr>
          <p:cNvPr id="4" name="Slide Number Placeholder 3"/>
          <p:cNvSpPr>
            <a:spLocks noGrp="1"/>
          </p:cNvSpPr>
          <p:nvPr>
            <p:ph type="sldNum" sz="quarter" idx="10"/>
          </p:nvPr>
        </p:nvSpPr>
        <p:spPr/>
        <p:txBody>
          <a:bodyPr/>
          <a:lstStyle/>
          <a:p>
            <a:fld id="{F1B3DD55-A6A8-4FA9-854F-01366A7E33ED}"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34018727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Healthy People 2020 objective MHMD-2 tracks the proportion of adolescents in grades 9-12 who reported making suicide attempts that required medical attention.</a:t>
            </a: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HP2020 Baseline:  In 2009, 1.9 percent of adolescents in grades 9-12 reported making suicide attempts that required medical attention in the past 12 months. </a:t>
            </a: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HP2020 Target:  1.7 percent, a 10 percent improvement over the baseline.</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Disparities were observed for a number of population groups in 2011, for example:</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Males had a lower proportion of adolescents who reported suicide attempts in the past 12 months, 1.9% compared to females, 2.9%. The rate for females was approximately one and a half times that for males.</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White non-Hispanic adolescents reported having the lowest proportion of suicide attempts in the past 12 months, 1.9%, compared to 3.2% for Hispanic, 4.5% for Asian and 6.6% for American Indian or Alaska Native adolescents.  The rates for Hispanic, Asian, and American Indian or Alaska Native adolescents were more than one and a half times, nearly two and a half times, and approximately three and a half times that for White non-Hispanic adolescents, respectively.</a:t>
            </a:r>
          </a:p>
        </p:txBody>
      </p:sp>
      <p:sp>
        <p:nvSpPr>
          <p:cNvPr id="4" name="Slide Number Placeholder 3"/>
          <p:cNvSpPr>
            <a:spLocks noGrp="1"/>
          </p:cNvSpPr>
          <p:nvPr>
            <p:ph type="sldNum" sz="quarter" idx="10"/>
          </p:nvPr>
        </p:nvSpPr>
        <p:spPr/>
        <p:txBody>
          <a:bodyPr/>
          <a:lstStyle/>
          <a:p>
            <a:fld id="{F1B3DD55-A6A8-4FA9-854F-01366A7E33ED}"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34018727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B3DD55-A6A8-4FA9-854F-01366A7E33ED}"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34168204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B3DD55-A6A8-4FA9-854F-01366A7E33ED}"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3416820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Focus is on Surveillance, evaluation and prevention.  </a:t>
            </a:r>
            <a:endParaRPr lang="en-US" dirty="0"/>
          </a:p>
        </p:txBody>
      </p:sp>
      <p:sp>
        <p:nvSpPr>
          <p:cNvPr id="4" name="Slide Number Placeholder 3"/>
          <p:cNvSpPr>
            <a:spLocks noGrp="1"/>
          </p:cNvSpPr>
          <p:nvPr>
            <p:ph type="sldNum" sz="quarter" idx="10"/>
          </p:nvPr>
        </p:nvSpPr>
        <p:spPr/>
        <p:txBody>
          <a:bodyPr/>
          <a:lstStyle/>
          <a:p>
            <a:pPr>
              <a:defRPr/>
            </a:pPr>
            <a:fld id="{FACB0EF2-CE69-41FF-AB88-D3A9F91EB5FD}" type="slidenum">
              <a:rPr lang="en-US" smtClean="0">
                <a:solidFill>
                  <a:srgbClr val="000000"/>
                </a:solidFill>
              </a:rPr>
              <a:pPr>
                <a:defRPr/>
              </a:pPr>
              <a:t>4</a:t>
            </a:fld>
            <a:endParaRPr lang="en-US">
              <a:solidFill>
                <a:srgbClr val="000000"/>
              </a:solidFill>
            </a:endParaRPr>
          </a:p>
        </p:txBody>
      </p:sp>
    </p:spTree>
    <p:extLst>
      <p:ext uri="{BB962C8B-B14F-4D97-AF65-F5344CB8AC3E}">
        <p14:creationId xmlns:p14="http://schemas.microsoft.com/office/powerpoint/2010/main" val="937642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B3DD55-A6A8-4FA9-854F-01366A7E33ED}"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34168204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txBox="1">
            <a:spLocks noGrp="1" noChangeArrowheads="1"/>
          </p:cNvSpPr>
          <p:nvPr/>
        </p:nvSpPr>
        <p:spPr bwMode="auto">
          <a:xfrm>
            <a:off x="3970938" y="8829575"/>
            <a:ext cx="3037840" cy="46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43" tIns="46422" rIns="92843" bIns="46422" anchor="b"/>
          <a:lstStyle>
            <a:lvl1pPr eaLnBrk="0" hangingPunct="0">
              <a:defRPr b="1">
                <a:solidFill>
                  <a:schemeClr val="tx1"/>
                </a:solidFill>
                <a:latin typeface="Calibri" pitchFamily="34" charset="0"/>
                <a:ea typeface="MS PGothic" pitchFamily="34" charset="-128"/>
              </a:defRPr>
            </a:lvl1pPr>
            <a:lvl2pPr marL="742950" indent="-285750" eaLnBrk="0" hangingPunct="0">
              <a:defRPr b="1">
                <a:solidFill>
                  <a:schemeClr val="tx1"/>
                </a:solidFill>
                <a:latin typeface="Calibri" pitchFamily="34" charset="0"/>
                <a:ea typeface="MS PGothic" pitchFamily="34" charset="-128"/>
              </a:defRPr>
            </a:lvl2pPr>
            <a:lvl3pPr marL="1143000" indent="-228600" eaLnBrk="0" hangingPunct="0">
              <a:defRPr b="1">
                <a:solidFill>
                  <a:schemeClr val="tx1"/>
                </a:solidFill>
                <a:latin typeface="Calibri" pitchFamily="34" charset="0"/>
                <a:ea typeface="MS PGothic" pitchFamily="34" charset="-128"/>
              </a:defRPr>
            </a:lvl3pPr>
            <a:lvl4pPr marL="1600200" indent="-228600" eaLnBrk="0" hangingPunct="0">
              <a:defRPr b="1">
                <a:solidFill>
                  <a:schemeClr val="tx1"/>
                </a:solidFill>
                <a:latin typeface="Calibri" pitchFamily="34" charset="0"/>
                <a:ea typeface="MS PGothic" pitchFamily="34" charset="-128"/>
              </a:defRPr>
            </a:lvl4pPr>
            <a:lvl5pPr marL="2057400" indent="-228600" eaLnBrk="0" hangingPunct="0">
              <a:defRPr b="1">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buClr>
                <a:srgbClr val="97233F"/>
              </a:buClr>
              <a:buFont typeface="Arial" pitchFamily="34" charset="0"/>
              <a:defRPr b="1">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buClr>
                <a:srgbClr val="97233F"/>
              </a:buClr>
              <a:buFont typeface="Arial" pitchFamily="34" charset="0"/>
              <a:defRPr b="1">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buClr>
                <a:srgbClr val="97233F"/>
              </a:buClr>
              <a:buFont typeface="Arial" pitchFamily="34" charset="0"/>
              <a:defRPr b="1">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buClr>
                <a:srgbClr val="97233F"/>
              </a:buClr>
              <a:buFont typeface="Arial" pitchFamily="34" charset="0"/>
              <a:defRPr b="1">
                <a:solidFill>
                  <a:schemeClr val="tx1"/>
                </a:solidFill>
                <a:latin typeface="Calibri" pitchFamily="34" charset="0"/>
                <a:ea typeface="MS PGothic" pitchFamily="34" charset="-128"/>
              </a:defRPr>
            </a:lvl9pPr>
          </a:lstStyle>
          <a:p>
            <a:pPr algn="r" defTabSz="914400" eaLnBrk="1" hangingPunct="1"/>
            <a:fld id="{448F647E-30A8-4984-BD79-8AB8A5A97A0D}" type="slidenum">
              <a:rPr lang="en-US" sz="1200" b="0">
                <a:solidFill>
                  <a:srgbClr val="000000"/>
                </a:solidFill>
                <a:latin typeface="Arial" pitchFamily="34" charset="0"/>
                <a:cs typeface="+mn-cs"/>
              </a:rPr>
              <a:pPr algn="r" defTabSz="914400" eaLnBrk="1" hangingPunct="1"/>
              <a:t>42</a:t>
            </a:fld>
            <a:endParaRPr lang="en-US" sz="1200" b="0" dirty="0">
              <a:solidFill>
                <a:srgbClr val="000000"/>
              </a:solidFill>
              <a:latin typeface="Arial" pitchFamily="34" charset="0"/>
              <a:cs typeface="+mn-cs"/>
            </a:endParaRPr>
          </a:p>
        </p:txBody>
      </p:sp>
      <p:sp>
        <p:nvSpPr>
          <p:cNvPr id="23555" name="Slide Image Placeholder 1"/>
          <p:cNvSpPr>
            <a:spLocks noGrp="1" noRot="1" noChangeAspect="1" noTextEdit="1"/>
          </p:cNvSpPr>
          <p:nvPr>
            <p:ph type="sldImg"/>
          </p:nvPr>
        </p:nvSpPr>
        <p:spPr>
          <a:ln/>
        </p:spPr>
      </p:sp>
      <p:sp>
        <p:nvSpPr>
          <p:cNvPr id="2355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pitchFamily="34" charset="0"/>
            </a:endParaRPr>
          </a:p>
        </p:txBody>
      </p:sp>
      <p:sp>
        <p:nvSpPr>
          <p:cNvPr id="23557" name="Slide Number Placeholder 3"/>
          <p:cNvSpPr txBox="1">
            <a:spLocks noGrp="1"/>
          </p:cNvSpPr>
          <p:nvPr/>
        </p:nvSpPr>
        <p:spPr bwMode="auto">
          <a:xfrm>
            <a:off x="3970938" y="8829575"/>
            <a:ext cx="3037840" cy="46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43" tIns="46422" rIns="92843" bIns="46422" anchor="b"/>
          <a:lstStyle>
            <a:lvl1pPr eaLnBrk="0" hangingPunct="0">
              <a:defRPr b="1">
                <a:solidFill>
                  <a:schemeClr val="tx1"/>
                </a:solidFill>
                <a:latin typeface="Calibri" pitchFamily="34" charset="0"/>
                <a:ea typeface="MS PGothic" pitchFamily="34" charset="-128"/>
              </a:defRPr>
            </a:lvl1pPr>
            <a:lvl2pPr marL="742950" indent="-285750" eaLnBrk="0" hangingPunct="0">
              <a:defRPr b="1">
                <a:solidFill>
                  <a:schemeClr val="tx1"/>
                </a:solidFill>
                <a:latin typeface="Calibri" pitchFamily="34" charset="0"/>
                <a:ea typeface="MS PGothic" pitchFamily="34" charset="-128"/>
              </a:defRPr>
            </a:lvl2pPr>
            <a:lvl3pPr marL="1143000" indent="-228600" eaLnBrk="0" hangingPunct="0">
              <a:defRPr b="1">
                <a:solidFill>
                  <a:schemeClr val="tx1"/>
                </a:solidFill>
                <a:latin typeface="Calibri" pitchFamily="34" charset="0"/>
                <a:ea typeface="MS PGothic" pitchFamily="34" charset="-128"/>
              </a:defRPr>
            </a:lvl3pPr>
            <a:lvl4pPr marL="1600200" indent="-228600" eaLnBrk="0" hangingPunct="0">
              <a:defRPr b="1">
                <a:solidFill>
                  <a:schemeClr val="tx1"/>
                </a:solidFill>
                <a:latin typeface="Calibri" pitchFamily="34" charset="0"/>
                <a:ea typeface="MS PGothic" pitchFamily="34" charset="-128"/>
              </a:defRPr>
            </a:lvl4pPr>
            <a:lvl5pPr marL="2057400" indent="-228600" eaLnBrk="0" hangingPunct="0">
              <a:defRPr b="1">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buClr>
                <a:srgbClr val="97233F"/>
              </a:buClr>
              <a:buFont typeface="Arial" pitchFamily="34" charset="0"/>
              <a:defRPr b="1">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buClr>
                <a:srgbClr val="97233F"/>
              </a:buClr>
              <a:buFont typeface="Arial" pitchFamily="34" charset="0"/>
              <a:defRPr b="1">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buClr>
                <a:srgbClr val="97233F"/>
              </a:buClr>
              <a:buFont typeface="Arial" pitchFamily="34" charset="0"/>
              <a:defRPr b="1">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buClr>
                <a:srgbClr val="97233F"/>
              </a:buClr>
              <a:buFont typeface="Arial" pitchFamily="34" charset="0"/>
              <a:defRPr b="1">
                <a:solidFill>
                  <a:schemeClr val="tx1"/>
                </a:solidFill>
                <a:latin typeface="Calibri" pitchFamily="34" charset="0"/>
                <a:ea typeface="MS PGothic" pitchFamily="34" charset="-128"/>
              </a:defRPr>
            </a:lvl9pPr>
          </a:lstStyle>
          <a:p>
            <a:pPr algn="r" defTabSz="914400" eaLnBrk="1" hangingPunct="1"/>
            <a:fld id="{762C2FF8-66BD-4B68-A6A7-01E81901001E}" type="slidenum">
              <a:rPr lang="en-US" sz="1200" b="0">
                <a:solidFill>
                  <a:srgbClr val="000000"/>
                </a:solidFill>
                <a:latin typeface="Times New Roman" pitchFamily="18" charset="0"/>
                <a:cs typeface="+mn-cs"/>
              </a:rPr>
              <a:pPr algn="r" defTabSz="914400" eaLnBrk="1" hangingPunct="1"/>
              <a:t>42</a:t>
            </a:fld>
            <a:endParaRPr lang="en-US" sz="1200" b="0" dirty="0">
              <a:solidFill>
                <a:srgbClr val="000000"/>
              </a:solidFill>
              <a:latin typeface="Times New Roman" pitchFamily="18" charset="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Working to update/improve mental health website so it will be a</a:t>
            </a:r>
            <a:r>
              <a:rPr lang="en-US" baseline="0" dirty="0" smtClean="0"/>
              <a:t> more comprehensive resource and link to all CDC mental </a:t>
            </a:r>
            <a:r>
              <a:rPr lang="en-US" baseline="0" smtClean="0"/>
              <a:t>health activities.</a:t>
            </a:r>
            <a:endParaRPr lang="en-US" dirty="0"/>
          </a:p>
        </p:txBody>
      </p:sp>
      <p:sp>
        <p:nvSpPr>
          <p:cNvPr id="4" name="Slide Number Placeholder 3"/>
          <p:cNvSpPr>
            <a:spLocks noGrp="1"/>
          </p:cNvSpPr>
          <p:nvPr>
            <p:ph type="sldNum" sz="quarter" idx="10"/>
          </p:nvPr>
        </p:nvSpPr>
        <p:spPr/>
        <p:txBody>
          <a:bodyPr/>
          <a:lstStyle/>
          <a:p>
            <a:pPr>
              <a:defRPr/>
            </a:pPr>
            <a:fld id="{FACB0EF2-CE69-41FF-AB88-D3A9F91EB5FD}" type="slidenum">
              <a:rPr lang="en-US" smtClean="0">
                <a:solidFill>
                  <a:srgbClr val="000000"/>
                </a:solidFill>
              </a:rPr>
              <a:pPr>
                <a:defRPr/>
              </a:pPr>
              <a:t>7</a:t>
            </a:fld>
            <a:endParaRPr lang="en-US">
              <a:solidFill>
                <a:srgbClr val="000000"/>
              </a:solidFill>
            </a:endParaRPr>
          </a:p>
        </p:txBody>
      </p:sp>
    </p:spTree>
    <p:extLst>
      <p:ext uri="{BB962C8B-B14F-4D97-AF65-F5344CB8AC3E}">
        <p14:creationId xmlns:p14="http://schemas.microsoft.com/office/powerpoint/2010/main" val="1317176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83049F-EF6E-41F1-8977-F9356886581B}"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4069367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txBox="1">
            <a:spLocks noGrp="1" noChangeArrowheads="1"/>
          </p:cNvSpPr>
          <p:nvPr/>
        </p:nvSpPr>
        <p:spPr bwMode="auto">
          <a:xfrm>
            <a:off x="3970938" y="8829575"/>
            <a:ext cx="3037840" cy="46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43" tIns="46422" rIns="92843" bIns="46422" anchor="b"/>
          <a:lstStyle>
            <a:lvl1pPr eaLnBrk="0" hangingPunct="0">
              <a:defRPr b="1">
                <a:solidFill>
                  <a:schemeClr val="tx1"/>
                </a:solidFill>
                <a:latin typeface="Calibri" pitchFamily="34" charset="0"/>
                <a:ea typeface="MS PGothic" pitchFamily="34" charset="-128"/>
              </a:defRPr>
            </a:lvl1pPr>
            <a:lvl2pPr marL="742950" indent="-285750" eaLnBrk="0" hangingPunct="0">
              <a:defRPr b="1">
                <a:solidFill>
                  <a:schemeClr val="tx1"/>
                </a:solidFill>
                <a:latin typeface="Calibri" pitchFamily="34" charset="0"/>
                <a:ea typeface="MS PGothic" pitchFamily="34" charset="-128"/>
              </a:defRPr>
            </a:lvl2pPr>
            <a:lvl3pPr marL="1143000" indent="-228600" eaLnBrk="0" hangingPunct="0">
              <a:defRPr b="1">
                <a:solidFill>
                  <a:schemeClr val="tx1"/>
                </a:solidFill>
                <a:latin typeface="Calibri" pitchFamily="34" charset="0"/>
                <a:ea typeface="MS PGothic" pitchFamily="34" charset="-128"/>
              </a:defRPr>
            </a:lvl3pPr>
            <a:lvl4pPr marL="1600200" indent="-228600" eaLnBrk="0" hangingPunct="0">
              <a:defRPr b="1">
                <a:solidFill>
                  <a:schemeClr val="tx1"/>
                </a:solidFill>
                <a:latin typeface="Calibri" pitchFamily="34" charset="0"/>
                <a:ea typeface="MS PGothic" pitchFamily="34" charset="-128"/>
              </a:defRPr>
            </a:lvl4pPr>
            <a:lvl5pPr marL="2057400" indent="-228600" eaLnBrk="0" hangingPunct="0">
              <a:defRPr b="1">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buClr>
                <a:srgbClr val="97233F"/>
              </a:buClr>
              <a:buFont typeface="Arial" pitchFamily="34" charset="0"/>
              <a:defRPr b="1">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buClr>
                <a:srgbClr val="97233F"/>
              </a:buClr>
              <a:buFont typeface="Arial" pitchFamily="34" charset="0"/>
              <a:defRPr b="1">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buClr>
                <a:srgbClr val="97233F"/>
              </a:buClr>
              <a:buFont typeface="Arial" pitchFamily="34" charset="0"/>
              <a:defRPr b="1">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buClr>
                <a:srgbClr val="97233F"/>
              </a:buClr>
              <a:buFont typeface="Arial" pitchFamily="34" charset="0"/>
              <a:defRPr b="1">
                <a:solidFill>
                  <a:schemeClr val="tx1"/>
                </a:solidFill>
                <a:latin typeface="Calibri" pitchFamily="34" charset="0"/>
                <a:ea typeface="MS PGothic" pitchFamily="34" charset="-128"/>
              </a:defRPr>
            </a:lvl9pPr>
          </a:lstStyle>
          <a:p>
            <a:pPr algn="r" defTabSz="914400" eaLnBrk="1" hangingPunct="1"/>
            <a:fld id="{448F647E-30A8-4984-BD79-8AB8A5A97A0D}" type="slidenum">
              <a:rPr lang="en-US" sz="1200" b="0">
                <a:solidFill>
                  <a:srgbClr val="000000"/>
                </a:solidFill>
                <a:latin typeface="Arial" pitchFamily="34" charset="0"/>
                <a:cs typeface="+mn-cs"/>
              </a:rPr>
              <a:pPr algn="r" defTabSz="914400" eaLnBrk="1" hangingPunct="1"/>
              <a:t>20</a:t>
            </a:fld>
            <a:endParaRPr lang="en-US" sz="1200" b="0" dirty="0">
              <a:solidFill>
                <a:srgbClr val="000000"/>
              </a:solidFill>
              <a:latin typeface="Arial" pitchFamily="34" charset="0"/>
              <a:cs typeface="+mn-cs"/>
            </a:endParaRPr>
          </a:p>
        </p:txBody>
      </p:sp>
      <p:sp>
        <p:nvSpPr>
          <p:cNvPr id="23555" name="Slide Image Placeholder 1"/>
          <p:cNvSpPr>
            <a:spLocks noGrp="1" noRot="1" noChangeAspect="1" noTextEdit="1"/>
          </p:cNvSpPr>
          <p:nvPr>
            <p:ph type="sldImg"/>
          </p:nvPr>
        </p:nvSpPr>
        <p:spPr>
          <a:ln/>
        </p:spPr>
      </p:sp>
      <p:sp>
        <p:nvSpPr>
          <p:cNvPr id="2355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pitchFamily="34" charset="0"/>
            </a:endParaRPr>
          </a:p>
        </p:txBody>
      </p:sp>
      <p:sp>
        <p:nvSpPr>
          <p:cNvPr id="23557" name="Slide Number Placeholder 3"/>
          <p:cNvSpPr txBox="1">
            <a:spLocks noGrp="1"/>
          </p:cNvSpPr>
          <p:nvPr/>
        </p:nvSpPr>
        <p:spPr bwMode="auto">
          <a:xfrm>
            <a:off x="3970938" y="8829575"/>
            <a:ext cx="3037840" cy="46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43" tIns="46422" rIns="92843" bIns="46422" anchor="b"/>
          <a:lstStyle>
            <a:lvl1pPr eaLnBrk="0" hangingPunct="0">
              <a:defRPr b="1">
                <a:solidFill>
                  <a:schemeClr val="tx1"/>
                </a:solidFill>
                <a:latin typeface="Calibri" pitchFamily="34" charset="0"/>
                <a:ea typeface="MS PGothic" pitchFamily="34" charset="-128"/>
              </a:defRPr>
            </a:lvl1pPr>
            <a:lvl2pPr marL="742950" indent="-285750" eaLnBrk="0" hangingPunct="0">
              <a:defRPr b="1">
                <a:solidFill>
                  <a:schemeClr val="tx1"/>
                </a:solidFill>
                <a:latin typeface="Calibri" pitchFamily="34" charset="0"/>
                <a:ea typeface="MS PGothic" pitchFamily="34" charset="-128"/>
              </a:defRPr>
            </a:lvl2pPr>
            <a:lvl3pPr marL="1143000" indent="-228600" eaLnBrk="0" hangingPunct="0">
              <a:defRPr b="1">
                <a:solidFill>
                  <a:schemeClr val="tx1"/>
                </a:solidFill>
                <a:latin typeface="Calibri" pitchFamily="34" charset="0"/>
                <a:ea typeface="MS PGothic" pitchFamily="34" charset="-128"/>
              </a:defRPr>
            </a:lvl3pPr>
            <a:lvl4pPr marL="1600200" indent="-228600" eaLnBrk="0" hangingPunct="0">
              <a:defRPr b="1">
                <a:solidFill>
                  <a:schemeClr val="tx1"/>
                </a:solidFill>
                <a:latin typeface="Calibri" pitchFamily="34" charset="0"/>
                <a:ea typeface="MS PGothic" pitchFamily="34" charset="-128"/>
              </a:defRPr>
            </a:lvl4pPr>
            <a:lvl5pPr marL="2057400" indent="-228600" eaLnBrk="0" hangingPunct="0">
              <a:defRPr b="1">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buClr>
                <a:srgbClr val="97233F"/>
              </a:buClr>
              <a:buFont typeface="Arial" pitchFamily="34" charset="0"/>
              <a:defRPr b="1">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buClr>
                <a:srgbClr val="97233F"/>
              </a:buClr>
              <a:buFont typeface="Arial" pitchFamily="34" charset="0"/>
              <a:defRPr b="1">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buClr>
                <a:srgbClr val="97233F"/>
              </a:buClr>
              <a:buFont typeface="Arial" pitchFamily="34" charset="0"/>
              <a:defRPr b="1">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buClr>
                <a:srgbClr val="97233F"/>
              </a:buClr>
              <a:buFont typeface="Arial" pitchFamily="34" charset="0"/>
              <a:defRPr b="1">
                <a:solidFill>
                  <a:schemeClr val="tx1"/>
                </a:solidFill>
                <a:latin typeface="Calibri" pitchFamily="34" charset="0"/>
                <a:ea typeface="MS PGothic" pitchFamily="34" charset="-128"/>
              </a:defRPr>
            </a:lvl9pPr>
          </a:lstStyle>
          <a:p>
            <a:pPr algn="r" defTabSz="914400" eaLnBrk="1" hangingPunct="1"/>
            <a:fld id="{762C2FF8-66BD-4B68-A6A7-01E81901001E}" type="slidenum">
              <a:rPr lang="en-US" sz="1200" b="0">
                <a:solidFill>
                  <a:srgbClr val="000000"/>
                </a:solidFill>
                <a:latin typeface="Times New Roman" pitchFamily="18" charset="0"/>
                <a:cs typeface="+mn-cs"/>
              </a:rPr>
              <a:pPr algn="r" defTabSz="914400" eaLnBrk="1" hangingPunct="1"/>
              <a:t>20</a:t>
            </a:fld>
            <a:endParaRPr lang="en-US" sz="1200" b="0" dirty="0">
              <a:solidFill>
                <a:srgbClr val="000000"/>
              </a:solidFill>
              <a:latin typeface="Times New Roman" pitchFamily="18" charset="0"/>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pitchFamily="34" charset="0"/>
              </a:rPr>
              <a:t>The number of objectives has increased with each decade. Healthy People 1990 set forth 226 objectives, Healthy People 2000 included 312 objectives, Healthy People 2010 identified 467 objectives with 1,000 measures, and Healthy People 2020 has nearly 600 objectives with 1,200 measures.</a:t>
            </a:r>
          </a:p>
          <a:p>
            <a:endParaRPr lang="en-US" dirty="0"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5BE952B-63EC-4786-9FD5-07DEE7ED1281}" type="slidenum">
              <a:rPr lang="en-US" smtClean="0">
                <a:solidFill>
                  <a:prstClr val="black"/>
                </a:solidFill>
              </a:rPr>
              <a:pPr>
                <a:defRPr/>
              </a:pPr>
              <a:t>22</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4C8719-23CE-4880-B6B7-A0D9144EE705}"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1636671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4C8719-23CE-4880-B6B7-A0D9144EE705}"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1769673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55625"/>
            <a:ext cx="7772400" cy="1470025"/>
          </a:xfrm>
        </p:spPr>
        <p:txBody>
          <a:bodyPr>
            <a:normAutofit/>
          </a:bodyPr>
          <a:lstStyle>
            <a:lvl1pPr>
              <a:defRPr sz="40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60764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6"/>
          <p:cNvSpPr>
            <a:spLocks noGrp="1"/>
          </p:cNvSpPr>
          <p:nvPr>
            <p:ph type="ftr" sz="quarter" idx="10"/>
          </p:nvPr>
        </p:nvSpPr>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6"/>
          <p:cNvSpPr>
            <a:spLocks noGrp="1"/>
          </p:cNvSpPr>
          <p:nvPr>
            <p:ph type="ftr" sz="quarter" idx="10"/>
          </p:nvPr>
        </p:nvSpPr>
        <p:spPr/>
        <p:txBody>
          <a:bodyPr/>
          <a:lstStyle>
            <a:lvl1pPr>
              <a:defRPr/>
            </a:lvl1p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55625"/>
            <a:ext cx="7772400" cy="1470025"/>
          </a:xfrm>
        </p:spPr>
        <p:txBody>
          <a:bodyPr>
            <a:noAutofit/>
          </a:bodyPr>
          <a:lstStyle>
            <a:lvl1pPr>
              <a:defRPr sz="40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60764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Footer Placeholder 6"/>
          <p:cNvSpPr>
            <a:spLocks noGrp="1"/>
          </p:cNvSpPr>
          <p:nvPr>
            <p:ph type="ftr" sz="quarter" idx="10"/>
          </p:nvPr>
        </p:nvSpPr>
        <p:spPr/>
        <p:txBody>
          <a:bodyPr/>
          <a:lstStyle>
            <a:lvl1pPr>
              <a:defRPr/>
            </a:lvl1pPr>
          </a:lstStyle>
          <a:p>
            <a:pPr>
              <a:defRPr/>
            </a:pP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6"/>
          <p:cNvSpPr>
            <a:spLocks noGrp="1"/>
          </p:cNvSpPr>
          <p:nvPr>
            <p:ph type="ftr" sz="quarter" idx="10"/>
          </p:nvPr>
        </p:nvSpPr>
        <p:spPr/>
        <p:txBody>
          <a:bodyPr/>
          <a:lstStyle>
            <a:lvl1pPr>
              <a:defRPr/>
            </a:lvl1pPr>
          </a:lstStyle>
          <a:p>
            <a:pPr>
              <a:defRPr/>
            </a:pP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6"/>
          <p:cNvSpPr>
            <a:spLocks noGrp="1"/>
          </p:cNvSpPr>
          <p:nvPr>
            <p:ph type="ftr" sz="quarter" idx="10"/>
          </p:nvPr>
        </p:nvSpPr>
        <p:spPr/>
        <p:txBody>
          <a:bodyPr/>
          <a:lstStyle>
            <a:lvl1pPr>
              <a:defRPr/>
            </a:lvl1pPr>
          </a:lstStyle>
          <a:p>
            <a:pPr>
              <a:defRPr/>
            </a:pP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pPr>
              <a:defRPr/>
            </a:pP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Footer Placeholder 6"/>
          <p:cNvSpPr>
            <a:spLocks noGrp="1"/>
          </p:cNvSpPr>
          <p:nvPr>
            <p:ph type="ftr" sz="quarter" idx="10"/>
          </p:nvPr>
        </p:nvSpPr>
        <p:spPr/>
        <p:txBody>
          <a:bodyPr/>
          <a:lstStyle>
            <a:lvl1pPr>
              <a:defRPr/>
            </a:lvl1pPr>
          </a:lstStyle>
          <a:p>
            <a:pPr>
              <a:defRPr/>
            </a:pP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6"/>
          <p:cNvSpPr>
            <a:spLocks noGrp="1"/>
          </p:cNvSpPr>
          <p:nvPr>
            <p:ph type="ftr" sz="quarter" idx="10"/>
          </p:nvPr>
        </p:nvSpPr>
        <p:spPr/>
        <p:txBody>
          <a:bodyPr/>
          <a:lstStyle>
            <a:lvl1pPr>
              <a:defRPr/>
            </a:lvl1pPr>
          </a:lstStyle>
          <a:p>
            <a:pPr>
              <a:defRPr/>
            </a:pP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Slide">
    <p:bg>
      <p:bgPr>
        <a:solidFill>
          <a:srgbClr val="143E88"/>
        </a:solidFill>
        <a:effectLst/>
      </p:bgPr>
    </p:bg>
    <p:spTree>
      <p:nvGrpSpPr>
        <p:cNvPr id="1" name=""/>
        <p:cNvGrpSpPr/>
        <p:nvPr/>
      </p:nvGrpSpPr>
      <p:grpSpPr>
        <a:xfrm>
          <a:off x="0" y="0"/>
          <a:ext cx="0" cy="0"/>
          <a:chOff x="0" y="0"/>
          <a:chExt cx="0" cy="0"/>
        </a:xfrm>
      </p:grpSpPr>
      <p:pic>
        <p:nvPicPr>
          <p:cNvPr id="6" name="Picture 5" descr="badge.png"/>
          <p:cNvPicPr>
            <a:picLocks noChangeAspect="1"/>
          </p:cNvPicPr>
          <p:nvPr userDrawn="1"/>
        </p:nvPicPr>
        <p:blipFill>
          <a:blip r:embed="rId2"/>
          <a:srcRect/>
          <a:stretch>
            <a:fillRect/>
          </a:stretch>
        </p:blipFill>
        <p:spPr bwMode="auto">
          <a:xfrm>
            <a:off x="7112000" y="5588000"/>
            <a:ext cx="1881188" cy="1096963"/>
          </a:xfrm>
          <a:prstGeom prst="rect">
            <a:avLst/>
          </a:prstGeom>
          <a:noFill/>
          <a:ln w="9525">
            <a:noFill/>
            <a:miter lim="800000"/>
            <a:headEnd/>
            <a:tailEnd/>
          </a:ln>
        </p:spPr>
      </p:pic>
      <p:sp>
        <p:nvSpPr>
          <p:cNvPr id="5" name="Subtitle 2"/>
          <p:cNvSpPr>
            <a:spLocks noGrp="1"/>
          </p:cNvSpPr>
          <p:nvPr>
            <p:ph type="subTitle" idx="1"/>
          </p:nvPr>
        </p:nvSpPr>
        <p:spPr>
          <a:xfrm>
            <a:off x="1371600" y="3505200"/>
            <a:ext cx="6400800" cy="457200"/>
          </a:xfrm>
          <a:prstGeom prst="rect">
            <a:avLst/>
          </a:prstGeom>
        </p:spPr>
        <p:txBody>
          <a:bodyPr/>
          <a:lstStyle>
            <a:lvl1pPr marL="0" indent="0" algn="ctr">
              <a:buNone/>
              <a:defRPr sz="2800" b="1" baseline="0">
                <a:solidFill>
                  <a:schemeClr val="bg2"/>
                </a:solidFill>
                <a:effectLst/>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9" name="Text Placeholder 8"/>
          <p:cNvSpPr>
            <a:spLocks noGrp="1"/>
          </p:cNvSpPr>
          <p:nvPr>
            <p:ph type="body" sz="quarter" idx="10"/>
          </p:nvPr>
        </p:nvSpPr>
        <p:spPr>
          <a:xfrm>
            <a:off x="1371600" y="4114800"/>
            <a:ext cx="6400800" cy="1295400"/>
          </a:xfrm>
          <a:prstGeom prst="rect">
            <a:avLst/>
          </a:prstGeom>
        </p:spPr>
        <p:txBody>
          <a:bodyPr/>
          <a:lstStyle>
            <a:lvl1pPr algn="ctr">
              <a:lnSpc>
                <a:spcPts val="2000"/>
              </a:lnSpc>
              <a:buNone/>
              <a:defRPr sz="2000" baseline="0">
                <a:solidFill>
                  <a:schemeClr val="tx2"/>
                </a:solidFill>
                <a:latin typeface="Arial" pitchFamily="34" charset="0"/>
                <a:cs typeface="Arial"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itle 1"/>
          <p:cNvSpPr>
            <a:spLocks noGrp="1"/>
          </p:cNvSpPr>
          <p:nvPr>
            <p:ph type="title"/>
          </p:nvPr>
        </p:nvSpPr>
        <p:spPr>
          <a:xfrm>
            <a:off x="457200" y="1600200"/>
            <a:ext cx="8229600" cy="1676400"/>
          </a:xfrm>
          <a:prstGeom prst="rect">
            <a:avLst/>
          </a:prstGeom>
        </p:spPr>
        <p:txBody>
          <a:bodyPr/>
          <a:lstStyle>
            <a:lvl1pPr>
              <a:lnSpc>
                <a:spcPct val="100000"/>
              </a:lnSpc>
              <a:defRPr sz="4400" b="1" baseline="0">
                <a:solidFill>
                  <a:schemeClr val="bg2"/>
                </a:solidFill>
                <a:effectLst/>
                <a:latin typeface="Arial" pitchFamily="34" charset="0"/>
                <a:cs typeface="Arial" pitchFamily="34" charset="0"/>
              </a:defRPr>
            </a:lvl1pPr>
          </a:lstStyle>
          <a:p>
            <a:r>
              <a:rPr lang="en-US" smtClean="0"/>
              <a:t>Click to edit Master title style</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6"/>
          <p:cNvSpPr>
            <a:spLocks noGrp="1"/>
          </p:cNvSpPr>
          <p:nvPr>
            <p:ph type="ftr" sz="quarter" idx="10"/>
          </p:nvPr>
        </p:nvSpPr>
        <p:spPr/>
        <p:txBody>
          <a:bodyPr/>
          <a:lstStyle>
            <a:lvl1pPr>
              <a:defRPr/>
            </a:lvl1pPr>
          </a:lstStyle>
          <a:p>
            <a:pPr>
              <a:defRPr/>
            </a:pP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a:prstGeom prst="rect">
            <a:avLst/>
          </a:prstGeom>
        </p:spPr>
        <p:txBody>
          <a:bodyPr anchor="b" anchorCtr="0"/>
          <a:lstStyle>
            <a:lvl1pPr>
              <a:lnSpc>
                <a:spcPct val="100000"/>
              </a:lnSpc>
              <a:defRPr sz="3600" b="1" baseline="0">
                <a:solidFill>
                  <a:schemeClr val="bg2"/>
                </a:solidFill>
                <a:effectLst/>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724399"/>
          </a:xfrm>
          <a:prstGeom prst="rect">
            <a:avLst/>
          </a:prstGeom>
        </p:spPr>
        <p:txBody>
          <a:bodyPr/>
          <a:lstStyle>
            <a:lvl1pPr>
              <a:buClr>
                <a:schemeClr val="accent5">
                  <a:lumMod val="40000"/>
                  <a:lumOff val="60000"/>
                </a:schemeClr>
              </a:buClr>
              <a:buSzPct val="100000"/>
              <a:buFont typeface="Arial" pitchFamily="34" charset="0"/>
              <a:buChar char="•"/>
              <a:defRPr sz="2800" b="0" baseline="0">
                <a:solidFill>
                  <a:schemeClr val="bg2"/>
                </a:solidFill>
                <a:latin typeface="Arial" pitchFamily="34" charset="0"/>
                <a:cs typeface="Arial" pitchFamily="34" charset="0"/>
              </a:defRPr>
            </a:lvl1pPr>
            <a:lvl2pPr marL="569913" indent="-225425">
              <a:buClr>
                <a:schemeClr val="accent5">
                  <a:lumMod val="40000"/>
                  <a:lumOff val="60000"/>
                </a:schemeClr>
              </a:buClr>
              <a:buSzPct val="100000"/>
              <a:buFont typeface="Arial" pitchFamily="34" charset="0"/>
              <a:buChar char="•"/>
              <a:defRPr sz="2400">
                <a:solidFill>
                  <a:schemeClr val="bg2"/>
                </a:solidFill>
                <a:latin typeface="Arial" pitchFamily="34" charset="0"/>
                <a:cs typeface="Arial" pitchFamily="34" charset="0"/>
              </a:defRPr>
            </a:lvl2pPr>
            <a:lvl3pPr marL="795338" indent="-225425">
              <a:buClr>
                <a:schemeClr val="accent5">
                  <a:lumMod val="40000"/>
                  <a:lumOff val="60000"/>
                </a:schemeClr>
              </a:buClr>
              <a:buSzPct val="100000"/>
              <a:buFont typeface="Arial" pitchFamily="34" charset="0"/>
              <a:buChar char="•"/>
              <a:defRPr sz="2200">
                <a:solidFill>
                  <a:schemeClr val="bg2"/>
                </a:solidFill>
                <a:latin typeface="Arial" pitchFamily="34" charset="0"/>
                <a:cs typeface="Arial" pitchFamily="34" charset="0"/>
              </a:defRPr>
            </a:lvl3pPr>
            <a:lvl4pPr marL="1033463" indent="-238125">
              <a:buClr>
                <a:schemeClr val="accent5">
                  <a:lumMod val="40000"/>
                  <a:lumOff val="60000"/>
                </a:schemeClr>
              </a:buClr>
              <a:buSzPct val="70000"/>
              <a:buFont typeface="Arial" pitchFamily="34" charset="0"/>
              <a:buChar char="•"/>
              <a:defRPr sz="2000" baseline="0">
                <a:solidFill>
                  <a:schemeClr val="bg2"/>
                </a:solidFill>
                <a:latin typeface="Arial" pitchFamily="34" charset="0"/>
                <a:cs typeface="Arial" pitchFamily="34" charset="0"/>
              </a:defRPr>
            </a:lvl4pPr>
            <a:lvl5pPr marL="1258888" indent="-225425">
              <a:buClr>
                <a:schemeClr val="accent5">
                  <a:lumMod val="40000"/>
                  <a:lumOff val="60000"/>
                </a:schemeClr>
              </a:buClr>
              <a:buSzPct val="70000"/>
              <a:buFont typeface="Arial" pitchFamily="34" charset="0"/>
              <a:buChar char="•"/>
              <a:defRPr sz="1800">
                <a:solidFill>
                  <a:schemeClr val="bg2"/>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a:prstGeom prst="rect">
            <a:avLst/>
          </a:prstGeom>
        </p:spPr>
        <p:txBody>
          <a:bodyPr anchor="b" anchorCtr="0"/>
          <a:lstStyle>
            <a:lvl1pPr>
              <a:lnSpc>
                <a:spcPct val="100000"/>
              </a:lnSpc>
              <a:defRPr sz="3600" b="1" baseline="0">
                <a:solidFill>
                  <a:schemeClr val="bg2"/>
                </a:solidFill>
                <a:effectLst/>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724399"/>
          </a:xfrm>
          <a:prstGeom prst="rect">
            <a:avLst/>
          </a:prstGeom>
        </p:spPr>
        <p:txBody>
          <a:bodyPr/>
          <a:lstStyle>
            <a:lvl1pPr>
              <a:buClr>
                <a:schemeClr val="accent5">
                  <a:lumMod val="40000"/>
                  <a:lumOff val="60000"/>
                </a:schemeClr>
              </a:buClr>
              <a:buSzPct val="70000"/>
              <a:buFont typeface="Arial" pitchFamily="34" charset="0"/>
              <a:buChar char="•"/>
              <a:defRPr sz="2800" b="0" baseline="0">
                <a:solidFill>
                  <a:schemeClr val="bg2"/>
                </a:solidFill>
                <a:latin typeface="Arial" pitchFamily="34" charset="0"/>
                <a:cs typeface="Arial" pitchFamily="34" charset="0"/>
              </a:defRPr>
            </a:lvl1pPr>
            <a:lvl2pPr>
              <a:buClr>
                <a:schemeClr val="accent5">
                  <a:lumMod val="40000"/>
                  <a:lumOff val="60000"/>
                </a:schemeClr>
              </a:buClr>
              <a:buSzPct val="100000"/>
              <a:buFont typeface="Arial" pitchFamily="34" charset="0"/>
              <a:buChar char="•"/>
              <a:defRPr sz="2400">
                <a:solidFill>
                  <a:schemeClr val="bg2"/>
                </a:solidFill>
                <a:latin typeface="Arial" pitchFamily="34" charset="0"/>
                <a:cs typeface="Arial" pitchFamily="34" charset="0"/>
              </a:defRPr>
            </a:lvl2pPr>
            <a:lvl3pPr>
              <a:buClr>
                <a:schemeClr val="accent5">
                  <a:lumMod val="40000"/>
                  <a:lumOff val="60000"/>
                </a:schemeClr>
              </a:buClr>
              <a:buSzPct val="100000"/>
              <a:buFont typeface="Arial" pitchFamily="34" charset="0"/>
              <a:buChar char="•"/>
              <a:defRPr sz="2200">
                <a:solidFill>
                  <a:schemeClr val="bg2"/>
                </a:solidFill>
                <a:latin typeface="Arial" pitchFamily="34" charset="0"/>
                <a:cs typeface="Arial" pitchFamily="34" charset="0"/>
              </a:defRPr>
            </a:lvl3pPr>
            <a:lvl4pPr>
              <a:buClr>
                <a:schemeClr val="accent5">
                  <a:lumMod val="40000"/>
                  <a:lumOff val="60000"/>
                </a:schemeClr>
              </a:buClr>
              <a:buSzPct val="70000"/>
              <a:buFont typeface="Arial" pitchFamily="34" charset="0"/>
              <a:buChar char="•"/>
              <a:defRPr sz="2000" baseline="0">
                <a:solidFill>
                  <a:schemeClr val="bg2"/>
                </a:solidFill>
                <a:latin typeface="Arial" pitchFamily="34" charset="0"/>
                <a:cs typeface="Arial" pitchFamily="34" charset="0"/>
              </a:defRPr>
            </a:lvl4pPr>
            <a:lvl5pPr>
              <a:buClr>
                <a:schemeClr val="accent5">
                  <a:lumMod val="40000"/>
                  <a:lumOff val="60000"/>
                </a:schemeClr>
              </a:buClr>
              <a:buSzPct val="70000"/>
              <a:buFont typeface="Arial" pitchFamily="34" charset="0"/>
              <a:buChar char="•"/>
              <a:defRPr sz="1800">
                <a:solidFill>
                  <a:schemeClr val="bg2"/>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6" name="Picture 1" descr="badge.png"/>
          <p:cNvPicPr>
            <a:picLocks noChangeAspect="1"/>
          </p:cNvPicPr>
          <p:nvPr userDrawn="1"/>
        </p:nvPicPr>
        <p:blipFill>
          <a:blip r:embed="rId2"/>
          <a:srcRect/>
          <a:stretch>
            <a:fillRect/>
          </a:stretch>
        </p:blipFill>
        <p:spPr bwMode="auto">
          <a:xfrm>
            <a:off x="6934200" y="5486400"/>
            <a:ext cx="1881188" cy="1096963"/>
          </a:xfrm>
          <a:prstGeom prst="rect">
            <a:avLst/>
          </a:prstGeom>
          <a:noFill/>
          <a:ln w="9525">
            <a:noFill/>
            <a:miter lim="800000"/>
            <a:headEnd/>
            <a:tailEnd/>
          </a:ln>
        </p:spPr>
      </p:pic>
      <p:sp>
        <p:nvSpPr>
          <p:cNvPr id="5" name="Subtitle 2"/>
          <p:cNvSpPr>
            <a:spLocks noGrp="1"/>
          </p:cNvSpPr>
          <p:nvPr>
            <p:ph type="subTitle" idx="1"/>
          </p:nvPr>
        </p:nvSpPr>
        <p:spPr>
          <a:xfrm>
            <a:off x="1371600" y="3505200"/>
            <a:ext cx="6400800" cy="457200"/>
          </a:xfrm>
          <a:prstGeom prst="rect">
            <a:avLst/>
          </a:prstGeom>
        </p:spPr>
        <p:txBody>
          <a:bodyPr/>
          <a:lstStyle>
            <a:lvl1pPr marL="0" indent="0" algn="ctr">
              <a:buNone/>
              <a:defRPr sz="2800" b="1" baseline="0">
                <a:solidFill>
                  <a:schemeClr val="bg2"/>
                </a:solidFill>
                <a:effectLst/>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9" name="Text Placeholder 8"/>
          <p:cNvSpPr>
            <a:spLocks noGrp="1"/>
          </p:cNvSpPr>
          <p:nvPr>
            <p:ph type="body" sz="quarter" idx="10"/>
          </p:nvPr>
        </p:nvSpPr>
        <p:spPr>
          <a:xfrm>
            <a:off x="1371600" y="4114800"/>
            <a:ext cx="6400800" cy="1295400"/>
          </a:xfrm>
          <a:prstGeom prst="rect">
            <a:avLst/>
          </a:prstGeom>
        </p:spPr>
        <p:txBody>
          <a:bodyPr/>
          <a:lstStyle>
            <a:lvl1pPr algn="ctr">
              <a:lnSpc>
                <a:spcPts val="2000"/>
              </a:lnSpc>
              <a:buNone/>
              <a:defRPr sz="2000" baseline="0">
                <a:solidFill>
                  <a:schemeClr val="tx2"/>
                </a:solidFill>
                <a:latin typeface="Arial" pitchFamily="34" charset="0"/>
                <a:cs typeface="Arial"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itle 1"/>
          <p:cNvSpPr>
            <a:spLocks noGrp="1"/>
          </p:cNvSpPr>
          <p:nvPr>
            <p:ph type="title"/>
          </p:nvPr>
        </p:nvSpPr>
        <p:spPr>
          <a:xfrm>
            <a:off x="457200" y="1600200"/>
            <a:ext cx="8229600" cy="1676400"/>
          </a:xfrm>
          <a:prstGeom prst="rect">
            <a:avLst/>
          </a:prstGeom>
        </p:spPr>
        <p:txBody>
          <a:bodyPr/>
          <a:lstStyle>
            <a:lvl1pPr>
              <a:lnSpc>
                <a:spcPct val="100000"/>
              </a:lnSpc>
              <a:defRPr sz="4400" b="1" baseline="0">
                <a:solidFill>
                  <a:schemeClr val="bg2"/>
                </a:solidFill>
                <a:effectLst/>
                <a:latin typeface="Arial" pitchFamily="34" charset="0"/>
                <a:cs typeface="Arial" pitchFamily="34" charset="0"/>
              </a:defRPr>
            </a:lvl1pPr>
          </a:lstStyle>
          <a:p>
            <a:r>
              <a:rPr lang="en-US" smtClean="0"/>
              <a:t>Click to edit Master title style</a:t>
            </a:r>
            <a:endParaRPr lang="en-US" dirty="0"/>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6" name="Picture 1" descr="CDC_OD_4c_process.png"/>
          <p:cNvPicPr>
            <a:picLocks noChangeAspect="1"/>
          </p:cNvPicPr>
          <p:nvPr userDrawn="1"/>
        </p:nvPicPr>
        <p:blipFill>
          <a:blip r:embed="rId2"/>
          <a:srcRect/>
          <a:stretch>
            <a:fillRect/>
          </a:stretch>
        </p:blipFill>
        <p:spPr bwMode="auto">
          <a:xfrm>
            <a:off x="304800" y="5791200"/>
            <a:ext cx="6589713" cy="779463"/>
          </a:xfrm>
          <a:prstGeom prst="rect">
            <a:avLst/>
          </a:prstGeom>
          <a:noFill/>
          <a:ln w="9525">
            <a:noFill/>
            <a:miter lim="800000"/>
            <a:headEnd/>
            <a:tailEnd/>
          </a:ln>
        </p:spPr>
      </p:pic>
      <p:sp>
        <p:nvSpPr>
          <p:cNvPr id="5" name="Subtitle 2"/>
          <p:cNvSpPr>
            <a:spLocks noGrp="1"/>
          </p:cNvSpPr>
          <p:nvPr>
            <p:ph type="subTitle" idx="1"/>
          </p:nvPr>
        </p:nvSpPr>
        <p:spPr>
          <a:xfrm>
            <a:off x="1371600" y="3505200"/>
            <a:ext cx="6400800" cy="457200"/>
          </a:xfrm>
          <a:prstGeom prst="rect">
            <a:avLst/>
          </a:prstGeom>
        </p:spPr>
        <p:txBody>
          <a:bodyPr/>
          <a:lstStyle>
            <a:lvl1pPr marL="0" indent="0" algn="ctr">
              <a:buNone/>
              <a:defRPr sz="2800" b="1" baseline="0">
                <a:solidFill>
                  <a:schemeClr val="bg2"/>
                </a:solidFill>
                <a:effectLst/>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9" name="Text Placeholder 8"/>
          <p:cNvSpPr>
            <a:spLocks noGrp="1"/>
          </p:cNvSpPr>
          <p:nvPr>
            <p:ph type="body" sz="quarter" idx="10"/>
          </p:nvPr>
        </p:nvSpPr>
        <p:spPr>
          <a:xfrm>
            <a:off x="762000" y="4114800"/>
            <a:ext cx="7620000" cy="1295400"/>
          </a:xfrm>
          <a:prstGeom prst="rect">
            <a:avLst/>
          </a:prstGeom>
        </p:spPr>
        <p:txBody>
          <a:bodyPr/>
          <a:lstStyle>
            <a:lvl1pPr algn="ctr">
              <a:lnSpc>
                <a:spcPct val="100000"/>
              </a:lnSpc>
              <a:buNone/>
              <a:defRPr sz="2000" baseline="0">
                <a:solidFill>
                  <a:schemeClr val="tx2"/>
                </a:solidFill>
                <a:latin typeface="Arial" pitchFamily="34" charset="0"/>
                <a:cs typeface="Arial"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itle 1"/>
          <p:cNvSpPr>
            <a:spLocks noGrp="1"/>
          </p:cNvSpPr>
          <p:nvPr>
            <p:ph type="title"/>
          </p:nvPr>
        </p:nvSpPr>
        <p:spPr>
          <a:xfrm>
            <a:off x="457200" y="1600200"/>
            <a:ext cx="8229600" cy="1676400"/>
          </a:xfrm>
          <a:prstGeom prst="rect">
            <a:avLst/>
          </a:prstGeom>
        </p:spPr>
        <p:txBody>
          <a:bodyPr/>
          <a:lstStyle>
            <a:lvl1pPr>
              <a:lnSpc>
                <a:spcPct val="100000"/>
              </a:lnSpc>
              <a:defRPr sz="4400" b="1" baseline="0">
                <a:solidFill>
                  <a:schemeClr val="bg2"/>
                </a:solidFill>
                <a:effectLst/>
                <a:latin typeface="Arial" pitchFamily="34" charset="0"/>
                <a:cs typeface="Arial" pitchFamily="34" charset="0"/>
              </a:defRPr>
            </a:lvl1pPr>
          </a:lstStyle>
          <a:p>
            <a:r>
              <a:rPr lang="en-US" smtClean="0"/>
              <a:t>Click to edit Master title style</a:t>
            </a:r>
            <a:endParaRPr lang="en-US" dirty="0"/>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6600" y="501650"/>
            <a:ext cx="7670800" cy="641350"/>
          </a:xfrm>
          <a:prstGeom prst="rect">
            <a:avLst/>
          </a:prstGeom>
        </p:spPr>
        <p:txBody>
          <a:bodyPr/>
          <a:lstStyle>
            <a:lvl1pPr>
              <a:defRPr sz="3600">
                <a:solidFill>
                  <a:schemeClr val="bg2"/>
                </a:solidFill>
                <a:latin typeface="Arial" pitchFamily="34" charset="0"/>
                <a:cs typeface="Arial"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762000" y="1600200"/>
            <a:ext cx="7924800" cy="4525963"/>
          </a:xfrm>
          <a:prstGeom prst="rect">
            <a:avLst/>
          </a:prstGeom>
        </p:spPr>
        <p:txBody>
          <a:bodyPr/>
          <a:lstStyle>
            <a:lvl1pPr>
              <a:defRPr>
                <a:solidFill>
                  <a:schemeClr val="bg2"/>
                </a:solidFill>
                <a:latin typeface="Arial" pitchFamily="34" charset="0"/>
                <a:cs typeface="Arial" pitchFamily="34" charset="0"/>
              </a:defRPr>
            </a:lvl1pPr>
            <a:lvl2pPr>
              <a:defRPr>
                <a:solidFill>
                  <a:schemeClr val="bg2"/>
                </a:solidFill>
                <a:latin typeface="Arial" pitchFamily="34" charset="0"/>
                <a:cs typeface="Arial" pitchFamily="34" charset="0"/>
              </a:defRPr>
            </a:lvl2pPr>
            <a:lvl3pPr>
              <a:defRPr>
                <a:solidFill>
                  <a:schemeClr val="bg2"/>
                </a:solidFill>
                <a:latin typeface="Arial" pitchFamily="34" charset="0"/>
                <a:cs typeface="Arial" pitchFamily="34" charset="0"/>
              </a:defRPr>
            </a:lvl3pPr>
            <a:lvl4pPr>
              <a:defRPr>
                <a:solidFill>
                  <a:schemeClr val="bg2"/>
                </a:solidFill>
                <a:latin typeface="Arial" pitchFamily="34" charset="0"/>
                <a:cs typeface="Arial" pitchFamily="34" charset="0"/>
              </a:defRPr>
            </a:lvl4pPr>
            <a:lvl5pPr>
              <a:defRPr>
                <a:solidFill>
                  <a:schemeClr val="bg2"/>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dt" sz="half" idx="10"/>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solidFill>
                  <a:srgbClr val="FFFFFF"/>
                </a:solidFill>
                <a:cs typeface="Arial" pitchFamily="34" charset="0"/>
              </a:defRPr>
            </a:lvl1pPr>
          </a:lstStyle>
          <a:p>
            <a:fld id="{6C08EED2-DCA9-4C72-96AF-71940E4A8CAF}" type="datetime1">
              <a:rPr lang="en-US"/>
              <a:pPr/>
              <a:t>9/12/2014</a:t>
            </a:fld>
            <a:endParaRPr lang="en-US"/>
          </a:p>
        </p:txBody>
      </p:sp>
      <p:sp>
        <p:nvSpPr>
          <p:cNvPr id="5" name="Rectangle 6"/>
          <p:cNvSpPr>
            <a:spLocks noGrp="1" noChangeArrowheads="1"/>
          </p:cNvSpPr>
          <p:nvPr>
            <p:ph type="ftr" sz="quarter" idx="11"/>
          </p:nvPr>
        </p:nvSpPr>
        <p:spPr>
          <a:xfrm>
            <a:off x="3124200" y="6245225"/>
            <a:ext cx="2895600" cy="476250"/>
          </a:xfrm>
          <a:prstGeom prst="rect">
            <a:avLst/>
          </a:prstGeom>
        </p:spPr>
        <p:txBody>
          <a:bodyPr vert="horz" wrap="square" lIns="91440" tIns="45720" rIns="91440" bIns="45720" numCol="1" anchor="t" anchorCtr="0" compatLnSpc="1">
            <a:prstTxWarp prst="textNoShape">
              <a:avLst/>
            </a:prstTxWarp>
          </a:bodyPr>
          <a:lstStyle>
            <a:lvl1pPr>
              <a:defRPr>
                <a:solidFill>
                  <a:srgbClr val="FFFFFF"/>
                </a:solidFill>
                <a:cs typeface="Arial" pitchFamily="34" charset="0"/>
              </a:defRPr>
            </a:lvl1pPr>
          </a:lstStyle>
          <a:p>
            <a:endParaRPr lang="en-US"/>
          </a:p>
        </p:txBody>
      </p:sp>
      <p:sp>
        <p:nvSpPr>
          <p:cNvPr id="6" name="Rectangle 7"/>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solidFill>
                  <a:srgbClr val="FFFFFF"/>
                </a:solidFill>
                <a:cs typeface="Arial" pitchFamily="34" charset="0"/>
              </a:defRPr>
            </a:lvl1pPr>
          </a:lstStyle>
          <a:p>
            <a:fld id="{0C9239A9-14FD-4BFA-905B-F668D71F5C08}" type="slidenum">
              <a:rPr lang="en-US"/>
              <a:pPr/>
              <a:t>‹#›</a:t>
            </a:fld>
            <a:endParaRPr lang="en-US"/>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Basic Content">
    <p:spTree>
      <p:nvGrpSpPr>
        <p:cNvPr id="1" name=""/>
        <p:cNvGrpSpPr/>
        <p:nvPr/>
      </p:nvGrpSpPr>
      <p:grpSpPr>
        <a:xfrm>
          <a:off x="0" y="0"/>
          <a:ext cx="0" cy="0"/>
          <a:chOff x="0" y="0"/>
          <a:chExt cx="0" cy="0"/>
        </a:xfrm>
      </p:grpSpPr>
      <p:sp>
        <p:nvSpPr>
          <p:cNvPr id="5" name="Line 5"/>
          <p:cNvSpPr>
            <a:spLocks noChangeShapeType="1"/>
          </p:cNvSpPr>
          <p:nvPr userDrawn="1"/>
        </p:nvSpPr>
        <p:spPr bwMode="auto">
          <a:xfrm>
            <a:off x="533400" y="1143000"/>
            <a:ext cx="8153400" cy="0"/>
          </a:xfrm>
          <a:prstGeom prst="line">
            <a:avLst/>
          </a:prstGeom>
          <a:noFill/>
          <a:ln w="9525">
            <a:solidFill>
              <a:srgbClr val="FFFF99"/>
            </a:solidFill>
            <a:round/>
            <a:headEnd/>
            <a:tailEnd/>
          </a:ln>
        </p:spPr>
        <p:txBody>
          <a:bodyPr/>
          <a:lstStyle/>
          <a:p>
            <a:pPr defTabSz="914400" fontAlgn="auto">
              <a:spcBef>
                <a:spcPts val="0"/>
              </a:spcBef>
              <a:spcAft>
                <a:spcPts val="0"/>
              </a:spcAft>
              <a:defRPr/>
            </a:pPr>
            <a:endParaRPr lang="en-US" dirty="0">
              <a:solidFill>
                <a:srgbClr val="0F56DC"/>
              </a:solidFill>
              <a:latin typeface="Myriad Web Pro"/>
              <a:ea typeface="+mn-ea"/>
              <a:cs typeface="+mn-cs"/>
            </a:endParaRPr>
          </a:p>
        </p:txBody>
      </p:sp>
      <p:sp>
        <p:nvSpPr>
          <p:cNvPr id="2" name="Title 1"/>
          <p:cNvSpPr>
            <a:spLocks noGrp="1"/>
          </p:cNvSpPr>
          <p:nvPr>
            <p:ph type="title"/>
          </p:nvPr>
        </p:nvSpPr>
        <p:spPr>
          <a:xfrm>
            <a:off x="457200" y="274638"/>
            <a:ext cx="8229600" cy="639762"/>
          </a:xfrm>
          <a:prstGeom prst="rect">
            <a:avLst/>
          </a:prstGeom>
        </p:spPr>
        <p:txBody>
          <a:bodyPr anchor="b" anchorCtr="0"/>
          <a:lstStyle>
            <a:lvl1pPr>
              <a:lnSpc>
                <a:spcPts val="3000"/>
              </a:lnSpc>
              <a:defRPr sz="3600" b="1" baseline="0">
                <a:solidFill>
                  <a:schemeClr val="bg2"/>
                </a:solidFill>
                <a:effectLst/>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95400"/>
            <a:ext cx="8229600" cy="4724400"/>
          </a:xfrm>
          <a:prstGeom prst="rect">
            <a:avLst/>
          </a:prstGeom>
        </p:spPr>
        <p:txBody>
          <a:bodyPr/>
          <a:lstStyle>
            <a:lvl1pPr>
              <a:buClr>
                <a:schemeClr val="accent5">
                  <a:lumMod val="40000"/>
                  <a:lumOff val="60000"/>
                </a:schemeClr>
              </a:buClr>
              <a:buSzPct val="70000"/>
              <a:buFont typeface="Arial" pitchFamily="34" charset="0"/>
              <a:buChar char="•"/>
              <a:defRPr sz="2800" b="0" baseline="0">
                <a:solidFill>
                  <a:schemeClr val="bg2"/>
                </a:solidFill>
                <a:latin typeface="Arial" pitchFamily="34" charset="0"/>
                <a:cs typeface="Arial" pitchFamily="34" charset="0"/>
              </a:defRPr>
            </a:lvl1pPr>
            <a:lvl2pPr>
              <a:buClr>
                <a:schemeClr val="accent5">
                  <a:lumMod val="40000"/>
                  <a:lumOff val="60000"/>
                </a:schemeClr>
              </a:buClr>
              <a:buSzPct val="100000"/>
              <a:buFont typeface="Arial" pitchFamily="34" charset="0"/>
              <a:buChar char="•"/>
              <a:defRPr sz="2400">
                <a:solidFill>
                  <a:schemeClr val="bg2"/>
                </a:solidFill>
                <a:latin typeface="Arial" pitchFamily="34" charset="0"/>
                <a:cs typeface="Arial" pitchFamily="34" charset="0"/>
              </a:defRPr>
            </a:lvl2pPr>
            <a:lvl3pPr>
              <a:buClr>
                <a:schemeClr val="accent5">
                  <a:lumMod val="40000"/>
                  <a:lumOff val="60000"/>
                </a:schemeClr>
              </a:buClr>
              <a:buSzPct val="100000"/>
              <a:buFont typeface="Arial" pitchFamily="34" charset="0"/>
              <a:buChar char="•"/>
              <a:defRPr sz="2200">
                <a:solidFill>
                  <a:schemeClr val="bg2"/>
                </a:solidFill>
                <a:latin typeface="Arial" pitchFamily="34" charset="0"/>
                <a:cs typeface="Arial" pitchFamily="34" charset="0"/>
              </a:defRPr>
            </a:lvl3pPr>
            <a:lvl4pPr>
              <a:buClr>
                <a:schemeClr val="accent5">
                  <a:lumMod val="40000"/>
                  <a:lumOff val="60000"/>
                </a:schemeClr>
              </a:buClr>
              <a:buSzPct val="70000"/>
              <a:buFont typeface="Arial" pitchFamily="34" charset="0"/>
              <a:buChar char="•"/>
              <a:defRPr sz="2000" baseline="0">
                <a:solidFill>
                  <a:schemeClr val="bg2"/>
                </a:solidFill>
                <a:latin typeface="Arial" pitchFamily="34" charset="0"/>
                <a:cs typeface="Arial" pitchFamily="34" charset="0"/>
              </a:defRPr>
            </a:lvl4pPr>
            <a:lvl5pPr>
              <a:buClr>
                <a:schemeClr val="accent5">
                  <a:lumMod val="40000"/>
                  <a:lumOff val="60000"/>
                </a:schemeClr>
              </a:buClr>
              <a:buSzPct val="70000"/>
              <a:buFont typeface="Arial" pitchFamily="34" charset="0"/>
              <a:buChar char="•"/>
              <a:defRPr sz="1800">
                <a:solidFill>
                  <a:schemeClr val="bg2"/>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8"/>
          <p:cNvSpPr>
            <a:spLocks noGrp="1"/>
          </p:cNvSpPr>
          <p:nvPr>
            <p:ph type="body" sz="quarter" idx="10"/>
          </p:nvPr>
        </p:nvSpPr>
        <p:spPr>
          <a:xfrm>
            <a:off x="457200" y="6096000"/>
            <a:ext cx="8229600" cy="609600"/>
          </a:xfrm>
          <a:prstGeom prst="rect">
            <a:avLst/>
          </a:prstGeom>
        </p:spPr>
        <p:txBody>
          <a:bodyPr anchor="b" anchorCtr="0"/>
          <a:lstStyle>
            <a:lvl1pPr algn="l">
              <a:lnSpc>
                <a:spcPts val="1100"/>
              </a:lnSpc>
              <a:buNone/>
              <a:defRPr sz="1100" i="1" baseline="0">
                <a:solidFill>
                  <a:schemeClr val="tx2"/>
                </a:solidFill>
                <a:latin typeface="Arial" pitchFamily="34" charset="0"/>
                <a:cs typeface="Arial"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p:txBody>
      </p:sp>
    </p:spTree>
  </p:cSld>
  <p:clrMapOvr>
    <a:masterClrMapping/>
  </p:clrMapOvr>
  <p:transition>
    <p:fade/>
  </p:transition>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Vertical Title and Text">
    <p:spTree>
      <p:nvGrpSpPr>
        <p:cNvPr id="1" name=""/>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6"/>
          <p:cNvSpPr>
            <a:spLocks noGrp="1"/>
          </p:cNvSpPr>
          <p:nvPr>
            <p:ph type="ftr" sz="quarter" idx="10"/>
          </p:nvPr>
        </p:nvSpPr>
        <p:spPr>
          <a:xfrm>
            <a:off x="457200" y="6403975"/>
            <a:ext cx="8229600" cy="365125"/>
          </a:xfrm>
          <a:prstGeom prst="rect">
            <a:avLst/>
          </a:prstGeom>
        </p:spPr>
        <p:txBody>
          <a:bodyPr/>
          <a:lstStyle>
            <a:lvl1pPr>
              <a:defRPr/>
            </a:lvl1pPr>
          </a:lstStyle>
          <a:p>
            <a:pPr>
              <a:defRPr/>
            </a:pP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6"/>
          <p:cNvSpPr>
            <a:spLocks noGrp="1"/>
          </p:cNvSpPr>
          <p:nvPr>
            <p:ph type="ftr" sz="quarter" idx="10"/>
          </p:nvPr>
        </p:nvSpPr>
        <p:spPr/>
        <p:txBody>
          <a:bodyPr/>
          <a:lstStyle>
            <a:lvl1pPr>
              <a:defRPr/>
            </a:lvl1pPr>
          </a:lstStyle>
          <a:p>
            <a:pPr>
              <a:defRPr/>
            </a:pPr>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7470648" cy="1066800"/>
          </a:xfrm>
        </p:spPr>
        <p:txBody>
          <a:bodyPr/>
          <a:lstStyle>
            <a:lvl1pPr>
              <a:defRPr sz="3200" b="0">
                <a:solidFill>
                  <a:srgbClr val="003F72"/>
                </a:solidFill>
                <a:latin typeface="Arial Black"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600200" y="1676400"/>
            <a:ext cx="7086600" cy="4672584"/>
          </a:xfrm>
        </p:spPr>
        <p:txBody>
          <a:bodyPr/>
          <a:lstStyle>
            <a:lvl1pPr>
              <a:defRPr sz="2400">
                <a:latin typeface="Calibri" pitchFamily="34" charset="0"/>
                <a:cs typeface="Arial" pitchFamily="34" charset="0"/>
              </a:defRPr>
            </a:lvl1pPr>
            <a:lvl2pPr>
              <a:defRPr sz="2400">
                <a:latin typeface="Calibri" pitchFamily="34" charset="0"/>
                <a:cs typeface="Arial" pitchFamily="34" charset="0"/>
              </a:defRPr>
            </a:lvl2pPr>
            <a:lvl3pPr>
              <a:defRPr sz="2400">
                <a:latin typeface="Calibri" pitchFamily="34" charset="0"/>
                <a:cs typeface="Arial" pitchFamily="34" charset="0"/>
              </a:defRPr>
            </a:lvl3pPr>
            <a:lvl4pPr>
              <a:defRPr sz="2400">
                <a:latin typeface="Calibri" pitchFamily="34" charset="0"/>
                <a:cs typeface="Arial" pitchFamily="34" charset="0"/>
              </a:defRPr>
            </a:lvl4pPr>
            <a:lvl5pPr>
              <a:defRPr sz="2400">
                <a:latin typeface="Calibri"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629893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205025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248DC92-422F-4669-94CA-A8219DF26F6D}" type="slidenum">
              <a:rPr lang="en-US">
                <a:solidFill>
                  <a:srgbClr val="000000"/>
                </a:solidFill>
              </a:rPr>
              <a:pPr/>
              <a:t>‹#›</a:t>
            </a:fld>
            <a:endParaRPr lang="en-US" dirty="0">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8BF3C5-8C32-4923-AA1D-64E286033462}" type="datetimeFigureOut">
              <a:rPr lang="en-US" smtClean="0">
                <a:solidFill>
                  <a:prstClr val="black">
                    <a:tint val="75000"/>
                  </a:prstClr>
                </a:solidFill>
                <a:effectDag name="">
                  <a:cont type="tree" name="">
                    <a:effect ref="fillLine"/>
                    <a:outerShdw dist="38100" dir="13500000" algn="br">
                      <a:prstClr val="white">
                        <a:lumMod val="200000"/>
                        <a:satMod val="200000"/>
                      </a:prstClr>
                    </a:outerShdw>
                  </a:cont>
                  <a:cont type="tree" name="">
                    <a:effect ref="fillLine"/>
                    <a:outerShdw dist="38100" dir="2700000" algn="tl">
                      <a:prstClr val="white">
                        <a:lumMod val="60000"/>
                        <a:satMod val="60000"/>
                      </a:prstClr>
                    </a:outerShdw>
                  </a:cont>
                  <a:effect ref="fillLine"/>
                </a:effectDag>
              </a:rPr>
              <a:pPr/>
              <a:t>9/12/2014</a:t>
            </a:fld>
            <a:endParaRPr lang="en-US">
              <a:solidFill>
                <a:prstClr val="black">
                  <a:tint val="75000"/>
                </a:prstClr>
              </a:solidFill>
              <a:effectDag name="">
                <a:cont type="tree" name="">
                  <a:effect ref="fillLine"/>
                  <a:outerShdw dist="38100" dir="13500000" algn="br">
                    <a:prstClr val="white">
                      <a:lumMod val="200000"/>
                      <a:satMod val="200000"/>
                    </a:prstClr>
                  </a:outerShdw>
                </a:cont>
                <a:cont type="tree" name="">
                  <a:effect ref="fillLine"/>
                  <a:outerShdw dist="38100" dir="2700000" algn="tl">
                    <a:prstClr val="white">
                      <a:lumMod val="60000"/>
                      <a:satMod val="60000"/>
                    </a:prstClr>
                  </a:outerShdw>
                </a:cont>
                <a:effect ref="fillLine"/>
              </a:effectDag>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ffectDag name="">
                <a:cont type="tree" name="">
                  <a:effect ref="fillLine"/>
                  <a:outerShdw dist="38100" dir="13500000" algn="br">
                    <a:prstClr val="white">
                      <a:lumMod val="200000"/>
                      <a:satMod val="200000"/>
                    </a:prstClr>
                  </a:outerShdw>
                </a:cont>
                <a:cont type="tree" name="">
                  <a:effect ref="fillLine"/>
                  <a:outerShdw dist="38100" dir="2700000" algn="tl">
                    <a:prstClr val="white">
                      <a:lumMod val="60000"/>
                      <a:satMod val="60000"/>
                    </a:prstClr>
                  </a:outerShdw>
                </a:cont>
                <a:effect ref="fillLine"/>
              </a:effectDag>
            </a:endParaRPr>
          </a:p>
        </p:txBody>
      </p:sp>
      <p:sp>
        <p:nvSpPr>
          <p:cNvPr id="6" name="Slide Number Placeholder 5"/>
          <p:cNvSpPr>
            <a:spLocks noGrp="1"/>
          </p:cNvSpPr>
          <p:nvPr>
            <p:ph type="sldNum" sz="quarter" idx="12"/>
          </p:nvPr>
        </p:nvSpPr>
        <p:spPr/>
        <p:txBody>
          <a:bodyPr/>
          <a:lstStyle/>
          <a:p>
            <a:fld id="{4A132C75-B7AC-43E8-88D4-AB4DE300435E}" type="slidenum">
              <a:rPr lang="en-US" smtClean="0">
                <a:solidFill>
                  <a:prstClr val="black">
                    <a:tint val="75000"/>
                  </a:prstClr>
                </a:solidFill>
                <a:effectDag name="">
                  <a:cont type="tree" name="">
                    <a:effect ref="fillLine"/>
                    <a:outerShdw dist="38100" dir="13500000" algn="br">
                      <a:prstClr val="white">
                        <a:lumMod val="200000"/>
                        <a:satMod val="200000"/>
                      </a:prstClr>
                    </a:outerShdw>
                  </a:cont>
                  <a:cont type="tree" name="">
                    <a:effect ref="fillLine"/>
                    <a:outerShdw dist="38100" dir="2700000" algn="tl">
                      <a:prstClr val="white">
                        <a:lumMod val="60000"/>
                        <a:satMod val="60000"/>
                      </a:prstClr>
                    </a:outerShdw>
                  </a:cont>
                  <a:effect ref="fillLine"/>
                </a:effectDag>
              </a:rPr>
              <a:pPr/>
              <a:t>‹#›</a:t>
            </a:fld>
            <a:endParaRPr lang="en-US">
              <a:solidFill>
                <a:prstClr val="black">
                  <a:tint val="75000"/>
                </a:prstClr>
              </a:solidFill>
              <a:effectDag name="">
                <a:cont type="tree" name="">
                  <a:effect ref="fillLine"/>
                  <a:outerShdw dist="38100" dir="13500000" algn="br">
                    <a:prstClr val="white">
                      <a:lumMod val="200000"/>
                      <a:satMod val="200000"/>
                    </a:prstClr>
                  </a:outerShdw>
                </a:cont>
                <a:cont type="tree" name="">
                  <a:effect ref="fillLine"/>
                  <a:outerShdw dist="38100" dir="2700000" algn="tl">
                    <a:prstClr val="white">
                      <a:lumMod val="60000"/>
                      <a:satMod val="60000"/>
                    </a:prstClr>
                  </a:outerShdw>
                </a:cont>
                <a:effect ref="fillLine"/>
              </a:effectDag>
            </a:endParaRPr>
          </a:p>
        </p:txBody>
      </p:sp>
    </p:spTree>
    <p:extLst>
      <p:ext uri="{BB962C8B-B14F-4D97-AF65-F5344CB8AC3E}">
        <p14:creationId xmlns:p14="http://schemas.microsoft.com/office/powerpoint/2010/main" val="12913732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Rectangle 3"/>
          <p:cNvSpPr/>
          <p:nvPr userDrawn="1"/>
        </p:nvSpPr>
        <p:spPr bwMode="auto">
          <a:xfrm>
            <a:off x="0" y="0"/>
            <a:ext cx="9144000" cy="6019800"/>
          </a:xfrm>
          <a:prstGeom prst="rect">
            <a:avLst/>
          </a:prstGeom>
          <a:gradFill flip="none" rotWithShape="1">
            <a:gsLst>
              <a:gs pos="0">
                <a:srgbClr val="003F72"/>
              </a:gs>
              <a:gs pos="100000">
                <a:schemeClr val="bg1"/>
              </a:gs>
              <a:gs pos="100000">
                <a:schemeClr val="accent1">
                  <a:tint val="23500"/>
                  <a:satMod val="160000"/>
                </a:schemeClr>
              </a:gs>
            </a:gsLst>
            <a:lin ang="5400000" scaled="1"/>
            <a:tileRect/>
          </a:gradFill>
          <a:ln w="9525" cap="flat" cmpd="sng" algn="ctr">
            <a:noFill/>
            <a:prstDash val="solid"/>
            <a:round/>
            <a:headEnd type="none" w="med" len="med"/>
            <a:tailEnd type="none" w="med" len="med"/>
          </a:ln>
          <a:effectLst/>
        </p:spPr>
        <p:txBody>
          <a:bodyPr/>
          <a:lstStyle/>
          <a:p>
            <a:pPr algn="ctr" defTabSz="914400">
              <a:defRPr/>
            </a:pPr>
            <a:endParaRPr lang="en-US" dirty="0">
              <a:solidFill>
                <a:srgbClr val="000000"/>
              </a:solidFill>
              <a:latin typeface="Arial" charset="0"/>
              <a:ea typeface="MS PGothic" pitchFamily="34" charset="-128"/>
              <a:cs typeface="+mn-cs"/>
            </a:endParaRPr>
          </a:p>
        </p:txBody>
      </p:sp>
      <p:sp>
        <p:nvSpPr>
          <p:cNvPr id="70665" name="Title Placeholder 21"/>
          <p:cNvSpPr>
            <a:spLocks noGrp="1"/>
          </p:cNvSpPr>
          <p:nvPr>
            <p:ph type="ctrTitle"/>
          </p:nvPr>
        </p:nvSpPr>
        <p:spPr>
          <a:xfrm>
            <a:off x="685800" y="228600"/>
            <a:ext cx="7772400" cy="1143000"/>
          </a:xfrm>
        </p:spPr>
        <p:txBody>
          <a:bodyPr anchor="b" anchorCtr="1"/>
          <a:lstStyle>
            <a:lvl1pPr algn="ctr">
              <a:defRPr sz="4000" b="1" smtClean="0">
                <a:solidFill>
                  <a:srgbClr val="FADA63"/>
                </a:solidFill>
                <a:latin typeface="Arial" charset="0"/>
                <a:cs typeface="Arial" charset="0"/>
              </a:defRPr>
            </a:lvl1pPr>
          </a:lstStyle>
          <a:p>
            <a:r>
              <a:rPr lang="en-US" smtClean="0"/>
              <a:t>Click to edit Master title style</a:t>
            </a:r>
          </a:p>
        </p:txBody>
      </p:sp>
      <p:sp>
        <p:nvSpPr>
          <p:cNvPr id="70666" name="Text Placeholder 12"/>
          <p:cNvSpPr>
            <a:spLocks noGrp="1"/>
          </p:cNvSpPr>
          <p:nvPr>
            <p:ph type="subTitle" idx="1"/>
          </p:nvPr>
        </p:nvSpPr>
        <p:spPr>
          <a:xfrm>
            <a:off x="1371600" y="1447800"/>
            <a:ext cx="6400800" cy="1066800"/>
          </a:xfrm>
        </p:spPr>
        <p:txBody>
          <a:bodyPr/>
          <a:lstStyle>
            <a:lvl1pPr marL="0" indent="0" algn="ctr">
              <a:buFont typeface="Arial" charset="0"/>
              <a:buNone/>
              <a:defRPr smtClean="0">
                <a:solidFill>
                  <a:srgbClr val="FADA63"/>
                </a:solidFill>
              </a:defRPr>
            </a:lvl1pPr>
          </a:lstStyle>
          <a:p>
            <a:r>
              <a:rPr lang="en-US" smtClean="0"/>
              <a:t>Click to edit Master subtitle style</a:t>
            </a:r>
          </a:p>
        </p:txBody>
      </p:sp>
    </p:spTree>
    <p:extLst>
      <p:ext uri="{BB962C8B-B14F-4D97-AF65-F5344CB8AC3E}">
        <p14:creationId xmlns:p14="http://schemas.microsoft.com/office/powerpoint/2010/main" val="25045950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bl">
  <p:cSld name="1_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7470775"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600200" y="1673225"/>
            <a:ext cx="7315200" cy="4879975"/>
          </a:xfrm>
        </p:spPr>
        <p:txBody>
          <a:bodyPr/>
          <a:lstStyle/>
          <a:p>
            <a:pPr lvl="0"/>
            <a:endParaRPr lang="en-US" noProof="0" dirty="0"/>
          </a:p>
        </p:txBody>
      </p:sp>
    </p:spTree>
    <p:extLst>
      <p:ext uri="{BB962C8B-B14F-4D97-AF65-F5344CB8AC3E}">
        <p14:creationId xmlns:p14="http://schemas.microsoft.com/office/powerpoint/2010/main" val="15396533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7470648" cy="1066800"/>
          </a:xfrm>
        </p:spPr>
        <p:txBody>
          <a:bodyPr/>
          <a:lstStyle>
            <a:lvl1pPr>
              <a:defRPr sz="3200" b="0">
                <a:solidFill>
                  <a:srgbClr val="003F72"/>
                </a:solidFill>
                <a:latin typeface="Arial Black"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600200" y="1676400"/>
            <a:ext cx="7086600" cy="4672584"/>
          </a:xfrm>
        </p:spPr>
        <p:txBody>
          <a:bodyPr/>
          <a:lstStyle>
            <a:lvl1pPr>
              <a:defRPr sz="2400">
                <a:latin typeface="Calibri" pitchFamily="34" charset="0"/>
                <a:cs typeface="Arial" pitchFamily="34" charset="0"/>
              </a:defRPr>
            </a:lvl1pPr>
            <a:lvl2pPr>
              <a:defRPr sz="2400">
                <a:latin typeface="Calibri" pitchFamily="34" charset="0"/>
                <a:cs typeface="Arial" pitchFamily="34" charset="0"/>
              </a:defRPr>
            </a:lvl2pPr>
            <a:lvl3pPr>
              <a:defRPr sz="2400">
                <a:latin typeface="Calibri" pitchFamily="34" charset="0"/>
                <a:cs typeface="Arial" pitchFamily="34" charset="0"/>
              </a:defRPr>
            </a:lvl3pPr>
            <a:lvl4pPr>
              <a:defRPr sz="2400">
                <a:latin typeface="Calibri" pitchFamily="34" charset="0"/>
                <a:cs typeface="Arial" pitchFamily="34" charset="0"/>
              </a:defRPr>
            </a:lvl4pPr>
            <a:lvl5pPr>
              <a:defRPr sz="2400">
                <a:latin typeface="Calibri"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629893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pPr>
              <a:defRPr/>
            </a:pP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34E52B-FB94-4250-A9A7-1F32198D7E63}" type="datetimeFigureOut">
              <a:rPr lang="en-US" smtClean="0">
                <a:solidFill>
                  <a:prstClr val="black">
                    <a:tint val="75000"/>
                  </a:prstClr>
                </a:solidFill>
              </a:rPr>
              <a:pPr/>
              <a:t>9/12/2014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1EB3A09-F717-46E2-844F-3DEA24E12C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95940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34E52B-FB94-4250-A9A7-1F32198D7E63}" type="datetimeFigureOut">
              <a:rPr lang="en-US" smtClean="0">
                <a:solidFill>
                  <a:prstClr val="black">
                    <a:tint val="75000"/>
                  </a:prstClr>
                </a:solidFill>
              </a:rPr>
              <a:pPr/>
              <a:t>9/12/2014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1EB3A09-F717-46E2-844F-3DEA24E12C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95940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224581-1D2A-4472-BF5C-01862D8413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939706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224581-1D2A-4472-BF5C-01862D8413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939706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224581-1D2A-4472-BF5C-01862D8413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939706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Data chart with two sets of floating legend items">
    <p:spTree>
      <p:nvGrpSpPr>
        <p:cNvPr id="1" name=""/>
        <p:cNvGrpSpPr/>
        <p:nvPr/>
      </p:nvGrpSpPr>
      <p:grpSpPr>
        <a:xfrm>
          <a:off x="0" y="0"/>
          <a:ext cx="0" cy="0"/>
          <a:chOff x="0" y="0"/>
          <a:chExt cx="0" cy="0"/>
        </a:xfrm>
      </p:grpSpPr>
      <p:sp>
        <p:nvSpPr>
          <p:cNvPr id="10" name="Title 9"/>
          <p:cNvSpPr>
            <a:spLocks noGrp="1"/>
          </p:cNvSpPr>
          <p:nvPr>
            <p:ph type="title"/>
          </p:nvPr>
        </p:nvSpPr>
        <p:spPr>
          <a:xfrm>
            <a:off x="457200" y="3048"/>
            <a:ext cx="8229600" cy="558267"/>
          </a:xfrm>
        </p:spPr>
        <p:txBody>
          <a:bodyPr>
            <a:noAutofit/>
          </a:bodyPr>
          <a:lstStyle>
            <a:lvl1pPr>
              <a:defRPr sz="3200"/>
            </a:lvl1pPr>
          </a:lstStyle>
          <a:p>
            <a:r>
              <a:rPr lang="en-US" dirty="0" smtClean="0"/>
              <a:t>Click to edit Master title style</a:t>
            </a:r>
            <a:endParaRPr lang="en-US" dirty="0"/>
          </a:p>
        </p:txBody>
      </p:sp>
      <p:sp>
        <p:nvSpPr>
          <p:cNvPr id="22" name="Text Placeholder 6"/>
          <p:cNvSpPr>
            <a:spLocks noGrp="1"/>
          </p:cNvSpPr>
          <p:nvPr>
            <p:ph type="body" sz="quarter" idx="25" hasCustomPrompt="1"/>
          </p:nvPr>
        </p:nvSpPr>
        <p:spPr>
          <a:xfrm>
            <a:off x="7188451" y="686567"/>
            <a:ext cx="1955549" cy="336486"/>
          </a:xfrm>
        </p:spPr>
        <p:txBody>
          <a:bodyPr>
            <a:noAutofit/>
          </a:bodyPr>
          <a:lstStyle>
            <a:lvl1pPr marL="0">
              <a:buFont typeface="Arial" pitchFamily="34" charset="0"/>
              <a:buNone/>
              <a:defRPr sz="1600" b="1"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Direction desired</a:t>
            </a:r>
            <a:endParaRPr lang="en-US" dirty="0"/>
          </a:p>
        </p:txBody>
      </p:sp>
      <p:sp>
        <p:nvSpPr>
          <p:cNvPr id="9" name="Chart Placeholder 8"/>
          <p:cNvSpPr>
            <a:spLocks noGrp="1"/>
          </p:cNvSpPr>
          <p:nvPr>
            <p:ph type="chart" sz="quarter" idx="14"/>
          </p:nvPr>
        </p:nvSpPr>
        <p:spPr>
          <a:xfrm>
            <a:off x="-1" y="579422"/>
            <a:ext cx="9134945" cy="4852657"/>
          </a:xfrm>
        </p:spPr>
        <p:txBody>
          <a:bodyPr/>
          <a:lstStyle/>
          <a:p>
            <a:endParaRPr lang="en-US"/>
          </a:p>
        </p:txBody>
      </p:sp>
      <p:sp>
        <p:nvSpPr>
          <p:cNvPr id="3" name="Text Placeholder 2"/>
          <p:cNvSpPr>
            <a:spLocks noGrp="1"/>
          </p:cNvSpPr>
          <p:nvPr>
            <p:ph type="body" sz="quarter" idx="17" hasCustomPrompt="1"/>
          </p:nvPr>
        </p:nvSpPr>
        <p:spPr>
          <a:xfrm>
            <a:off x="8142051" y="2552700"/>
            <a:ext cx="965723" cy="263525"/>
          </a:xfrm>
        </p:spPr>
        <p:txBody>
          <a:bodyPr anchor="ctr">
            <a:noAutofit/>
          </a:bodyPr>
          <a:lstStyle>
            <a:lvl1pPr marL="0" indent="0">
              <a:buNone/>
              <a:defRPr sz="1400" b="1"/>
            </a:lvl1pPr>
            <a:lvl2pPr>
              <a:defRPr sz="1400"/>
            </a:lvl2pPr>
            <a:lvl3pPr>
              <a:defRPr sz="1400"/>
            </a:lvl3pPr>
            <a:lvl4pPr>
              <a:defRPr sz="1400"/>
            </a:lvl4pPr>
            <a:lvl5pPr>
              <a:defRPr sz="1400"/>
            </a:lvl5pPr>
          </a:lstStyle>
          <a:p>
            <a:pPr lvl="0"/>
            <a:r>
              <a:rPr lang="en-US" dirty="0" smtClean="0"/>
              <a:t>Legend1</a:t>
            </a:r>
            <a:endParaRPr lang="en-US" dirty="0"/>
          </a:p>
        </p:txBody>
      </p:sp>
      <p:sp>
        <p:nvSpPr>
          <p:cNvPr id="15" name="Text Placeholder 2"/>
          <p:cNvSpPr>
            <a:spLocks noGrp="1"/>
          </p:cNvSpPr>
          <p:nvPr>
            <p:ph type="body" sz="quarter" idx="18" hasCustomPrompt="1"/>
          </p:nvPr>
        </p:nvSpPr>
        <p:spPr>
          <a:xfrm>
            <a:off x="8142052" y="2849955"/>
            <a:ext cx="955160" cy="263525"/>
          </a:xfrm>
        </p:spPr>
        <p:txBody>
          <a:bodyPr anchor="ctr">
            <a:noAutofit/>
          </a:bodyPr>
          <a:lstStyle>
            <a:lvl1pPr marL="0" indent="0">
              <a:buNone/>
              <a:defRPr sz="1400" b="1"/>
            </a:lvl1pPr>
            <a:lvl2pPr>
              <a:defRPr sz="1400"/>
            </a:lvl2pPr>
            <a:lvl3pPr>
              <a:defRPr sz="1400"/>
            </a:lvl3pPr>
            <a:lvl4pPr>
              <a:defRPr sz="1400"/>
            </a:lvl4pPr>
            <a:lvl5pPr>
              <a:defRPr sz="1400"/>
            </a:lvl5pPr>
          </a:lstStyle>
          <a:p>
            <a:pPr lvl="0"/>
            <a:r>
              <a:rPr lang="en-US" dirty="0" smtClean="0"/>
              <a:t>Legend2</a:t>
            </a:r>
            <a:endParaRPr lang="en-US" dirty="0"/>
          </a:p>
        </p:txBody>
      </p:sp>
      <p:sp>
        <p:nvSpPr>
          <p:cNvPr id="16" name="Text Placeholder 2"/>
          <p:cNvSpPr>
            <a:spLocks noGrp="1"/>
          </p:cNvSpPr>
          <p:nvPr>
            <p:ph type="body" sz="quarter" idx="19" hasCustomPrompt="1"/>
          </p:nvPr>
        </p:nvSpPr>
        <p:spPr>
          <a:xfrm>
            <a:off x="8142051" y="3174371"/>
            <a:ext cx="953651" cy="263525"/>
          </a:xfrm>
        </p:spPr>
        <p:txBody>
          <a:bodyPr anchor="ctr">
            <a:noAutofit/>
          </a:bodyPr>
          <a:lstStyle>
            <a:lvl1pPr marL="0" indent="0">
              <a:buNone/>
              <a:defRPr sz="1400" b="1"/>
            </a:lvl1pPr>
            <a:lvl2pPr>
              <a:defRPr sz="1400"/>
            </a:lvl2pPr>
            <a:lvl3pPr>
              <a:defRPr sz="1400"/>
            </a:lvl3pPr>
            <a:lvl4pPr>
              <a:defRPr sz="1400"/>
            </a:lvl4pPr>
            <a:lvl5pPr>
              <a:defRPr sz="1400"/>
            </a:lvl5pPr>
          </a:lstStyle>
          <a:p>
            <a:pPr lvl="0"/>
            <a:r>
              <a:rPr lang="en-US" dirty="0" smtClean="0"/>
              <a:t>Legend3</a:t>
            </a:r>
            <a:endParaRPr lang="en-US" dirty="0"/>
          </a:p>
        </p:txBody>
      </p:sp>
      <p:sp>
        <p:nvSpPr>
          <p:cNvPr id="17" name="Text Placeholder 2"/>
          <p:cNvSpPr>
            <a:spLocks noGrp="1"/>
          </p:cNvSpPr>
          <p:nvPr>
            <p:ph type="body" sz="quarter" idx="20" hasCustomPrompt="1"/>
          </p:nvPr>
        </p:nvSpPr>
        <p:spPr>
          <a:xfrm>
            <a:off x="8103140" y="3509349"/>
            <a:ext cx="983509" cy="263525"/>
          </a:xfrm>
        </p:spPr>
        <p:txBody>
          <a:bodyPr anchor="ctr">
            <a:noAutofit/>
          </a:bodyPr>
          <a:lstStyle>
            <a:lvl1pPr marL="0" indent="0">
              <a:buNone/>
              <a:defRPr sz="1400" b="1"/>
            </a:lvl1pPr>
            <a:lvl2pPr>
              <a:defRPr sz="1400"/>
            </a:lvl2pPr>
            <a:lvl3pPr>
              <a:defRPr sz="1400"/>
            </a:lvl3pPr>
            <a:lvl4pPr>
              <a:defRPr sz="1400"/>
            </a:lvl4pPr>
            <a:lvl5pPr>
              <a:defRPr sz="1400"/>
            </a:lvl5pPr>
          </a:lstStyle>
          <a:p>
            <a:pPr lvl="0"/>
            <a:r>
              <a:rPr lang="en-US" dirty="0" smtClean="0"/>
              <a:t>Legend4</a:t>
            </a:r>
            <a:endParaRPr lang="en-US" dirty="0"/>
          </a:p>
        </p:txBody>
      </p:sp>
      <p:sp>
        <p:nvSpPr>
          <p:cNvPr id="18" name="Text Placeholder 2"/>
          <p:cNvSpPr>
            <a:spLocks noGrp="1"/>
          </p:cNvSpPr>
          <p:nvPr>
            <p:ph type="body" sz="quarter" idx="21" hasCustomPrompt="1"/>
          </p:nvPr>
        </p:nvSpPr>
        <p:spPr>
          <a:xfrm>
            <a:off x="8122597" y="3888086"/>
            <a:ext cx="962544" cy="263525"/>
          </a:xfrm>
        </p:spPr>
        <p:txBody>
          <a:bodyPr anchor="ctr">
            <a:noAutofit/>
          </a:bodyPr>
          <a:lstStyle>
            <a:lvl1pPr marL="0" indent="0">
              <a:buNone/>
              <a:defRPr sz="1400" b="1"/>
            </a:lvl1pPr>
            <a:lvl2pPr>
              <a:defRPr sz="1400"/>
            </a:lvl2pPr>
            <a:lvl3pPr>
              <a:defRPr sz="1400"/>
            </a:lvl3pPr>
            <a:lvl4pPr>
              <a:defRPr sz="1400"/>
            </a:lvl4pPr>
            <a:lvl5pPr>
              <a:defRPr sz="1400"/>
            </a:lvl5pPr>
          </a:lstStyle>
          <a:p>
            <a:pPr lvl="0"/>
            <a:r>
              <a:rPr lang="en-US" dirty="0" smtClean="0"/>
              <a:t>Legend5</a:t>
            </a:r>
            <a:endParaRPr lang="en-US" dirty="0"/>
          </a:p>
        </p:txBody>
      </p:sp>
      <p:sp>
        <p:nvSpPr>
          <p:cNvPr id="19" name="Text Placeholder 2"/>
          <p:cNvSpPr>
            <a:spLocks noGrp="1"/>
          </p:cNvSpPr>
          <p:nvPr>
            <p:ph type="body" sz="quarter" idx="22" hasCustomPrompt="1"/>
          </p:nvPr>
        </p:nvSpPr>
        <p:spPr>
          <a:xfrm>
            <a:off x="8132324" y="4239662"/>
            <a:ext cx="960362" cy="263525"/>
          </a:xfrm>
        </p:spPr>
        <p:txBody>
          <a:bodyPr anchor="ctr">
            <a:noAutofit/>
          </a:bodyPr>
          <a:lstStyle>
            <a:lvl1pPr marL="0" indent="0">
              <a:buNone/>
              <a:defRPr sz="1400" b="1"/>
            </a:lvl1pPr>
            <a:lvl2pPr>
              <a:defRPr sz="1400"/>
            </a:lvl2pPr>
            <a:lvl3pPr>
              <a:defRPr sz="1400"/>
            </a:lvl3pPr>
            <a:lvl4pPr>
              <a:defRPr sz="1400"/>
            </a:lvl4pPr>
            <a:lvl5pPr>
              <a:defRPr sz="1400"/>
            </a:lvl5pPr>
          </a:lstStyle>
          <a:p>
            <a:pPr lvl="0"/>
            <a:r>
              <a:rPr lang="en-US" dirty="0" smtClean="0"/>
              <a:t>Legend6</a:t>
            </a:r>
            <a:endParaRPr lang="en-US" dirty="0"/>
          </a:p>
        </p:txBody>
      </p:sp>
      <p:sp>
        <p:nvSpPr>
          <p:cNvPr id="20" name="Text Placeholder 2"/>
          <p:cNvSpPr>
            <a:spLocks noGrp="1"/>
          </p:cNvSpPr>
          <p:nvPr>
            <p:ph type="body" sz="quarter" idx="23" hasCustomPrompt="1"/>
          </p:nvPr>
        </p:nvSpPr>
        <p:spPr>
          <a:xfrm>
            <a:off x="8142051" y="4610854"/>
            <a:ext cx="950633" cy="263525"/>
          </a:xfrm>
        </p:spPr>
        <p:txBody>
          <a:bodyPr anchor="ctr">
            <a:noAutofit/>
          </a:bodyPr>
          <a:lstStyle>
            <a:lvl1pPr marL="0" indent="0">
              <a:buNone/>
              <a:defRPr sz="1400" b="1"/>
            </a:lvl1pPr>
            <a:lvl2pPr>
              <a:defRPr sz="1400"/>
            </a:lvl2pPr>
            <a:lvl3pPr>
              <a:defRPr sz="1400"/>
            </a:lvl3pPr>
            <a:lvl4pPr>
              <a:defRPr sz="1400"/>
            </a:lvl4pPr>
            <a:lvl5pPr>
              <a:defRPr sz="1400"/>
            </a:lvl5pPr>
          </a:lstStyle>
          <a:p>
            <a:pPr lvl="0"/>
            <a:r>
              <a:rPr lang="en-US" dirty="0" smtClean="0"/>
              <a:t>Legend7</a:t>
            </a:r>
            <a:endParaRPr lang="en-US" dirty="0"/>
          </a:p>
        </p:txBody>
      </p:sp>
      <p:sp>
        <p:nvSpPr>
          <p:cNvPr id="21" name="Text Placeholder 2"/>
          <p:cNvSpPr>
            <a:spLocks noGrp="1"/>
          </p:cNvSpPr>
          <p:nvPr>
            <p:ph type="body" sz="quarter" idx="24" hasCustomPrompt="1"/>
          </p:nvPr>
        </p:nvSpPr>
        <p:spPr>
          <a:xfrm>
            <a:off x="8151779" y="4945833"/>
            <a:ext cx="949959" cy="263525"/>
          </a:xfrm>
        </p:spPr>
        <p:txBody>
          <a:bodyPr anchor="ctr">
            <a:noAutofit/>
          </a:bodyPr>
          <a:lstStyle>
            <a:lvl1pPr marL="0" indent="0">
              <a:buNone/>
              <a:defRPr sz="1400" b="1"/>
            </a:lvl1pPr>
            <a:lvl2pPr>
              <a:defRPr sz="1400"/>
            </a:lvl2pPr>
            <a:lvl3pPr>
              <a:defRPr sz="1400"/>
            </a:lvl3pPr>
            <a:lvl4pPr>
              <a:defRPr sz="1400"/>
            </a:lvl4pPr>
            <a:lvl5pPr>
              <a:defRPr sz="1400"/>
            </a:lvl5pPr>
          </a:lstStyle>
          <a:p>
            <a:pPr lvl="0"/>
            <a:r>
              <a:rPr lang="en-US" dirty="0" smtClean="0"/>
              <a:t>Legend8</a:t>
            </a:r>
            <a:endParaRPr lang="en-US" dirty="0"/>
          </a:p>
        </p:txBody>
      </p:sp>
      <p:sp>
        <p:nvSpPr>
          <p:cNvPr id="23" name="Text Placeholder 2"/>
          <p:cNvSpPr>
            <a:spLocks noGrp="1"/>
          </p:cNvSpPr>
          <p:nvPr>
            <p:ph type="body" sz="quarter" idx="26" hasCustomPrompt="1"/>
          </p:nvPr>
        </p:nvSpPr>
        <p:spPr>
          <a:xfrm>
            <a:off x="0" y="2587112"/>
            <a:ext cx="109728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Legend9</a:t>
            </a:r>
            <a:endParaRPr lang="en-US" dirty="0"/>
          </a:p>
        </p:txBody>
      </p:sp>
      <p:sp>
        <p:nvSpPr>
          <p:cNvPr id="24" name="Text Placeholder 2"/>
          <p:cNvSpPr>
            <a:spLocks noGrp="1"/>
          </p:cNvSpPr>
          <p:nvPr>
            <p:ph type="body" sz="quarter" idx="27" hasCustomPrompt="1"/>
          </p:nvPr>
        </p:nvSpPr>
        <p:spPr>
          <a:xfrm>
            <a:off x="0" y="2884367"/>
            <a:ext cx="109728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Legend10</a:t>
            </a:r>
            <a:endParaRPr lang="en-US" dirty="0"/>
          </a:p>
        </p:txBody>
      </p:sp>
      <p:sp>
        <p:nvSpPr>
          <p:cNvPr id="25" name="Text Placeholder 2"/>
          <p:cNvSpPr>
            <a:spLocks noGrp="1"/>
          </p:cNvSpPr>
          <p:nvPr>
            <p:ph type="body" sz="quarter" idx="28" hasCustomPrompt="1"/>
          </p:nvPr>
        </p:nvSpPr>
        <p:spPr>
          <a:xfrm>
            <a:off x="0" y="3208783"/>
            <a:ext cx="109728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Legend11</a:t>
            </a:r>
            <a:endParaRPr lang="en-US" dirty="0"/>
          </a:p>
        </p:txBody>
      </p:sp>
      <p:sp>
        <p:nvSpPr>
          <p:cNvPr id="26" name="Text Placeholder 2"/>
          <p:cNvSpPr>
            <a:spLocks noGrp="1"/>
          </p:cNvSpPr>
          <p:nvPr>
            <p:ph type="body" sz="quarter" idx="29" hasCustomPrompt="1"/>
          </p:nvPr>
        </p:nvSpPr>
        <p:spPr>
          <a:xfrm>
            <a:off x="0" y="3543761"/>
            <a:ext cx="109728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Legend12</a:t>
            </a:r>
            <a:endParaRPr lang="en-US" dirty="0"/>
          </a:p>
        </p:txBody>
      </p:sp>
      <p:sp>
        <p:nvSpPr>
          <p:cNvPr id="27" name="Text Placeholder 2"/>
          <p:cNvSpPr>
            <a:spLocks noGrp="1"/>
          </p:cNvSpPr>
          <p:nvPr>
            <p:ph type="body" sz="quarter" idx="30" hasCustomPrompt="1"/>
          </p:nvPr>
        </p:nvSpPr>
        <p:spPr>
          <a:xfrm>
            <a:off x="0" y="3922498"/>
            <a:ext cx="109728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Legend13</a:t>
            </a:r>
            <a:endParaRPr lang="en-US" dirty="0"/>
          </a:p>
        </p:txBody>
      </p:sp>
      <p:sp>
        <p:nvSpPr>
          <p:cNvPr id="28" name="Text Placeholder 2"/>
          <p:cNvSpPr>
            <a:spLocks noGrp="1"/>
          </p:cNvSpPr>
          <p:nvPr>
            <p:ph type="body" sz="quarter" idx="31" hasCustomPrompt="1"/>
          </p:nvPr>
        </p:nvSpPr>
        <p:spPr>
          <a:xfrm>
            <a:off x="0" y="4274074"/>
            <a:ext cx="109728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Legend14</a:t>
            </a:r>
            <a:endParaRPr lang="en-US" dirty="0"/>
          </a:p>
        </p:txBody>
      </p:sp>
      <p:sp>
        <p:nvSpPr>
          <p:cNvPr id="29" name="Text Placeholder 2"/>
          <p:cNvSpPr>
            <a:spLocks noGrp="1"/>
          </p:cNvSpPr>
          <p:nvPr>
            <p:ph type="body" sz="quarter" idx="32" hasCustomPrompt="1"/>
          </p:nvPr>
        </p:nvSpPr>
        <p:spPr>
          <a:xfrm>
            <a:off x="0" y="4645266"/>
            <a:ext cx="109728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Legend15</a:t>
            </a:r>
            <a:endParaRPr lang="en-US" dirty="0"/>
          </a:p>
        </p:txBody>
      </p:sp>
      <p:sp>
        <p:nvSpPr>
          <p:cNvPr id="30" name="Text Placeholder 2"/>
          <p:cNvSpPr>
            <a:spLocks noGrp="1"/>
          </p:cNvSpPr>
          <p:nvPr>
            <p:ph type="body" sz="quarter" idx="33" hasCustomPrompt="1"/>
          </p:nvPr>
        </p:nvSpPr>
        <p:spPr>
          <a:xfrm>
            <a:off x="0" y="4980245"/>
            <a:ext cx="109728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Legend16</a:t>
            </a:r>
            <a:endParaRPr lang="en-US" dirty="0"/>
          </a:p>
        </p:txBody>
      </p:sp>
      <p:sp>
        <p:nvSpPr>
          <p:cNvPr id="8" name="Text Placeholder 6"/>
          <p:cNvSpPr>
            <a:spLocks noGrp="1"/>
          </p:cNvSpPr>
          <p:nvPr>
            <p:ph type="body" sz="quarter" idx="15" hasCustomPrompt="1"/>
          </p:nvPr>
        </p:nvSpPr>
        <p:spPr>
          <a:xfrm>
            <a:off x="0" y="5423026"/>
            <a:ext cx="9144000" cy="84197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NOTES:</a:t>
            </a:r>
            <a:endParaRPr lang="en-US" dirty="0"/>
          </a:p>
        </p:txBody>
      </p:sp>
      <p:sp>
        <p:nvSpPr>
          <p:cNvPr id="7" name="Text Placeholder 6"/>
          <p:cNvSpPr>
            <a:spLocks noGrp="1"/>
          </p:cNvSpPr>
          <p:nvPr>
            <p:ph type="body" sz="quarter" idx="13" hasCustomPrompt="1"/>
          </p:nvPr>
        </p:nvSpPr>
        <p:spPr>
          <a:xfrm>
            <a:off x="0" y="6301211"/>
            <a:ext cx="7297093" cy="56584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SOURCES:</a:t>
            </a:r>
            <a:endParaRPr lang="en-US" dirty="0"/>
          </a:p>
        </p:txBody>
      </p:sp>
      <p:sp>
        <p:nvSpPr>
          <p:cNvPr id="14" name="Text Placeholder 6"/>
          <p:cNvSpPr>
            <a:spLocks noGrp="1"/>
          </p:cNvSpPr>
          <p:nvPr>
            <p:ph type="body" sz="quarter" idx="16" hasCustomPrompt="1"/>
          </p:nvPr>
        </p:nvSpPr>
        <p:spPr>
          <a:xfrm>
            <a:off x="7306147" y="6310264"/>
            <a:ext cx="1122629" cy="547735"/>
          </a:xfrm>
          <a:ln w="12700">
            <a:noFill/>
          </a:ln>
        </p:spPr>
        <p:txBody>
          <a:bodyPr>
            <a:noAutofit/>
          </a:bodyPr>
          <a:lstStyle>
            <a:lvl1pPr marL="0">
              <a:buFont typeface="Arial" pitchFamily="34" charset="0"/>
              <a:buNone/>
              <a:defRPr sz="1600" b="1"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Obj.</a:t>
            </a:r>
            <a:endParaRPr lang="en-US" dirty="0"/>
          </a:p>
        </p:txBody>
      </p:sp>
      <p:pic>
        <p:nvPicPr>
          <p:cNvPr id="31" name="Picture 3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13786" y="6295869"/>
            <a:ext cx="706169" cy="562131"/>
          </a:xfrm>
          <a:prstGeom prst="rect">
            <a:avLst/>
          </a:prstGeom>
        </p:spPr>
      </p:pic>
    </p:spTree>
    <p:extLst>
      <p:ext uri="{BB962C8B-B14F-4D97-AF65-F5344CB8AC3E}">
        <p14:creationId xmlns:p14="http://schemas.microsoft.com/office/powerpoint/2010/main" val="38231856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6"/>
          <p:cNvSpPr>
            <a:spLocks noGrp="1"/>
          </p:cNvSpPr>
          <p:nvPr>
            <p:ph type="ftr" sz="quarter" idx="10"/>
          </p:nvPr>
        </p:nvSpPr>
        <p:spPr/>
        <p:txBody>
          <a:bodyPr/>
          <a:lstStyle>
            <a:lvl1pPr>
              <a:defRPr/>
            </a:lvl1pPr>
          </a:lstStyle>
          <a:p>
            <a:pPr>
              <a:defRPr/>
            </a:pP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224581-1D2A-4472-BF5C-01862D8413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939706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224581-1D2A-4472-BF5C-01862D8413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939706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224581-1D2A-4472-BF5C-01862D8413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93970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6"/>
          <p:cNvSpPr>
            <a:spLocks noGrp="1"/>
          </p:cNvSpPr>
          <p:nvPr>
            <p:ph type="ftr" sz="quarter" idx="10"/>
          </p:nvPr>
        </p:nvSpPr>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67495"/>
            <a:ext cx="7772400" cy="1470025"/>
          </a:xfrm>
        </p:spPr>
        <p:txBody>
          <a:bodyPr>
            <a:normAutofit/>
          </a:bodyPr>
          <a:lstStyle>
            <a:lvl1pPr>
              <a:defRPr sz="40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60764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6"/>
          <p:cNvSpPr>
            <a:spLocks noGrp="1"/>
          </p:cNvSpPr>
          <p:nvPr>
            <p:ph type="ftr" sz="quarter" idx="10"/>
          </p:nvPr>
        </p:nvSpPr>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6"/>
          <p:cNvSpPr>
            <a:spLocks noGrp="1"/>
          </p:cNvSpPr>
          <p:nvPr>
            <p:ph type="ftr" sz="quarter" idx="10"/>
          </p:nvPr>
        </p:nvSpPr>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1"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theme" Target="../theme/theme12.xml"/><Relationship Id="rId1" Type="http://schemas.openxmlformats.org/officeDocument/2006/relationships/slideLayout" Target="../slideLayouts/slideLayout37.xml"/><Relationship Id="rId4" Type="http://schemas.openxmlformats.org/officeDocument/2006/relationships/image" Target="../media/image11.jpeg"/></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theme" Target="../theme/theme13.xml"/><Relationship Id="rId1" Type="http://schemas.openxmlformats.org/officeDocument/2006/relationships/slideLayout" Target="../slideLayouts/slideLayout38.xml"/><Relationship Id="rId4" Type="http://schemas.openxmlformats.org/officeDocument/2006/relationships/image" Target="../media/image11.jpeg"/></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theme" Target="../theme/theme14.xml"/><Relationship Id="rId1" Type="http://schemas.openxmlformats.org/officeDocument/2006/relationships/slideLayout" Target="../slideLayouts/slideLayout39.xml"/><Relationship Id="rId4" Type="http://schemas.openxmlformats.org/officeDocument/2006/relationships/image" Target="../media/image11.jpeg"/></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theme" Target="../theme/theme15.xml"/><Relationship Id="rId1" Type="http://schemas.openxmlformats.org/officeDocument/2006/relationships/slideLayout" Target="../slideLayouts/slideLayout40.xml"/><Relationship Id="rId4" Type="http://schemas.openxmlformats.org/officeDocument/2006/relationships/image" Target="../media/image11.jpeg"/></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theme" Target="../theme/theme16.xml"/><Relationship Id="rId1" Type="http://schemas.openxmlformats.org/officeDocument/2006/relationships/slideLayout" Target="../slideLayouts/slideLayout41.xml"/><Relationship Id="rId4" Type="http://schemas.openxmlformats.org/officeDocument/2006/relationships/image" Target="../media/image11.jpeg"/></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theme" Target="../theme/theme17.xml"/><Relationship Id="rId1" Type="http://schemas.openxmlformats.org/officeDocument/2006/relationships/slideLayout" Target="../slideLayouts/slideLayout42.xml"/><Relationship Id="rId4" Type="http://schemas.openxmlformats.org/officeDocument/2006/relationships/image" Target="../media/image11.jpeg"/></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theme" Target="../theme/theme18.xml"/><Relationship Id="rId1" Type="http://schemas.openxmlformats.org/officeDocument/2006/relationships/slideLayout" Target="../slideLayouts/slideLayout43.xml"/><Relationship Id="rId4" Type="http://schemas.openxmlformats.org/officeDocument/2006/relationships/image" Target="../media/image11.jpeg"/></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4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45.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46.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47.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48.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49.xml"/></Relationships>
</file>

<file path=ppt/slideMasters/_rels/slideMaster25.xml.rels><?xml version="1.0" encoding="UTF-8" standalone="yes"?>
<Relationships xmlns="http://schemas.openxmlformats.org/package/2006/relationships"><Relationship Id="rId2" Type="http://schemas.openxmlformats.org/officeDocument/2006/relationships/theme" Target="../theme/theme25.xml"/><Relationship Id="rId1" Type="http://schemas.openxmlformats.org/officeDocument/2006/relationships/slideLayout" Target="../slideLayouts/slideLayout50.xml"/></Relationships>
</file>

<file path=ppt/slideMasters/_rels/slideMaster26.xml.rels><?xml version="1.0" encoding="UTF-8" standalone="yes"?>
<Relationships xmlns="http://schemas.openxmlformats.org/package/2006/relationships"><Relationship Id="rId2" Type="http://schemas.openxmlformats.org/officeDocument/2006/relationships/theme" Target="../theme/theme26.xml"/><Relationship Id="rId1" Type="http://schemas.openxmlformats.org/officeDocument/2006/relationships/slideLayout" Target="../slideLayouts/slideLayout51.xml"/></Relationships>
</file>

<file path=ppt/slideMasters/_rels/slideMaster27.xml.rels><?xml version="1.0" encoding="UTF-8" standalone="yes"?>
<Relationships xmlns="http://schemas.openxmlformats.org/package/2006/relationships"><Relationship Id="rId2" Type="http://schemas.openxmlformats.org/officeDocument/2006/relationships/theme" Target="../theme/theme27.xml"/><Relationship Id="rId1" Type="http://schemas.openxmlformats.org/officeDocument/2006/relationships/slideLayout" Target="../slideLayouts/slideLayout5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5.xml"/><Relationship Id="rId1" Type="http://schemas.openxmlformats.org/officeDocument/2006/relationships/slideLayout" Target="../slideLayouts/slideLayout28.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29.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31.xml"/><Relationship Id="rId1" Type="http://schemas.openxmlformats.org/officeDocument/2006/relationships/slideLayout" Target="../slideLayouts/slideLayout30.xml"/><Relationship Id="rId5" Type="http://schemas.openxmlformats.org/officeDocument/2006/relationships/image" Target="../media/image6.png"/><Relationship Id="rId4" Type="http://schemas.openxmlformats.org/officeDocument/2006/relationships/image" Target="../media/image5.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8.xml"/><Relationship Id="rId1" Type="http://schemas.openxmlformats.org/officeDocument/2006/relationships/slideLayout" Target="../slideLayouts/slideLayout32.xml"/><Relationship Id="rId4" Type="http://schemas.openxmlformats.org/officeDocument/2006/relationships/image" Target="../media/image8.png"/></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133E88"/>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2052" name="Picture 6" descr="badge.png"/>
          <p:cNvPicPr>
            <a:picLocks noChangeAspect="1"/>
          </p:cNvPicPr>
          <p:nvPr/>
        </p:nvPicPr>
        <p:blipFill>
          <a:blip r:embed="rId8"/>
          <a:srcRect/>
          <a:stretch>
            <a:fillRect/>
          </a:stretch>
        </p:blipFill>
        <p:spPr bwMode="auto">
          <a:xfrm>
            <a:off x="6934200" y="5486400"/>
            <a:ext cx="1881188" cy="1096963"/>
          </a:xfrm>
          <a:prstGeom prst="rect">
            <a:avLst/>
          </a:prstGeom>
          <a:noFill/>
          <a:ln w="9525">
            <a:noFill/>
            <a:miter lim="800000"/>
            <a:headEnd/>
            <a:tailEnd/>
          </a:ln>
        </p:spPr>
      </p:pic>
      <p:sp>
        <p:nvSpPr>
          <p:cNvPr id="5" name="Footer Placeholder 6"/>
          <p:cNvSpPr>
            <a:spLocks noGrp="1"/>
          </p:cNvSpPr>
          <p:nvPr>
            <p:ph type="ftr" sz="quarter" idx="3"/>
          </p:nvPr>
        </p:nvSpPr>
        <p:spPr>
          <a:xfrm>
            <a:off x="457200" y="6403975"/>
            <a:ext cx="6273800" cy="365125"/>
          </a:xfrm>
          <a:prstGeom prst="rect">
            <a:avLst/>
          </a:prstGeom>
        </p:spPr>
        <p:txBody>
          <a:bodyPr vert="horz" lIns="91440" tIns="45720" rIns="91440" bIns="45720" rtlCol="0" anchor="ctr"/>
          <a:lstStyle>
            <a:lvl1pPr algn="l" fontAlgn="auto">
              <a:lnSpc>
                <a:spcPct val="90000"/>
              </a:lnSpc>
              <a:spcBef>
                <a:spcPts val="377"/>
              </a:spcBef>
              <a:spcAft>
                <a:spcPts val="0"/>
              </a:spcAft>
              <a:defRPr sz="1400">
                <a:solidFill>
                  <a:schemeClr val="tx1">
                    <a:tint val="75000"/>
                  </a:schemeClr>
                </a:solidFill>
                <a:latin typeface="Arial"/>
                <a:ea typeface="+mn-ea"/>
                <a:cs typeface="Arial"/>
              </a:defRPr>
            </a:lvl1pPr>
          </a:lstStyle>
          <a:p>
            <a:pPr>
              <a:defRPr/>
            </a:pPr>
            <a:endParaRPr lang="en-US"/>
          </a:p>
        </p:txBody>
      </p:sp>
    </p:spTree>
  </p:cSld>
  <p:clrMap bg1="dk1" tx1="lt1" bg2="dk2" tx2="lt2" accent1="accent1" accent2="accent2" accent3="accent3" accent4="accent4" accent5="accent5" accent6="accent6" hlink="hlink" folHlink="folHlink"/>
  <p:sldLayoutIdLst>
    <p:sldLayoutId id="2147483765" r:id="rId1"/>
    <p:sldLayoutId id="2147483744" r:id="rId2"/>
    <p:sldLayoutId id="2147483745" r:id="rId3"/>
    <p:sldLayoutId id="2147483746" r:id="rId4"/>
    <p:sldLayoutId id="2147483747" r:id="rId5"/>
    <p:sldLayoutId id="2147483748" r:id="rId6"/>
  </p:sldLayoutIdLst>
  <p:txStyles>
    <p:titleStyle>
      <a:lvl1pPr algn="ctr" defTabSz="457200" rtl="0" eaLnBrk="0" fontAlgn="base" hangingPunct="0">
        <a:lnSpc>
          <a:spcPct val="90000"/>
        </a:lnSpc>
        <a:spcBef>
          <a:spcPct val="0"/>
        </a:spcBef>
        <a:spcAft>
          <a:spcPct val="0"/>
        </a:spcAft>
        <a:defRPr sz="3600" b="1" kern="1200">
          <a:solidFill>
            <a:schemeClr val="tx1"/>
          </a:solidFill>
          <a:latin typeface="Arial"/>
          <a:ea typeface="ＭＳ Ｐゴシック" charset="-128"/>
          <a:cs typeface="Arial"/>
        </a:defRPr>
      </a:lvl1pPr>
      <a:lvl2pPr algn="ctr" defTabSz="457200" rtl="0" eaLnBrk="0" fontAlgn="base" hangingPunct="0">
        <a:lnSpc>
          <a:spcPct val="90000"/>
        </a:lnSpc>
        <a:spcBef>
          <a:spcPct val="0"/>
        </a:spcBef>
        <a:spcAft>
          <a:spcPct val="0"/>
        </a:spcAft>
        <a:defRPr sz="3600" b="1">
          <a:solidFill>
            <a:schemeClr val="tx1"/>
          </a:solidFill>
          <a:latin typeface="Arial" charset="0"/>
          <a:ea typeface="ＭＳ Ｐゴシック" charset="-128"/>
          <a:cs typeface="Arial" pitchFamily="34" charset="0"/>
        </a:defRPr>
      </a:lvl2pPr>
      <a:lvl3pPr algn="ctr" defTabSz="457200" rtl="0" eaLnBrk="0" fontAlgn="base" hangingPunct="0">
        <a:lnSpc>
          <a:spcPct val="90000"/>
        </a:lnSpc>
        <a:spcBef>
          <a:spcPct val="0"/>
        </a:spcBef>
        <a:spcAft>
          <a:spcPct val="0"/>
        </a:spcAft>
        <a:defRPr sz="3600" b="1">
          <a:solidFill>
            <a:schemeClr val="tx1"/>
          </a:solidFill>
          <a:latin typeface="Arial" charset="0"/>
          <a:ea typeface="ＭＳ Ｐゴシック" charset="-128"/>
          <a:cs typeface="Arial" pitchFamily="34" charset="0"/>
        </a:defRPr>
      </a:lvl3pPr>
      <a:lvl4pPr algn="ctr" defTabSz="457200" rtl="0" eaLnBrk="0" fontAlgn="base" hangingPunct="0">
        <a:lnSpc>
          <a:spcPct val="90000"/>
        </a:lnSpc>
        <a:spcBef>
          <a:spcPct val="0"/>
        </a:spcBef>
        <a:spcAft>
          <a:spcPct val="0"/>
        </a:spcAft>
        <a:defRPr sz="3600" b="1">
          <a:solidFill>
            <a:schemeClr val="tx1"/>
          </a:solidFill>
          <a:latin typeface="Arial" charset="0"/>
          <a:ea typeface="ＭＳ Ｐゴシック" charset="-128"/>
          <a:cs typeface="Arial" pitchFamily="34" charset="0"/>
        </a:defRPr>
      </a:lvl4pPr>
      <a:lvl5pPr algn="ctr" defTabSz="457200" rtl="0" eaLnBrk="0" fontAlgn="base" hangingPunct="0">
        <a:lnSpc>
          <a:spcPct val="90000"/>
        </a:lnSpc>
        <a:spcBef>
          <a:spcPct val="0"/>
        </a:spcBef>
        <a:spcAft>
          <a:spcPct val="0"/>
        </a:spcAft>
        <a:defRPr sz="3600" b="1">
          <a:solidFill>
            <a:schemeClr val="tx1"/>
          </a:solidFill>
          <a:latin typeface="Arial" charset="0"/>
          <a:ea typeface="ＭＳ Ｐゴシック" charset="-128"/>
          <a:cs typeface="Arial" pitchFamily="34" charset="0"/>
        </a:defRPr>
      </a:lvl5pPr>
      <a:lvl6pPr marL="457200" algn="ctr" defTabSz="457200" rtl="0" fontAlgn="base">
        <a:lnSpc>
          <a:spcPct val="90000"/>
        </a:lnSpc>
        <a:spcBef>
          <a:spcPct val="0"/>
        </a:spcBef>
        <a:spcAft>
          <a:spcPct val="0"/>
        </a:spcAft>
        <a:defRPr sz="3600" b="1">
          <a:solidFill>
            <a:schemeClr val="tx1"/>
          </a:solidFill>
          <a:latin typeface="Arial" charset="0"/>
          <a:ea typeface="ＭＳ Ｐゴシック" charset="-128"/>
        </a:defRPr>
      </a:lvl6pPr>
      <a:lvl7pPr marL="914400" algn="ctr" defTabSz="457200" rtl="0" fontAlgn="base">
        <a:lnSpc>
          <a:spcPct val="90000"/>
        </a:lnSpc>
        <a:spcBef>
          <a:spcPct val="0"/>
        </a:spcBef>
        <a:spcAft>
          <a:spcPct val="0"/>
        </a:spcAft>
        <a:defRPr sz="3600" b="1">
          <a:solidFill>
            <a:schemeClr val="tx1"/>
          </a:solidFill>
          <a:latin typeface="Arial" charset="0"/>
          <a:ea typeface="ＭＳ Ｐゴシック" charset="-128"/>
        </a:defRPr>
      </a:lvl7pPr>
      <a:lvl8pPr marL="1371600" algn="ctr" defTabSz="457200" rtl="0" fontAlgn="base">
        <a:lnSpc>
          <a:spcPct val="90000"/>
        </a:lnSpc>
        <a:spcBef>
          <a:spcPct val="0"/>
        </a:spcBef>
        <a:spcAft>
          <a:spcPct val="0"/>
        </a:spcAft>
        <a:defRPr sz="3600" b="1">
          <a:solidFill>
            <a:schemeClr val="tx1"/>
          </a:solidFill>
          <a:latin typeface="Arial" charset="0"/>
          <a:ea typeface="ＭＳ Ｐゴシック" charset="-128"/>
        </a:defRPr>
      </a:lvl8pPr>
      <a:lvl9pPr marL="1828800" algn="ctr" defTabSz="457200" rtl="0" fontAlgn="base">
        <a:lnSpc>
          <a:spcPct val="90000"/>
        </a:lnSpc>
        <a:spcBef>
          <a:spcPct val="0"/>
        </a:spcBef>
        <a:spcAft>
          <a:spcPct val="0"/>
        </a:spcAft>
        <a:defRPr sz="3600" b="1">
          <a:solidFill>
            <a:schemeClr val="tx1"/>
          </a:solidFill>
          <a:latin typeface="Arial" charset="0"/>
          <a:ea typeface="ＭＳ Ｐゴシック" charset="-128"/>
        </a:defRPr>
      </a:lvl9pPr>
    </p:titleStyle>
    <p:bodyStyle>
      <a:lvl1pPr marL="342900" indent="-342900" algn="l" defTabSz="457200" rtl="0" eaLnBrk="0" fontAlgn="base" hangingPunct="0">
        <a:lnSpc>
          <a:spcPct val="90000"/>
        </a:lnSpc>
        <a:spcBef>
          <a:spcPts val="1350"/>
        </a:spcBef>
        <a:spcAft>
          <a:spcPct val="0"/>
        </a:spcAft>
        <a:buClr>
          <a:srgbClr val="8EB4E3"/>
        </a:buClr>
        <a:buFont typeface="Arial" pitchFamily="34" charset="0"/>
        <a:buChar char="•"/>
        <a:defRPr sz="2800" kern="1200">
          <a:solidFill>
            <a:schemeClr val="tx1"/>
          </a:solidFill>
          <a:latin typeface="Arial"/>
          <a:ea typeface="ＭＳ Ｐゴシック" charset="-128"/>
          <a:cs typeface="Arial"/>
        </a:defRPr>
      </a:lvl1pPr>
      <a:lvl2pPr marL="742950" indent="-285750" algn="l" defTabSz="457200" rtl="0" eaLnBrk="0" fontAlgn="base" hangingPunct="0">
        <a:lnSpc>
          <a:spcPct val="90000"/>
        </a:lnSpc>
        <a:spcBef>
          <a:spcPts val="1350"/>
        </a:spcBef>
        <a:spcAft>
          <a:spcPct val="0"/>
        </a:spcAft>
        <a:buClr>
          <a:srgbClr val="8EB4E3"/>
        </a:buClr>
        <a:buFont typeface="Arial" pitchFamily="34" charset="0"/>
        <a:buChar char="•"/>
        <a:defRPr sz="2400" kern="1200">
          <a:solidFill>
            <a:schemeClr val="tx1"/>
          </a:solidFill>
          <a:latin typeface="Arial"/>
          <a:ea typeface="ＭＳ Ｐゴシック" charset="-128"/>
          <a:cs typeface="Arial"/>
        </a:defRPr>
      </a:lvl2pPr>
      <a:lvl3pPr marL="1143000" indent="-228600" algn="l" defTabSz="457200" rtl="0" eaLnBrk="0" fontAlgn="base" hangingPunct="0">
        <a:lnSpc>
          <a:spcPct val="90000"/>
        </a:lnSpc>
        <a:spcBef>
          <a:spcPts val="1350"/>
        </a:spcBef>
        <a:spcAft>
          <a:spcPct val="0"/>
        </a:spcAft>
        <a:buClr>
          <a:srgbClr val="8EB4E3"/>
        </a:buClr>
        <a:buFont typeface="Arial" pitchFamily="34" charset="0"/>
        <a:buChar char="•"/>
        <a:defRPr sz="2200" kern="1200">
          <a:solidFill>
            <a:schemeClr val="tx1"/>
          </a:solidFill>
          <a:latin typeface="Arial"/>
          <a:ea typeface="ＭＳ Ｐゴシック" charset="-128"/>
          <a:cs typeface="Arial"/>
        </a:defRPr>
      </a:lvl3pPr>
      <a:lvl4pPr marL="1600200" indent="-228600" algn="l" defTabSz="457200" rtl="0" eaLnBrk="0" fontAlgn="base" hangingPunct="0">
        <a:lnSpc>
          <a:spcPct val="90000"/>
        </a:lnSpc>
        <a:spcBef>
          <a:spcPts val="1350"/>
        </a:spcBef>
        <a:spcAft>
          <a:spcPct val="0"/>
        </a:spcAft>
        <a:buClr>
          <a:srgbClr val="8EB4E3"/>
        </a:buClr>
        <a:buFont typeface="Arial" pitchFamily="34" charset="0"/>
        <a:buChar char="•"/>
        <a:defRPr sz="2000" kern="1200">
          <a:solidFill>
            <a:schemeClr val="tx1"/>
          </a:solidFill>
          <a:latin typeface="Arial"/>
          <a:ea typeface="ＭＳ Ｐゴシック" charset="-128"/>
          <a:cs typeface="Arial"/>
        </a:defRPr>
      </a:lvl4pPr>
      <a:lvl5pPr marL="2057400" indent="-228600" algn="l" defTabSz="457200" rtl="0" eaLnBrk="0" fontAlgn="base" hangingPunct="0">
        <a:lnSpc>
          <a:spcPct val="90000"/>
        </a:lnSpc>
        <a:spcBef>
          <a:spcPts val="1350"/>
        </a:spcBef>
        <a:spcAft>
          <a:spcPct val="0"/>
        </a:spcAft>
        <a:buClr>
          <a:srgbClr val="8EB4E3"/>
        </a:buClr>
        <a:buFont typeface="Arial" pitchFamily="34" charset="0"/>
        <a:buChar char="•"/>
        <a:defRPr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93171"/>
            </a:gs>
            <a:gs pos="100000">
              <a:srgbClr val="093171">
                <a:gamma/>
                <a:shade val="46275"/>
                <a:invGamma/>
              </a:srgbClr>
            </a:gs>
          </a:gsLst>
          <a:lin ang="5400000" scaled="1"/>
          <a:tileRect/>
        </a:gradFill>
        <a:effectLst/>
      </p:bgPr>
    </p:bg>
    <p:spTree>
      <p:nvGrpSpPr>
        <p:cNvPr id="1" name=""/>
        <p:cNvGrpSpPr/>
        <p:nvPr/>
      </p:nvGrpSpPr>
      <p:grpSpPr>
        <a:xfrm>
          <a:off x="0" y="0"/>
          <a:ext cx="0" cy="0"/>
          <a:chOff x="0" y="0"/>
          <a:chExt cx="0" cy="0"/>
        </a:xfrm>
      </p:grpSpPr>
      <p:sp>
        <p:nvSpPr>
          <p:cNvPr id="27656" name="Rectangle 8"/>
          <p:cNvSpPr>
            <a:spLocks noGrp="1" noChangeArrowheads="1"/>
          </p:cNvSpPr>
          <p:nvPr>
            <p:ph type="title"/>
          </p:nvPr>
        </p:nvSpPr>
        <p:spPr bwMode="auto">
          <a:xfrm>
            <a:off x="457200" y="762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7657" name="Rectangle 9"/>
          <p:cNvSpPr>
            <a:spLocks noGrp="1" noChangeArrowheads="1"/>
          </p:cNvSpPr>
          <p:nvPr>
            <p:ph type="body" idx="1"/>
          </p:nvPr>
        </p:nvSpPr>
        <p:spPr bwMode="auto">
          <a:xfrm>
            <a:off x="457200" y="1447800"/>
            <a:ext cx="8229600" cy="5257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658" name="Line 10"/>
          <p:cNvSpPr>
            <a:spLocks noChangeShapeType="1"/>
          </p:cNvSpPr>
          <p:nvPr userDrawn="1"/>
        </p:nvSpPr>
        <p:spPr bwMode="auto">
          <a:xfrm>
            <a:off x="0" y="1295400"/>
            <a:ext cx="9144000" cy="0"/>
          </a:xfrm>
          <a:prstGeom prst="line">
            <a:avLst/>
          </a:prstGeom>
          <a:noFill/>
          <a:ln w="38100">
            <a:solidFill>
              <a:srgbClr val="FFFF00"/>
            </a:solidFill>
            <a:round/>
            <a:headEnd/>
            <a:tailEnd/>
          </a:ln>
          <a:effectLst/>
        </p:spPr>
        <p:txBody>
          <a:bodyPr>
            <a:spAutoFit/>
          </a:bodyPr>
          <a:lstStyle/>
          <a:p>
            <a:pPr defTabSz="914400" eaLnBrk="0" hangingPunct="0">
              <a:spcBef>
                <a:spcPct val="50000"/>
              </a:spcBef>
            </a:pPr>
            <a:endParaRPr lang="en-US" sz="3600" b="1" dirty="0">
              <a:solidFill>
                <a:srgbClr val="FFFFFF"/>
              </a:solidFill>
              <a:effectDag name="">
                <a:cont type="tree" name="">
                  <a:effect ref="fillLine"/>
                  <a:outerShdw dist="38100" dir="13500000" algn="br">
                    <a:srgbClr val="FFFFFF">
                      <a:lumMod val="200000"/>
                      <a:satMod val="200000"/>
                    </a:srgbClr>
                  </a:outerShdw>
                </a:cont>
                <a:cont type="tree" name="">
                  <a:effect ref="fillLine"/>
                  <a:outerShdw dist="38100" dir="2700000" algn="tl">
                    <a:srgbClr val="FFFFFF">
                      <a:lumMod val="60000"/>
                      <a:satMod val="60000"/>
                    </a:srgbClr>
                  </a:outerShdw>
                </a:cont>
                <a:effect ref="fillLine"/>
              </a:effectDag>
              <a:latin typeface="Times New Roman" pitchFamily="18" charset="0"/>
              <a:cs typeface="Arial" charset="0"/>
            </a:endParaRPr>
          </a:p>
        </p:txBody>
      </p:sp>
    </p:spTree>
  </p:cSld>
  <p:clrMap bg1="lt1" tx1="dk1" bg2="lt2" tx2="dk2" accent1="accent1" accent2="accent2" accent3="accent3" accent4="accent4" accent5="accent5" accent6="accent6" hlink="hlink" folHlink="folHlink"/>
  <p:txStyles>
    <p:titleStyle>
      <a:lvl1pPr algn="ctr" rtl="0" fontAlgn="base">
        <a:spcBef>
          <a:spcPct val="0"/>
        </a:spcBef>
        <a:spcAft>
          <a:spcPct val="0"/>
        </a:spcAft>
        <a:defRPr sz="3600" b="1">
          <a:solidFill>
            <a:srgbClr val="FFFF00"/>
          </a:solidFill>
          <a:latin typeface="+mj-lt"/>
          <a:ea typeface="+mj-ea"/>
          <a:cs typeface="+mj-cs"/>
        </a:defRPr>
      </a:lvl1pPr>
      <a:lvl2pPr algn="ctr" rtl="0" fontAlgn="base">
        <a:spcBef>
          <a:spcPct val="0"/>
        </a:spcBef>
        <a:spcAft>
          <a:spcPct val="0"/>
        </a:spcAft>
        <a:defRPr sz="3600" b="1">
          <a:solidFill>
            <a:srgbClr val="FFFF00"/>
          </a:solidFill>
          <a:latin typeface="Arial" charset="0"/>
          <a:cs typeface="Arial" charset="0"/>
        </a:defRPr>
      </a:lvl2pPr>
      <a:lvl3pPr algn="ctr" rtl="0" fontAlgn="base">
        <a:spcBef>
          <a:spcPct val="0"/>
        </a:spcBef>
        <a:spcAft>
          <a:spcPct val="0"/>
        </a:spcAft>
        <a:defRPr sz="3600" b="1">
          <a:solidFill>
            <a:srgbClr val="FFFF00"/>
          </a:solidFill>
          <a:latin typeface="Arial" charset="0"/>
          <a:cs typeface="Arial" charset="0"/>
        </a:defRPr>
      </a:lvl3pPr>
      <a:lvl4pPr algn="ctr" rtl="0" fontAlgn="base">
        <a:spcBef>
          <a:spcPct val="0"/>
        </a:spcBef>
        <a:spcAft>
          <a:spcPct val="0"/>
        </a:spcAft>
        <a:defRPr sz="3600" b="1">
          <a:solidFill>
            <a:srgbClr val="FFFF00"/>
          </a:solidFill>
          <a:latin typeface="Arial" charset="0"/>
          <a:cs typeface="Arial" charset="0"/>
        </a:defRPr>
      </a:lvl4pPr>
      <a:lvl5pPr algn="ctr" rtl="0" fontAlgn="base">
        <a:spcBef>
          <a:spcPct val="0"/>
        </a:spcBef>
        <a:spcAft>
          <a:spcPct val="0"/>
        </a:spcAft>
        <a:defRPr sz="3600" b="1">
          <a:solidFill>
            <a:srgbClr val="FFFF00"/>
          </a:solidFill>
          <a:latin typeface="Arial" charset="0"/>
          <a:cs typeface="Arial" charset="0"/>
        </a:defRPr>
      </a:lvl5pPr>
      <a:lvl6pPr marL="457200" algn="ctr" rtl="0" fontAlgn="base">
        <a:spcBef>
          <a:spcPct val="0"/>
        </a:spcBef>
        <a:spcAft>
          <a:spcPct val="0"/>
        </a:spcAft>
        <a:defRPr sz="3600" b="1">
          <a:solidFill>
            <a:srgbClr val="FFFF00"/>
          </a:solidFill>
          <a:latin typeface="Arial" charset="0"/>
          <a:cs typeface="Arial" charset="0"/>
        </a:defRPr>
      </a:lvl6pPr>
      <a:lvl7pPr marL="914400" algn="ctr" rtl="0" fontAlgn="base">
        <a:spcBef>
          <a:spcPct val="0"/>
        </a:spcBef>
        <a:spcAft>
          <a:spcPct val="0"/>
        </a:spcAft>
        <a:defRPr sz="3600" b="1">
          <a:solidFill>
            <a:srgbClr val="FFFF00"/>
          </a:solidFill>
          <a:latin typeface="Arial" charset="0"/>
          <a:cs typeface="Arial" charset="0"/>
        </a:defRPr>
      </a:lvl7pPr>
      <a:lvl8pPr marL="1371600" algn="ctr" rtl="0" fontAlgn="base">
        <a:spcBef>
          <a:spcPct val="0"/>
        </a:spcBef>
        <a:spcAft>
          <a:spcPct val="0"/>
        </a:spcAft>
        <a:defRPr sz="3600" b="1">
          <a:solidFill>
            <a:srgbClr val="FFFF00"/>
          </a:solidFill>
          <a:latin typeface="Arial" charset="0"/>
          <a:cs typeface="Arial" charset="0"/>
        </a:defRPr>
      </a:lvl8pPr>
      <a:lvl9pPr marL="1828800" algn="ctr" rtl="0" fontAlgn="base">
        <a:spcBef>
          <a:spcPct val="0"/>
        </a:spcBef>
        <a:spcAft>
          <a:spcPct val="0"/>
        </a:spcAft>
        <a:defRPr sz="3600" b="1">
          <a:solidFill>
            <a:srgbClr val="FFFF00"/>
          </a:solidFill>
          <a:latin typeface="Arial" charset="0"/>
          <a:cs typeface="Arial" charset="0"/>
        </a:defRPr>
      </a:lvl9pPr>
    </p:titleStyle>
    <p:bodyStyle>
      <a:lvl1pPr marL="342900" indent="-342900" algn="l" rtl="0" fontAlgn="base">
        <a:spcBef>
          <a:spcPct val="0"/>
        </a:spcBef>
        <a:spcAft>
          <a:spcPct val="25000"/>
        </a:spcAft>
        <a:buClr>
          <a:srgbClr val="FFFF00"/>
        </a:buClr>
        <a:buChar char="•"/>
        <a:defRPr sz="2800">
          <a:solidFill>
            <a:schemeClr val="bg1"/>
          </a:solidFill>
          <a:latin typeface="+mn-lt"/>
          <a:ea typeface="+mn-ea"/>
          <a:cs typeface="+mn-cs"/>
        </a:defRPr>
      </a:lvl1pPr>
      <a:lvl2pPr marL="742950" indent="-285750" algn="l" rtl="0" fontAlgn="base">
        <a:spcBef>
          <a:spcPct val="0"/>
        </a:spcBef>
        <a:spcAft>
          <a:spcPct val="25000"/>
        </a:spcAft>
        <a:buClr>
          <a:srgbClr val="FFFF00"/>
        </a:buClr>
        <a:buChar char="–"/>
        <a:defRPr sz="2600">
          <a:solidFill>
            <a:schemeClr val="bg1"/>
          </a:solidFill>
          <a:latin typeface="+mn-lt"/>
          <a:cs typeface="+mn-cs"/>
        </a:defRPr>
      </a:lvl2pPr>
      <a:lvl3pPr marL="1143000" indent="-228600" algn="l" rtl="0" fontAlgn="base">
        <a:spcBef>
          <a:spcPct val="0"/>
        </a:spcBef>
        <a:spcAft>
          <a:spcPct val="25000"/>
        </a:spcAft>
        <a:buClr>
          <a:srgbClr val="FFFF00"/>
        </a:buClr>
        <a:buChar char="•"/>
        <a:defRPr sz="2400">
          <a:solidFill>
            <a:schemeClr val="bg1"/>
          </a:solidFill>
          <a:latin typeface="+mn-lt"/>
          <a:cs typeface="+mn-cs"/>
        </a:defRPr>
      </a:lvl3pPr>
      <a:lvl4pPr marL="1600200" indent="-228600" algn="l" rtl="0" fontAlgn="base">
        <a:spcBef>
          <a:spcPct val="0"/>
        </a:spcBef>
        <a:spcAft>
          <a:spcPct val="25000"/>
        </a:spcAft>
        <a:buClr>
          <a:srgbClr val="FFFF00"/>
        </a:buClr>
        <a:buChar char="–"/>
        <a:defRPr sz="2200">
          <a:solidFill>
            <a:schemeClr val="bg1"/>
          </a:solidFill>
          <a:latin typeface="+mn-lt"/>
          <a:cs typeface="+mn-cs"/>
        </a:defRPr>
      </a:lvl4pPr>
      <a:lvl5pPr marL="2057400" indent="-228600" algn="l" rtl="0" fontAlgn="base">
        <a:spcBef>
          <a:spcPct val="0"/>
        </a:spcBef>
        <a:spcAft>
          <a:spcPct val="25000"/>
        </a:spcAft>
        <a:buClr>
          <a:srgbClr val="FFFF00"/>
        </a:buClr>
        <a:buChar char="»"/>
        <a:defRPr sz="2000">
          <a:solidFill>
            <a:schemeClr val="bg1"/>
          </a:solidFill>
          <a:latin typeface="+mn-lt"/>
          <a:cs typeface="+mn-cs"/>
        </a:defRPr>
      </a:lvl5pPr>
      <a:lvl6pPr marL="2514600" indent="-228600" algn="l" rtl="0" fontAlgn="base">
        <a:spcBef>
          <a:spcPct val="0"/>
        </a:spcBef>
        <a:spcAft>
          <a:spcPct val="25000"/>
        </a:spcAft>
        <a:buClr>
          <a:srgbClr val="FFFF00"/>
        </a:buClr>
        <a:buChar char="»"/>
        <a:defRPr sz="2000">
          <a:solidFill>
            <a:schemeClr val="bg1"/>
          </a:solidFill>
          <a:latin typeface="+mn-lt"/>
          <a:cs typeface="+mn-cs"/>
        </a:defRPr>
      </a:lvl6pPr>
      <a:lvl7pPr marL="2971800" indent="-228600" algn="l" rtl="0" fontAlgn="base">
        <a:spcBef>
          <a:spcPct val="0"/>
        </a:spcBef>
        <a:spcAft>
          <a:spcPct val="25000"/>
        </a:spcAft>
        <a:buClr>
          <a:srgbClr val="FFFF00"/>
        </a:buClr>
        <a:buChar char="»"/>
        <a:defRPr sz="2000">
          <a:solidFill>
            <a:schemeClr val="bg1"/>
          </a:solidFill>
          <a:latin typeface="+mn-lt"/>
          <a:cs typeface="+mn-cs"/>
        </a:defRPr>
      </a:lvl7pPr>
      <a:lvl8pPr marL="3429000" indent="-228600" algn="l" rtl="0" fontAlgn="base">
        <a:spcBef>
          <a:spcPct val="0"/>
        </a:spcBef>
        <a:spcAft>
          <a:spcPct val="25000"/>
        </a:spcAft>
        <a:buClr>
          <a:srgbClr val="FFFF00"/>
        </a:buClr>
        <a:buChar char="»"/>
        <a:defRPr sz="2000">
          <a:solidFill>
            <a:schemeClr val="bg1"/>
          </a:solidFill>
          <a:latin typeface="+mn-lt"/>
          <a:cs typeface="+mn-cs"/>
        </a:defRPr>
      </a:lvl8pPr>
      <a:lvl9pPr marL="3886200" indent="-228600" algn="l" rtl="0" fontAlgn="base">
        <a:spcBef>
          <a:spcPct val="0"/>
        </a:spcBef>
        <a:spcAft>
          <a:spcPct val="25000"/>
        </a:spcAft>
        <a:buClr>
          <a:srgbClr val="FFFF00"/>
        </a:buClr>
        <a:buChar char="»"/>
        <a:defRPr sz="20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21"/>
          <p:cNvSpPr>
            <a:spLocks noGrp="1"/>
          </p:cNvSpPr>
          <p:nvPr>
            <p:ph type="title"/>
          </p:nvPr>
        </p:nvSpPr>
        <p:spPr bwMode="auto">
          <a:xfrm>
            <a:off x="1600200" y="152400"/>
            <a:ext cx="74707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12"/>
          <p:cNvSpPr>
            <a:spLocks noGrp="1"/>
          </p:cNvSpPr>
          <p:nvPr>
            <p:ph type="body" idx="1"/>
          </p:nvPr>
        </p:nvSpPr>
        <p:spPr bwMode="auto">
          <a:xfrm>
            <a:off x="1600200" y="1673225"/>
            <a:ext cx="7315200" cy="487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 name="Rectangle 11"/>
          <p:cNvSpPr/>
          <p:nvPr/>
        </p:nvSpPr>
        <p:spPr bwMode="auto">
          <a:xfrm>
            <a:off x="0" y="76200"/>
            <a:ext cx="1371600" cy="1447800"/>
          </a:xfrm>
          <a:prstGeom prst="rect">
            <a:avLst/>
          </a:prstGeom>
          <a:gradFill>
            <a:gsLst>
              <a:gs pos="0">
                <a:srgbClr val="003F72"/>
              </a:gs>
              <a:gs pos="100000">
                <a:schemeClr val="bg1"/>
              </a:gs>
              <a:gs pos="100000">
                <a:srgbClr val="003F72">
                  <a:shade val="100000"/>
                  <a:satMod val="115000"/>
                </a:srgbClr>
              </a:gs>
            </a:gsLst>
            <a:lin ang="5400000" scaled="1"/>
          </a:gradFill>
          <a:ln w="9525" cap="flat" cmpd="sng" algn="ctr">
            <a:noFill/>
            <a:prstDash val="solid"/>
            <a:round/>
            <a:headEnd type="none" w="med" len="med"/>
            <a:tailEnd type="none" w="med" len="med"/>
          </a:ln>
          <a:effectLst/>
        </p:spPr>
        <p:txBody>
          <a:bodyPr/>
          <a:lstStyle/>
          <a:p>
            <a:pPr algn="ctr" defTabSz="914400">
              <a:defRPr/>
            </a:pPr>
            <a:endParaRPr lang="en-US" dirty="0">
              <a:solidFill>
                <a:srgbClr val="003F72"/>
              </a:solidFill>
              <a:latin typeface="Arial" charset="0"/>
              <a:ea typeface="MS PGothic" pitchFamily="34" charset="-128"/>
              <a:cs typeface="+mn-cs"/>
            </a:endParaRPr>
          </a:p>
        </p:txBody>
      </p:sp>
      <p:sp>
        <p:nvSpPr>
          <p:cNvPr id="13" name="Rectangle 12"/>
          <p:cNvSpPr/>
          <p:nvPr/>
        </p:nvSpPr>
        <p:spPr bwMode="auto">
          <a:xfrm>
            <a:off x="457200" y="1295400"/>
            <a:ext cx="8686800" cy="228600"/>
          </a:xfrm>
          <a:prstGeom prst="rect">
            <a:avLst/>
          </a:prstGeom>
          <a:gradFill>
            <a:gsLst>
              <a:gs pos="0">
                <a:srgbClr val="FADA63"/>
              </a:gs>
              <a:gs pos="100000">
                <a:schemeClr val="bg1"/>
              </a:gs>
              <a:gs pos="100000">
                <a:srgbClr val="003F72">
                  <a:shade val="100000"/>
                  <a:satMod val="115000"/>
                </a:srgbClr>
              </a:gs>
            </a:gsLst>
            <a:lin ang="5400000" scaled="1"/>
          </a:gradFill>
          <a:ln w="9525" cap="flat" cmpd="sng" algn="ctr">
            <a:noFill/>
            <a:prstDash val="solid"/>
            <a:round/>
            <a:headEnd type="none" w="med" len="med"/>
            <a:tailEnd type="none" w="med" len="med"/>
          </a:ln>
          <a:effectLst/>
        </p:spPr>
        <p:txBody>
          <a:bodyPr/>
          <a:lstStyle/>
          <a:p>
            <a:pPr algn="ctr" defTabSz="914400">
              <a:defRPr/>
            </a:pPr>
            <a:endParaRPr lang="en-US" dirty="0">
              <a:solidFill>
                <a:srgbClr val="000000"/>
              </a:solidFill>
              <a:latin typeface="Arial" charset="0"/>
              <a:ea typeface="MS PGothic" pitchFamily="34" charset="-128"/>
              <a:cs typeface="+mn-cs"/>
            </a:endParaRPr>
          </a:p>
        </p:txBody>
      </p:sp>
      <p:sp>
        <p:nvSpPr>
          <p:cNvPr id="14" name="Rectangle 19"/>
          <p:cNvSpPr>
            <a:spLocks noChangeArrowheads="1"/>
          </p:cNvSpPr>
          <p:nvPr/>
        </p:nvSpPr>
        <p:spPr bwMode="auto">
          <a:xfrm>
            <a:off x="0" y="0"/>
            <a:ext cx="9144000" cy="76200"/>
          </a:xfrm>
          <a:prstGeom prst="rect">
            <a:avLst/>
          </a:prstGeom>
          <a:solidFill>
            <a:srgbClr val="003F72"/>
          </a:solidFill>
          <a:ln w="9525" algn="ctr">
            <a:noFill/>
            <a:round/>
            <a:headEnd/>
            <a:tailEnd/>
          </a:ln>
        </p:spPr>
        <p:txBody>
          <a:bodyPr/>
          <a:lstStyle/>
          <a:p>
            <a:pPr algn="ctr" defTabSz="914400">
              <a:defRPr/>
            </a:pPr>
            <a:endParaRPr lang="en-US" dirty="0">
              <a:solidFill>
                <a:srgbClr val="003F72"/>
              </a:solidFill>
              <a:latin typeface="Arial" charset="0"/>
              <a:ea typeface="MS PGothic" pitchFamily="34" charset="-128"/>
              <a:cs typeface="+mn-cs"/>
            </a:endParaRPr>
          </a:p>
        </p:txBody>
      </p:sp>
      <p:pic>
        <p:nvPicPr>
          <p:cNvPr id="2055" name="Picture 15" descr="map.png"/>
          <p:cNvPicPr>
            <a:picLocks noChangeAspect="1"/>
          </p:cNvPicPr>
          <p:nvPr/>
        </p:nvPicPr>
        <p:blipFill>
          <a:blip r:embed="rId5">
            <a:extLst>
              <a:ext uri="{28A0092B-C50C-407E-A947-70E740481C1C}">
                <a14:useLocalDpi xmlns:a14="http://schemas.microsoft.com/office/drawing/2010/main" val="0"/>
              </a:ext>
            </a:extLst>
          </a:blip>
          <a:srcRect b="32175"/>
          <a:stretch>
            <a:fillRect/>
          </a:stretch>
        </p:blipFill>
        <p:spPr bwMode="auto">
          <a:xfrm>
            <a:off x="152400" y="304800"/>
            <a:ext cx="1111250"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p:nvSpPr>
        <p:spPr bwMode="auto">
          <a:xfrm>
            <a:off x="0" y="1295400"/>
            <a:ext cx="1371600" cy="4800600"/>
          </a:xfrm>
          <a:prstGeom prst="rect">
            <a:avLst/>
          </a:prstGeom>
          <a:gradFill>
            <a:gsLst>
              <a:gs pos="0">
                <a:srgbClr val="4FA98D"/>
              </a:gs>
              <a:gs pos="100000">
                <a:schemeClr val="bg1"/>
              </a:gs>
              <a:gs pos="100000">
                <a:srgbClr val="003F72">
                  <a:shade val="100000"/>
                  <a:satMod val="115000"/>
                </a:srgbClr>
              </a:gs>
            </a:gsLst>
            <a:lin ang="5400000" scaled="1"/>
          </a:gradFill>
          <a:ln w="9525" cap="flat" cmpd="sng" algn="ctr">
            <a:noFill/>
            <a:prstDash val="solid"/>
            <a:round/>
            <a:headEnd type="none" w="med" len="med"/>
            <a:tailEnd type="none" w="med" len="med"/>
          </a:ln>
          <a:effectLst/>
        </p:spPr>
        <p:txBody>
          <a:bodyPr/>
          <a:lstStyle/>
          <a:p>
            <a:pPr algn="ctr" defTabSz="914400">
              <a:defRPr/>
            </a:pPr>
            <a:endParaRPr lang="en-US" dirty="0">
              <a:solidFill>
                <a:srgbClr val="000000"/>
              </a:solidFill>
              <a:latin typeface="Arial" charset="0"/>
              <a:ea typeface="MS PGothic" pitchFamily="34" charset="-128"/>
              <a:cs typeface="+mn-cs"/>
            </a:endParaRPr>
          </a:p>
        </p:txBody>
      </p:sp>
      <p:pic>
        <p:nvPicPr>
          <p:cNvPr id="2057" name="Picture 33" descr="HP2020_logo.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3825" y="6229350"/>
            <a:ext cx="10191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49" r:id="rId1"/>
    <p:sldLayoutId id="2147483850" r:id="rId2"/>
    <p:sldLayoutId id="2147483852" r:id="rId3"/>
  </p:sldLayoutIdLst>
  <p:txStyles>
    <p:titleStyle>
      <a:lvl1pPr algn="l" rtl="0" eaLnBrk="0" fontAlgn="base" hangingPunct="0">
        <a:spcBef>
          <a:spcPct val="0"/>
        </a:spcBef>
        <a:spcAft>
          <a:spcPct val="0"/>
        </a:spcAft>
        <a:defRPr sz="3200">
          <a:solidFill>
            <a:srgbClr val="003F72"/>
          </a:solidFill>
          <a:latin typeface="Arial Black" pitchFamily="34" charset="0"/>
          <a:ea typeface="MS PGothic" pitchFamily="34" charset="-128"/>
          <a:cs typeface="ＭＳ Ｐゴシック" pitchFamily="84" charset="-128"/>
        </a:defRPr>
      </a:lvl1pPr>
      <a:lvl2pPr algn="l" rtl="0" eaLnBrk="0" fontAlgn="base" hangingPunct="0">
        <a:spcBef>
          <a:spcPct val="0"/>
        </a:spcBef>
        <a:spcAft>
          <a:spcPct val="0"/>
        </a:spcAft>
        <a:defRPr sz="3200">
          <a:solidFill>
            <a:srgbClr val="003F72"/>
          </a:solidFill>
          <a:latin typeface="Arial Black" pitchFamily="34" charset="0"/>
          <a:ea typeface="MS PGothic" pitchFamily="34" charset="-128"/>
          <a:cs typeface="ＭＳ Ｐゴシック" pitchFamily="84" charset="-128"/>
        </a:defRPr>
      </a:lvl2pPr>
      <a:lvl3pPr algn="l" rtl="0" eaLnBrk="0" fontAlgn="base" hangingPunct="0">
        <a:spcBef>
          <a:spcPct val="0"/>
        </a:spcBef>
        <a:spcAft>
          <a:spcPct val="0"/>
        </a:spcAft>
        <a:defRPr sz="3200">
          <a:solidFill>
            <a:srgbClr val="003F72"/>
          </a:solidFill>
          <a:latin typeface="Arial Black" pitchFamily="34" charset="0"/>
          <a:ea typeface="MS PGothic" pitchFamily="34" charset="-128"/>
          <a:cs typeface="ＭＳ Ｐゴシック" pitchFamily="84" charset="-128"/>
        </a:defRPr>
      </a:lvl3pPr>
      <a:lvl4pPr algn="l" rtl="0" eaLnBrk="0" fontAlgn="base" hangingPunct="0">
        <a:spcBef>
          <a:spcPct val="0"/>
        </a:spcBef>
        <a:spcAft>
          <a:spcPct val="0"/>
        </a:spcAft>
        <a:defRPr sz="3200">
          <a:solidFill>
            <a:srgbClr val="003F72"/>
          </a:solidFill>
          <a:latin typeface="Arial Black" pitchFamily="34" charset="0"/>
          <a:ea typeface="MS PGothic" pitchFamily="34" charset="-128"/>
          <a:cs typeface="ＭＳ Ｐゴシック" pitchFamily="84" charset="-128"/>
        </a:defRPr>
      </a:lvl4pPr>
      <a:lvl5pPr algn="l" rtl="0" eaLnBrk="0" fontAlgn="base" hangingPunct="0">
        <a:spcBef>
          <a:spcPct val="0"/>
        </a:spcBef>
        <a:spcAft>
          <a:spcPct val="0"/>
        </a:spcAft>
        <a:defRPr sz="3200">
          <a:solidFill>
            <a:srgbClr val="003F72"/>
          </a:solidFill>
          <a:latin typeface="Arial Black" pitchFamily="34" charset="0"/>
          <a:ea typeface="MS PGothic" pitchFamily="34" charset="-128"/>
          <a:cs typeface="ＭＳ Ｐゴシック" pitchFamily="84" charset="-128"/>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p:titleStyle>
    <p:bodyStyle>
      <a:lvl1pPr marL="346075" indent="-346075" algn="l" rtl="0" eaLnBrk="0" fontAlgn="base" hangingPunct="0">
        <a:spcBef>
          <a:spcPts val="1200"/>
        </a:spcBef>
        <a:spcAft>
          <a:spcPct val="0"/>
        </a:spcAft>
        <a:buClr>
          <a:srgbClr val="97233F"/>
        </a:buClr>
        <a:buFont typeface="Arial" pitchFamily="34" charset="0"/>
        <a:buChar char="■"/>
        <a:defRPr sz="2400">
          <a:solidFill>
            <a:schemeClr val="tx1"/>
          </a:solidFill>
          <a:latin typeface="Calibri" pitchFamily="34" charset="0"/>
          <a:ea typeface="MS PGothic" pitchFamily="34" charset="-128"/>
          <a:cs typeface="ＭＳ Ｐゴシック" pitchFamily="84" charset="-128"/>
        </a:defRPr>
      </a:lvl1pPr>
      <a:lvl2pPr marL="623888" indent="-277813" algn="l" rtl="0" eaLnBrk="0" fontAlgn="base" hangingPunct="0">
        <a:spcBef>
          <a:spcPts val="600"/>
        </a:spcBef>
        <a:spcAft>
          <a:spcPct val="0"/>
        </a:spcAft>
        <a:buClr>
          <a:schemeClr val="tx1"/>
        </a:buClr>
        <a:buFont typeface="Calibri" pitchFamily="34" charset="0"/>
        <a:buChar char="–"/>
        <a:defRPr sz="2400">
          <a:solidFill>
            <a:schemeClr val="tx1"/>
          </a:solidFill>
          <a:latin typeface="Calibri" pitchFamily="34" charset="0"/>
          <a:ea typeface="MS PGothic" pitchFamily="34" charset="-128"/>
          <a:cs typeface="ＭＳ Ｐゴシック"/>
        </a:defRPr>
      </a:lvl2pPr>
      <a:lvl3pPr marL="973138" indent="-346075" algn="l" rtl="0" eaLnBrk="0" fontAlgn="base" hangingPunct="0">
        <a:spcBef>
          <a:spcPts val="600"/>
        </a:spcBef>
        <a:spcAft>
          <a:spcPct val="0"/>
        </a:spcAft>
        <a:buClr>
          <a:schemeClr val="tx1"/>
        </a:buClr>
        <a:buSzPct val="80000"/>
        <a:buFont typeface="Wingdings" pitchFamily="2" charset="2"/>
        <a:buChar char="v"/>
        <a:defRPr sz="2400">
          <a:solidFill>
            <a:schemeClr val="tx1"/>
          </a:solidFill>
          <a:latin typeface="Calibri" pitchFamily="34" charset="0"/>
          <a:ea typeface="MS PGothic" pitchFamily="34" charset="-128"/>
          <a:cs typeface="ＭＳ Ｐゴシック"/>
        </a:defRPr>
      </a:lvl3pPr>
      <a:lvl4pPr marL="1260475" indent="-287338" algn="l" rtl="0" eaLnBrk="0" fontAlgn="base" hangingPunct="0">
        <a:spcBef>
          <a:spcPts val="300"/>
        </a:spcBef>
        <a:spcAft>
          <a:spcPct val="0"/>
        </a:spcAft>
        <a:buClr>
          <a:schemeClr val="tx1"/>
        </a:buClr>
        <a:buFont typeface="Calibri" pitchFamily="34" charset="0"/>
        <a:buChar char="•"/>
        <a:defRPr sz="2400">
          <a:solidFill>
            <a:schemeClr val="tx1"/>
          </a:solidFill>
          <a:latin typeface="Calibri" pitchFamily="34" charset="0"/>
          <a:ea typeface="MS PGothic" pitchFamily="34" charset="-128"/>
          <a:cs typeface="ＭＳ Ｐゴシック"/>
        </a:defRPr>
      </a:lvl4pPr>
      <a:lvl5pPr marL="1600200" indent="-287338" algn="l" rtl="0" eaLnBrk="0" fontAlgn="base" hangingPunct="0">
        <a:spcBef>
          <a:spcPts val="300"/>
        </a:spcBef>
        <a:spcAft>
          <a:spcPct val="0"/>
        </a:spcAft>
        <a:buClr>
          <a:schemeClr val="tx1"/>
        </a:buClr>
        <a:buFont typeface="Calibri" pitchFamily="34" charset="0"/>
        <a:buChar char="–"/>
        <a:defRPr sz="2400">
          <a:solidFill>
            <a:schemeClr val="tx1"/>
          </a:solidFill>
          <a:latin typeface="Calibri" pitchFamily="34" charset="0"/>
          <a:ea typeface="MS PGothic" pitchFamily="34" charset="-128"/>
          <a:cs typeface="ＭＳ Ｐゴシック"/>
        </a:defRPr>
      </a:lvl5pPr>
      <a:lvl6pPr marL="1846263" indent="-182563" algn="l" rtl="0" eaLnBrk="1" fontAlgn="base" hangingPunct="1">
        <a:spcBef>
          <a:spcPts val="300"/>
        </a:spcBef>
        <a:spcAft>
          <a:spcPct val="0"/>
        </a:spcAft>
        <a:buClr>
          <a:srgbClr val="A04DA3"/>
        </a:buClr>
        <a:buFont typeface="Georgia" pitchFamily="18" charset="0"/>
        <a:buChar char="▫"/>
        <a:defRPr sz="2000">
          <a:solidFill>
            <a:srgbClr val="A04DA3"/>
          </a:solidFill>
          <a:latin typeface="+mn-lt"/>
        </a:defRPr>
      </a:lvl6pPr>
      <a:lvl7pPr marL="2303463" indent="-182563" algn="l" rtl="0" eaLnBrk="1" fontAlgn="base" hangingPunct="1">
        <a:spcBef>
          <a:spcPts val="300"/>
        </a:spcBef>
        <a:spcAft>
          <a:spcPct val="0"/>
        </a:spcAft>
        <a:buClr>
          <a:srgbClr val="A04DA3"/>
        </a:buClr>
        <a:buFont typeface="Georgia" pitchFamily="18" charset="0"/>
        <a:buChar char="▫"/>
        <a:defRPr sz="2000">
          <a:solidFill>
            <a:srgbClr val="A04DA3"/>
          </a:solidFill>
          <a:latin typeface="+mn-lt"/>
        </a:defRPr>
      </a:lvl7pPr>
      <a:lvl8pPr marL="2760663" indent="-182563" algn="l" rtl="0" eaLnBrk="1" fontAlgn="base" hangingPunct="1">
        <a:spcBef>
          <a:spcPts val="300"/>
        </a:spcBef>
        <a:spcAft>
          <a:spcPct val="0"/>
        </a:spcAft>
        <a:buClr>
          <a:srgbClr val="A04DA3"/>
        </a:buClr>
        <a:buFont typeface="Georgia" pitchFamily="18" charset="0"/>
        <a:buChar char="▫"/>
        <a:defRPr sz="2000">
          <a:solidFill>
            <a:srgbClr val="A04DA3"/>
          </a:solidFill>
          <a:latin typeface="+mn-lt"/>
        </a:defRPr>
      </a:lvl8pPr>
      <a:lvl9pPr marL="3217863" indent="-182563" algn="l" rtl="0" eaLnBrk="1" fontAlgn="base" hangingPunct="1">
        <a:spcBef>
          <a:spcPts val="300"/>
        </a:spcBef>
        <a:spcAft>
          <a:spcPct val="0"/>
        </a:spcAft>
        <a:buClr>
          <a:srgbClr val="A04DA3"/>
        </a:buClr>
        <a:buFont typeface="Georgia" pitchFamily="18" charset="0"/>
        <a:buChar char="▫"/>
        <a:defRPr sz="2000">
          <a:solidFill>
            <a:srgbClr val="A04DA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2"/>
            </a:gs>
            <a:gs pos="100000">
              <a:srgbClr val="00185E"/>
            </a:gs>
          </a:gsLst>
          <a:lin ang="5400000" scaled="1"/>
        </a:gra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bwMode="auto">
          <a:xfrm>
            <a:off x="685800" y="285750"/>
            <a:ext cx="7905750" cy="1219200"/>
          </a:xfrm>
          <a:prstGeom prst="rect">
            <a:avLst/>
          </a:prstGeom>
          <a:noFill/>
          <a:ln w="9525">
            <a:noFill/>
            <a:miter lim="800000"/>
            <a:headEnd/>
            <a:tailEnd/>
          </a:ln>
          <a:effectLst>
            <a:outerShdw dist="35921" dir="2700000" algn="ctr" rotWithShape="0">
              <a:schemeClr val="bg1"/>
            </a:outerShdw>
          </a:effectLst>
        </p:spPr>
        <p:txBody>
          <a:bodyPr vert="horz" wrap="square" lIns="0" tIns="0" rIns="0" bIns="0" numCol="1" anchor="ctr" anchorCtr="0" compatLnSpc="1">
            <a:prstTxWarp prst="textNoShape">
              <a:avLst/>
            </a:prstTxWarp>
            <a:spAutoFit/>
          </a:bodyPr>
          <a:lstStyle/>
          <a:p>
            <a:pPr lvl="0"/>
            <a:r>
              <a:rPr lang="en-US" smtClean="0"/>
              <a:t>Click to edit Master title style</a:t>
            </a:r>
          </a:p>
        </p:txBody>
      </p:sp>
      <p:sp>
        <p:nvSpPr>
          <p:cNvPr id="2" name="Rectangle 4"/>
          <p:cNvSpPr>
            <a:spLocks noGrp="1" noChangeArrowheads="1"/>
          </p:cNvSpPr>
          <p:nvPr>
            <p:ph type="body" idx="1"/>
          </p:nvPr>
        </p:nvSpPr>
        <p:spPr bwMode="auto">
          <a:xfrm>
            <a:off x="931863" y="1763713"/>
            <a:ext cx="7793037"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51" name="Rectangle 27"/>
          <p:cNvSpPr>
            <a:spLocks noChangeArrowheads="1"/>
          </p:cNvSpPr>
          <p:nvPr userDrawn="1"/>
        </p:nvSpPr>
        <p:spPr bwMode="auto">
          <a:xfrm>
            <a:off x="0" y="6229350"/>
            <a:ext cx="9144000" cy="628650"/>
          </a:xfrm>
          <a:prstGeom prst="rect">
            <a:avLst/>
          </a:prstGeom>
          <a:solidFill>
            <a:schemeClr val="bg1"/>
          </a:solidFill>
          <a:ln w="9525">
            <a:noFill/>
            <a:miter lim="800000"/>
            <a:headEnd/>
            <a:tailEnd/>
          </a:ln>
          <a:effectLst/>
        </p:spPr>
        <p:txBody>
          <a:bodyPr wrap="none" anchor="ctr"/>
          <a:lstStyle/>
          <a:p>
            <a:pPr algn="ctr" defTabSz="914400">
              <a:defRPr/>
            </a:pPr>
            <a:endParaRPr lang="en-US" sz="2400">
              <a:solidFill>
                <a:srgbClr val="FFFFFF"/>
              </a:solidFill>
              <a:latin typeface="Times New Roman" pitchFamily="18" charset="0"/>
              <a:ea typeface="+mn-ea"/>
              <a:cs typeface="+mn-cs"/>
            </a:endParaRPr>
          </a:p>
        </p:txBody>
      </p:sp>
      <p:pic>
        <p:nvPicPr>
          <p:cNvPr id="1029" name="Picture 28" descr="TAGLINE"/>
          <p:cNvPicPr>
            <a:picLocks noChangeAspect="1" noChangeArrowheads="1"/>
          </p:cNvPicPr>
          <p:nvPr userDrawn="1"/>
        </p:nvPicPr>
        <p:blipFill>
          <a:blip r:embed="rId3"/>
          <a:srcRect/>
          <a:stretch>
            <a:fillRect/>
          </a:stretch>
        </p:blipFill>
        <p:spPr bwMode="auto">
          <a:xfrm>
            <a:off x="2071688" y="6432550"/>
            <a:ext cx="5145087" cy="211138"/>
          </a:xfrm>
          <a:prstGeom prst="rect">
            <a:avLst/>
          </a:prstGeom>
          <a:noFill/>
          <a:ln w="9525">
            <a:noFill/>
            <a:miter lim="800000"/>
            <a:headEnd/>
            <a:tailEnd/>
          </a:ln>
        </p:spPr>
      </p:pic>
      <p:grpSp>
        <p:nvGrpSpPr>
          <p:cNvPr id="1030" name="Group 30"/>
          <p:cNvGrpSpPr>
            <a:grpSpLocks/>
          </p:cNvGrpSpPr>
          <p:nvPr userDrawn="1"/>
        </p:nvGrpSpPr>
        <p:grpSpPr bwMode="auto">
          <a:xfrm>
            <a:off x="8004175" y="6140450"/>
            <a:ext cx="1012825" cy="554038"/>
            <a:chOff x="290" y="3850"/>
            <a:chExt cx="638" cy="349"/>
          </a:xfrm>
        </p:grpSpPr>
        <p:pic>
          <p:nvPicPr>
            <p:cNvPr id="3" name="Picture 24" descr="1BLUE"/>
            <p:cNvPicPr>
              <a:picLocks noChangeAspect="1" noChangeArrowheads="1"/>
            </p:cNvPicPr>
            <p:nvPr userDrawn="1"/>
          </p:nvPicPr>
          <p:blipFill>
            <a:blip r:embed="rId4"/>
            <a:srcRect/>
            <a:stretch>
              <a:fillRect/>
            </a:stretch>
          </p:blipFill>
          <p:spPr bwMode="auto">
            <a:xfrm>
              <a:off x="290" y="3850"/>
              <a:ext cx="574" cy="346"/>
            </a:xfrm>
            <a:prstGeom prst="rect">
              <a:avLst/>
            </a:prstGeom>
            <a:noFill/>
            <a:ln w="9525">
              <a:noFill/>
              <a:miter lim="800000"/>
              <a:headEnd/>
              <a:tailEnd/>
            </a:ln>
          </p:spPr>
        </p:pic>
        <p:sp>
          <p:nvSpPr>
            <p:cNvPr id="1053" name="Text Box 29"/>
            <p:cNvSpPr txBox="1">
              <a:spLocks noChangeArrowheads="1"/>
            </p:cNvSpPr>
            <p:nvPr userDrawn="1"/>
          </p:nvSpPr>
          <p:spPr bwMode="auto">
            <a:xfrm>
              <a:off x="881" y="4161"/>
              <a:ext cx="47" cy="38"/>
            </a:xfrm>
            <a:prstGeom prst="rect">
              <a:avLst/>
            </a:prstGeom>
            <a:noFill/>
            <a:ln w="9525">
              <a:noFill/>
              <a:miter lim="800000"/>
              <a:headEnd/>
              <a:tailEnd/>
            </a:ln>
            <a:effectLst/>
          </p:spPr>
          <p:txBody>
            <a:bodyPr wrap="none" lIns="0" tIns="0" rIns="0" bIns="0">
              <a:spAutoFit/>
            </a:bodyPr>
            <a:lstStyle/>
            <a:p>
              <a:pPr defTabSz="914400">
                <a:defRPr/>
              </a:pPr>
              <a:r>
                <a:rPr lang="en-US" sz="400">
                  <a:solidFill>
                    <a:srgbClr val="FFFFFF"/>
                  </a:solidFill>
                  <a:latin typeface="Arial" charset="0"/>
                  <a:ea typeface="+mn-ea"/>
                  <a:cs typeface="+mn-cs"/>
                </a:rPr>
                <a:t>TM</a:t>
              </a:r>
            </a:p>
          </p:txBody>
        </p:sp>
      </p:grpSp>
      <p:grpSp>
        <p:nvGrpSpPr>
          <p:cNvPr id="1031" name="Group 31"/>
          <p:cNvGrpSpPr>
            <a:grpSpLocks/>
          </p:cNvGrpSpPr>
          <p:nvPr userDrawn="1"/>
        </p:nvGrpSpPr>
        <p:grpSpPr bwMode="auto">
          <a:xfrm>
            <a:off x="180975" y="6086475"/>
            <a:ext cx="692150" cy="647700"/>
            <a:chOff x="1056" y="2736"/>
            <a:chExt cx="778" cy="808"/>
          </a:xfrm>
        </p:grpSpPr>
        <p:sp>
          <p:nvSpPr>
            <p:cNvPr id="1056" name="Freeform 32"/>
            <p:cNvSpPr>
              <a:spLocks/>
            </p:cNvSpPr>
            <p:nvPr userDrawn="1"/>
          </p:nvSpPr>
          <p:spPr bwMode="auto">
            <a:xfrm>
              <a:off x="1261" y="3271"/>
              <a:ext cx="300" cy="273"/>
            </a:xfrm>
            <a:custGeom>
              <a:avLst/>
              <a:gdLst/>
              <a:ahLst/>
              <a:cxnLst>
                <a:cxn ang="0">
                  <a:pos x="4976" y="5464"/>
                </a:cxn>
                <a:cxn ang="0">
                  <a:pos x="5252" y="5409"/>
                </a:cxn>
                <a:cxn ang="0">
                  <a:pos x="5517" y="5312"/>
                </a:cxn>
                <a:cxn ang="0">
                  <a:pos x="5762" y="5198"/>
                </a:cxn>
                <a:cxn ang="0">
                  <a:pos x="5860" y="5138"/>
                </a:cxn>
                <a:cxn ang="0">
                  <a:pos x="5882" y="5117"/>
                </a:cxn>
                <a:cxn ang="0">
                  <a:pos x="5789" y="5024"/>
                </a:cxn>
                <a:cxn ang="0">
                  <a:pos x="5680" y="5035"/>
                </a:cxn>
                <a:cxn ang="0">
                  <a:pos x="5474" y="5002"/>
                </a:cxn>
                <a:cxn ang="0">
                  <a:pos x="5213" y="4888"/>
                </a:cxn>
                <a:cxn ang="0">
                  <a:pos x="4998" y="4638"/>
                </a:cxn>
                <a:cxn ang="0">
                  <a:pos x="4888" y="4251"/>
                </a:cxn>
                <a:cxn ang="0">
                  <a:pos x="4954" y="3869"/>
                </a:cxn>
                <a:cxn ang="0">
                  <a:pos x="5170" y="3586"/>
                </a:cxn>
                <a:cxn ang="0">
                  <a:pos x="5513" y="3330"/>
                </a:cxn>
                <a:cxn ang="0">
                  <a:pos x="5892" y="3000"/>
                </a:cxn>
                <a:cxn ang="0">
                  <a:pos x="6005" y="2628"/>
                </a:cxn>
                <a:cxn ang="0">
                  <a:pos x="5909" y="2390"/>
                </a:cxn>
                <a:cxn ang="0">
                  <a:pos x="5610" y="2155"/>
                </a:cxn>
                <a:cxn ang="0">
                  <a:pos x="5197" y="1889"/>
                </a:cxn>
                <a:cxn ang="0">
                  <a:pos x="4768" y="1638"/>
                </a:cxn>
                <a:cxn ang="0">
                  <a:pos x="4335" y="1405"/>
                </a:cxn>
                <a:cxn ang="0">
                  <a:pos x="3884" y="1181"/>
                </a:cxn>
                <a:cxn ang="0">
                  <a:pos x="3423" y="963"/>
                </a:cxn>
                <a:cxn ang="0">
                  <a:pos x="2951" y="755"/>
                </a:cxn>
                <a:cxn ang="0">
                  <a:pos x="2469" y="549"/>
                </a:cxn>
                <a:cxn ang="0">
                  <a:pos x="2105" y="403"/>
                </a:cxn>
                <a:cxn ang="0">
                  <a:pos x="1872" y="311"/>
                </a:cxn>
                <a:cxn ang="0">
                  <a:pos x="1639" y="228"/>
                </a:cxn>
                <a:cxn ang="0">
                  <a:pos x="1406" y="147"/>
                </a:cxn>
                <a:cxn ang="0">
                  <a:pos x="1155" y="77"/>
                </a:cxn>
                <a:cxn ang="0">
                  <a:pos x="878" y="16"/>
                </a:cxn>
                <a:cxn ang="0">
                  <a:pos x="602" y="0"/>
                </a:cxn>
                <a:cxn ang="0">
                  <a:pos x="348" y="65"/>
                </a:cxn>
                <a:cxn ang="0">
                  <a:pos x="135" y="244"/>
                </a:cxn>
                <a:cxn ang="0">
                  <a:pos x="16" y="500"/>
                </a:cxn>
                <a:cxn ang="0">
                  <a:pos x="6" y="663"/>
                </a:cxn>
                <a:cxn ang="0">
                  <a:pos x="38" y="691"/>
                </a:cxn>
                <a:cxn ang="0">
                  <a:pos x="261" y="566"/>
                </a:cxn>
                <a:cxn ang="0">
                  <a:pos x="592" y="577"/>
                </a:cxn>
                <a:cxn ang="0">
                  <a:pos x="911" y="663"/>
                </a:cxn>
                <a:cxn ang="0">
                  <a:pos x="1215" y="767"/>
                </a:cxn>
                <a:cxn ang="0">
                  <a:pos x="1937" y="1050"/>
                </a:cxn>
                <a:cxn ang="0">
                  <a:pos x="2767" y="1420"/>
                </a:cxn>
                <a:cxn ang="0">
                  <a:pos x="3554" y="1812"/>
                </a:cxn>
                <a:cxn ang="0">
                  <a:pos x="4302" y="2231"/>
                </a:cxn>
                <a:cxn ang="0">
                  <a:pos x="4807" y="2547"/>
                </a:cxn>
                <a:cxn ang="0">
                  <a:pos x="5154" y="2917"/>
                </a:cxn>
                <a:cxn ang="0">
                  <a:pos x="5143" y="3206"/>
                </a:cxn>
                <a:cxn ang="0">
                  <a:pos x="5046" y="3363"/>
                </a:cxn>
                <a:cxn ang="0">
                  <a:pos x="4813" y="3570"/>
                </a:cxn>
                <a:cxn ang="0">
                  <a:pos x="4525" y="3798"/>
                </a:cxn>
                <a:cxn ang="0">
                  <a:pos x="4270" y="4038"/>
                </a:cxn>
                <a:cxn ang="0">
                  <a:pos x="4096" y="4343"/>
                </a:cxn>
                <a:cxn ang="0">
                  <a:pos x="4069" y="4768"/>
                </a:cxn>
                <a:cxn ang="0">
                  <a:pos x="4249" y="5159"/>
                </a:cxn>
                <a:cxn ang="0">
                  <a:pos x="4464" y="5345"/>
                </a:cxn>
                <a:cxn ang="0">
                  <a:pos x="4704" y="5449"/>
                </a:cxn>
              </a:cxnLst>
              <a:rect l="0" t="0" r="r" b="b"/>
              <a:pathLst>
                <a:path w="6012" h="5470">
                  <a:moveTo>
                    <a:pt x="4768" y="5464"/>
                  </a:moveTo>
                  <a:lnTo>
                    <a:pt x="4839" y="5470"/>
                  </a:lnTo>
                  <a:lnTo>
                    <a:pt x="4909" y="5470"/>
                  </a:lnTo>
                  <a:lnTo>
                    <a:pt x="4976" y="5464"/>
                  </a:lnTo>
                  <a:lnTo>
                    <a:pt x="5046" y="5454"/>
                  </a:lnTo>
                  <a:lnTo>
                    <a:pt x="5117" y="5443"/>
                  </a:lnTo>
                  <a:lnTo>
                    <a:pt x="5186" y="5427"/>
                  </a:lnTo>
                  <a:lnTo>
                    <a:pt x="5252" y="5409"/>
                  </a:lnTo>
                  <a:lnTo>
                    <a:pt x="5323" y="5387"/>
                  </a:lnTo>
                  <a:lnTo>
                    <a:pt x="5387" y="5366"/>
                  </a:lnTo>
                  <a:lnTo>
                    <a:pt x="5453" y="5339"/>
                  </a:lnTo>
                  <a:lnTo>
                    <a:pt x="5517" y="5312"/>
                  </a:lnTo>
                  <a:lnTo>
                    <a:pt x="5584" y="5285"/>
                  </a:lnTo>
                  <a:lnTo>
                    <a:pt x="5642" y="5258"/>
                  </a:lnTo>
                  <a:lnTo>
                    <a:pt x="5701" y="5225"/>
                  </a:lnTo>
                  <a:lnTo>
                    <a:pt x="5762" y="5198"/>
                  </a:lnTo>
                  <a:lnTo>
                    <a:pt x="5821" y="5165"/>
                  </a:lnTo>
                  <a:lnTo>
                    <a:pt x="5838" y="5154"/>
                  </a:lnTo>
                  <a:lnTo>
                    <a:pt x="5848" y="5149"/>
                  </a:lnTo>
                  <a:lnTo>
                    <a:pt x="5860" y="5138"/>
                  </a:lnTo>
                  <a:lnTo>
                    <a:pt x="5870" y="5132"/>
                  </a:lnTo>
                  <a:lnTo>
                    <a:pt x="5870" y="5128"/>
                  </a:lnTo>
                  <a:lnTo>
                    <a:pt x="5876" y="5122"/>
                  </a:lnTo>
                  <a:lnTo>
                    <a:pt x="5882" y="5117"/>
                  </a:lnTo>
                  <a:lnTo>
                    <a:pt x="5882" y="5110"/>
                  </a:lnTo>
                  <a:lnTo>
                    <a:pt x="5838" y="5024"/>
                  </a:lnTo>
                  <a:lnTo>
                    <a:pt x="5811" y="5024"/>
                  </a:lnTo>
                  <a:lnTo>
                    <a:pt x="5789" y="5024"/>
                  </a:lnTo>
                  <a:lnTo>
                    <a:pt x="5762" y="5030"/>
                  </a:lnTo>
                  <a:lnTo>
                    <a:pt x="5735" y="5030"/>
                  </a:lnTo>
                  <a:lnTo>
                    <a:pt x="5707" y="5030"/>
                  </a:lnTo>
                  <a:lnTo>
                    <a:pt x="5680" y="5035"/>
                  </a:lnTo>
                  <a:lnTo>
                    <a:pt x="5652" y="5030"/>
                  </a:lnTo>
                  <a:lnTo>
                    <a:pt x="5627" y="5024"/>
                  </a:lnTo>
                  <a:lnTo>
                    <a:pt x="5550" y="5018"/>
                  </a:lnTo>
                  <a:lnTo>
                    <a:pt x="5474" y="5002"/>
                  </a:lnTo>
                  <a:lnTo>
                    <a:pt x="5403" y="4980"/>
                  </a:lnTo>
                  <a:lnTo>
                    <a:pt x="5339" y="4959"/>
                  </a:lnTo>
                  <a:lnTo>
                    <a:pt x="5274" y="4926"/>
                  </a:lnTo>
                  <a:lnTo>
                    <a:pt x="5213" y="4888"/>
                  </a:lnTo>
                  <a:lnTo>
                    <a:pt x="5160" y="4845"/>
                  </a:lnTo>
                  <a:lnTo>
                    <a:pt x="5112" y="4795"/>
                  </a:lnTo>
                  <a:lnTo>
                    <a:pt x="5050" y="4725"/>
                  </a:lnTo>
                  <a:lnTo>
                    <a:pt x="4998" y="4638"/>
                  </a:lnTo>
                  <a:lnTo>
                    <a:pt x="4954" y="4550"/>
                  </a:lnTo>
                  <a:lnTo>
                    <a:pt x="4926" y="4452"/>
                  </a:lnTo>
                  <a:lnTo>
                    <a:pt x="4899" y="4355"/>
                  </a:lnTo>
                  <a:lnTo>
                    <a:pt x="4888" y="4251"/>
                  </a:lnTo>
                  <a:lnTo>
                    <a:pt x="4888" y="4147"/>
                  </a:lnTo>
                  <a:lnTo>
                    <a:pt x="4899" y="4050"/>
                  </a:lnTo>
                  <a:lnTo>
                    <a:pt x="4921" y="3957"/>
                  </a:lnTo>
                  <a:lnTo>
                    <a:pt x="4954" y="3869"/>
                  </a:lnTo>
                  <a:lnTo>
                    <a:pt x="4998" y="3788"/>
                  </a:lnTo>
                  <a:lnTo>
                    <a:pt x="5046" y="3718"/>
                  </a:lnTo>
                  <a:lnTo>
                    <a:pt x="5105" y="3647"/>
                  </a:lnTo>
                  <a:lnTo>
                    <a:pt x="5170" y="3586"/>
                  </a:lnTo>
                  <a:lnTo>
                    <a:pt x="5240" y="3527"/>
                  </a:lnTo>
                  <a:lnTo>
                    <a:pt x="5311" y="3472"/>
                  </a:lnTo>
                  <a:lnTo>
                    <a:pt x="5409" y="3402"/>
                  </a:lnTo>
                  <a:lnTo>
                    <a:pt x="5513" y="3330"/>
                  </a:lnTo>
                  <a:lnTo>
                    <a:pt x="5615" y="3259"/>
                  </a:lnTo>
                  <a:lnTo>
                    <a:pt x="5719" y="3184"/>
                  </a:lnTo>
                  <a:lnTo>
                    <a:pt x="5811" y="3097"/>
                  </a:lnTo>
                  <a:lnTo>
                    <a:pt x="5892" y="3000"/>
                  </a:lnTo>
                  <a:lnTo>
                    <a:pt x="5956" y="2896"/>
                  </a:lnTo>
                  <a:lnTo>
                    <a:pt x="6001" y="2769"/>
                  </a:lnTo>
                  <a:lnTo>
                    <a:pt x="6012" y="2699"/>
                  </a:lnTo>
                  <a:lnTo>
                    <a:pt x="6005" y="2628"/>
                  </a:lnTo>
                  <a:lnTo>
                    <a:pt x="5995" y="2563"/>
                  </a:lnTo>
                  <a:lnTo>
                    <a:pt x="5973" y="2498"/>
                  </a:lnTo>
                  <a:lnTo>
                    <a:pt x="5946" y="2443"/>
                  </a:lnTo>
                  <a:lnTo>
                    <a:pt x="5909" y="2390"/>
                  </a:lnTo>
                  <a:lnTo>
                    <a:pt x="5865" y="2341"/>
                  </a:lnTo>
                  <a:lnTo>
                    <a:pt x="5811" y="2298"/>
                  </a:lnTo>
                  <a:lnTo>
                    <a:pt x="5707" y="2227"/>
                  </a:lnTo>
                  <a:lnTo>
                    <a:pt x="5610" y="2155"/>
                  </a:lnTo>
                  <a:lnTo>
                    <a:pt x="5507" y="2090"/>
                  </a:lnTo>
                  <a:lnTo>
                    <a:pt x="5403" y="2019"/>
                  </a:lnTo>
                  <a:lnTo>
                    <a:pt x="5301" y="1953"/>
                  </a:lnTo>
                  <a:lnTo>
                    <a:pt x="5197" y="1889"/>
                  </a:lnTo>
                  <a:lnTo>
                    <a:pt x="5089" y="1823"/>
                  </a:lnTo>
                  <a:lnTo>
                    <a:pt x="4986" y="1762"/>
                  </a:lnTo>
                  <a:lnTo>
                    <a:pt x="4878" y="1698"/>
                  </a:lnTo>
                  <a:lnTo>
                    <a:pt x="4768" y="1638"/>
                  </a:lnTo>
                  <a:lnTo>
                    <a:pt x="4660" y="1577"/>
                  </a:lnTo>
                  <a:lnTo>
                    <a:pt x="4553" y="1519"/>
                  </a:lnTo>
                  <a:lnTo>
                    <a:pt x="4443" y="1458"/>
                  </a:lnTo>
                  <a:lnTo>
                    <a:pt x="4335" y="1405"/>
                  </a:lnTo>
                  <a:lnTo>
                    <a:pt x="4222" y="1344"/>
                  </a:lnTo>
                  <a:lnTo>
                    <a:pt x="4108" y="1291"/>
                  </a:lnTo>
                  <a:lnTo>
                    <a:pt x="3998" y="1235"/>
                  </a:lnTo>
                  <a:lnTo>
                    <a:pt x="3884" y="1181"/>
                  </a:lnTo>
                  <a:lnTo>
                    <a:pt x="3771" y="1127"/>
                  </a:lnTo>
                  <a:lnTo>
                    <a:pt x="3657" y="1072"/>
                  </a:lnTo>
                  <a:lnTo>
                    <a:pt x="3537" y="1017"/>
                  </a:lnTo>
                  <a:lnTo>
                    <a:pt x="3423" y="963"/>
                  </a:lnTo>
                  <a:lnTo>
                    <a:pt x="3303" y="909"/>
                  </a:lnTo>
                  <a:lnTo>
                    <a:pt x="3190" y="859"/>
                  </a:lnTo>
                  <a:lnTo>
                    <a:pt x="3071" y="805"/>
                  </a:lnTo>
                  <a:lnTo>
                    <a:pt x="2951" y="755"/>
                  </a:lnTo>
                  <a:lnTo>
                    <a:pt x="2833" y="702"/>
                  </a:lnTo>
                  <a:lnTo>
                    <a:pt x="2713" y="653"/>
                  </a:lnTo>
                  <a:lnTo>
                    <a:pt x="2594" y="598"/>
                  </a:lnTo>
                  <a:lnTo>
                    <a:pt x="2469" y="549"/>
                  </a:lnTo>
                  <a:lnTo>
                    <a:pt x="2349" y="496"/>
                  </a:lnTo>
                  <a:lnTo>
                    <a:pt x="2225" y="446"/>
                  </a:lnTo>
                  <a:lnTo>
                    <a:pt x="2165" y="425"/>
                  </a:lnTo>
                  <a:lnTo>
                    <a:pt x="2105" y="403"/>
                  </a:lnTo>
                  <a:lnTo>
                    <a:pt x="2045" y="382"/>
                  </a:lnTo>
                  <a:lnTo>
                    <a:pt x="1986" y="354"/>
                  </a:lnTo>
                  <a:lnTo>
                    <a:pt x="1931" y="332"/>
                  </a:lnTo>
                  <a:lnTo>
                    <a:pt x="1872" y="311"/>
                  </a:lnTo>
                  <a:lnTo>
                    <a:pt x="1811" y="288"/>
                  </a:lnTo>
                  <a:lnTo>
                    <a:pt x="1758" y="265"/>
                  </a:lnTo>
                  <a:lnTo>
                    <a:pt x="1698" y="244"/>
                  </a:lnTo>
                  <a:lnTo>
                    <a:pt x="1639" y="228"/>
                  </a:lnTo>
                  <a:lnTo>
                    <a:pt x="1579" y="207"/>
                  </a:lnTo>
                  <a:lnTo>
                    <a:pt x="1526" y="185"/>
                  </a:lnTo>
                  <a:lnTo>
                    <a:pt x="1465" y="170"/>
                  </a:lnTo>
                  <a:lnTo>
                    <a:pt x="1406" y="147"/>
                  </a:lnTo>
                  <a:lnTo>
                    <a:pt x="1345" y="130"/>
                  </a:lnTo>
                  <a:lnTo>
                    <a:pt x="1286" y="114"/>
                  </a:lnTo>
                  <a:lnTo>
                    <a:pt x="1222" y="98"/>
                  </a:lnTo>
                  <a:lnTo>
                    <a:pt x="1155" y="77"/>
                  </a:lnTo>
                  <a:lnTo>
                    <a:pt x="1085" y="59"/>
                  </a:lnTo>
                  <a:lnTo>
                    <a:pt x="1020" y="43"/>
                  </a:lnTo>
                  <a:lnTo>
                    <a:pt x="950" y="27"/>
                  </a:lnTo>
                  <a:lnTo>
                    <a:pt x="878" y="16"/>
                  </a:lnTo>
                  <a:lnTo>
                    <a:pt x="808" y="6"/>
                  </a:lnTo>
                  <a:lnTo>
                    <a:pt x="737" y="0"/>
                  </a:lnTo>
                  <a:lnTo>
                    <a:pt x="673" y="0"/>
                  </a:lnTo>
                  <a:lnTo>
                    <a:pt x="602" y="0"/>
                  </a:lnTo>
                  <a:lnTo>
                    <a:pt x="537" y="6"/>
                  </a:lnTo>
                  <a:lnTo>
                    <a:pt x="473" y="22"/>
                  </a:lnTo>
                  <a:lnTo>
                    <a:pt x="408" y="37"/>
                  </a:lnTo>
                  <a:lnTo>
                    <a:pt x="348" y="65"/>
                  </a:lnTo>
                  <a:lnTo>
                    <a:pt x="288" y="98"/>
                  </a:lnTo>
                  <a:lnTo>
                    <a:pt x="234" y="136"/>
                  </a:lnTo>
                  <a:lnTo>
                    <a:pt x="179" y="191"/>
                  </a:lnTo>
                  <a:lnTo>
                    <a:pt x="135" y="244"/>
                  </a:lnTo>
                  <a:lnTo>
                    <a:pt x="98" y="305"/>
                  </a:lnTo>
                  <a:lnTo>
                    <a:pt x="60" y="364"/>
                  </a:lnTo>
                  <a:lnTo>
                    <a:pt x="34" y="435"/>
                  </a:lnTo>
                  <a:lnTo>
                    <a:pt x="16" y="500"/>
                  </a:lnTo>
                  <a:lnTo>
                    <a:pt x="6" y="570"/>
                  </a:lnTo>
                  <a:lnTo>
                    <a:pt x="0" y="647"/>
                  </a:lnTo>
                  <a:lnTo>
                    <a:pt x="0" y="653"/>
                  </a:lnTo>
                  <a:lnTo>
                    <a:pt x="6" y="663"/>
                  </a:lnTo>
                  <a:lnTo>
                    <a:pt x="6" y="668"/>
                  </a:lnTo>
                  <a:lnTo>
                    <a:pt x="16" y="675"/>
                  </a:lnTo>
                  <a:lnTo>
                    <a:pt x="28" y="685"/>
                  </a:lnTo>
                  <a:lnTo>
                    <a:pt x="38" y="691"/>
                  </a:lnTo>
                  <a:lnTo>
                    <a:pt x="55" y="691"/>
                  </a:lnTo>
                  <a:lnTo>
                    <a:pt x="114" y="631"/>
                  </a:lnTo>
                  <a:lnTo>
                    <a:pt x="185" y="593"/>
                  </a:lnTo>
                  <a:lnTo>
                    <a:pt x="261" y="566"/>
                  </a:lnTo>
                  <a:lnTo>
                    <a:pt x="342" y="554"/>
                  </a:lnTo>
                  <a:lnTo>
                    <a:pt x="423" y="554"/>
                  </a:lnTo>
                  <a:lnTo>
                    <a:pt x="505" y="566"/>
                  </a:lnTo>
                  <a:lnTo>
                    <a:pt x="592" y="577"/>
                  </a:lnTo>
                  <a:lnTo>
                    <a:pt x="673" y="593"/>
                  </a:lnTo>
                  <a:lnTo>
                    <a:pt x="754" y="616"/>
                  </a:lnTo>
                  <a:lnTo>
                    <a:pt x="830" y="637"/>
                  </a:lnTo>
                  <a:lnTo>
                    <a:pt x="911" y="663"/>
                  </a:lnTo>
                  <a:lnTo>
                    <a:pt x="988" y="685"/>
                  </a:lnTo>
                  <a:lnTo>
                    <a:pt x="1063" y="712"/>
                  </a:lnTo>
                  <a:lnTo>
                    <a:pt x="1139" y="740"/>
                  </a:lnTo>
                  <a:lnTo>
                    <a:pt x="1215" y="767"/>
                  </a:lnTo>
                  <a:lnTo>
                    <a:pt x="1286" y="795"/>
                  </a:lnTo>
                  <a:lnTo>
                    <a:pt x="1508" y="882"/>
                  </a:lnTo>
                  <a:lnTo>
                    <a:pt x="1726" y="963"/>
                  </a:lnTo>
                  <a:lnTo>
                    <a:pt x="1937" y="1050"/>
                  </a:lnTo>
                  <a:lnTo>
                    <a:pt x="2149" y="1143"/>
                  </a:lnTo>
                  <a:lnTo>
                    <a:pt x="2360" y="1230"/>
                  </a:lnTo>
                  <a:lnTo>
                    <a:pt x="2566" y="1322"/>
                  </a:lnTo>
                  <a:lnTo>
                    <a:pt x="2767" y="1420"/>
                  </a:lnTo>
                  <a:lnTo>
                    <a:pt x="2968" y="1513"/>
                  </a:lnTo>
                  <a:lnTo>
                    <a:pt x="3169" y="1611"/>
                  </a:lnTo>
                  <a:lnTo>
                    <a:pt x="3364" y="1709"/>
                  </a:lnTo>
                  <a:lnTo>
                    <a:pt x="3554" y="1812"/>
                  </a:lnTo>
                  <a:lnTo>
                    <a:pt x="3743" y="1916"/>
                  </a:lnTo>
                  <a:lnTo>
                    <a:pt x="3933" y="2019"/>
                  </a:lnTo>
                  <a:lnTo>
                    <a:pt x="4118" y="2123"/>
                  </a:lnTo>
                  <a:lnTo>
                    <a:pt x="4302" y="2231"/>
                  </a:lnTo>
                  <a:lnTo>
                    <a:pt x="4481" y="2341"/>
                  </a:lnTo>
                  <a:lnTo>
                    <a:pt x="4584" y="2412"/>
                  </a:lnTo>
                  <a:lnTo>
                    <a:pt x="4694" y="2476"/>
                  </a:lnTo>
                  <a:lnTo>
                    <a:pt x="4807" y="2547"/>
                  </a:lnTo>
                  <a:lnTo>
                    <a:pt x="4915" y="2624"/>
                  </a:lnTo>
                  <a:lnTo>
                    <a:pt x="5013" y="2705"/>
                  </a:lnTo>
                  <a:lnTo>
                    <a:pt x="5093" y="2803"/>
                  </a:lnTo>
                  <a:lnTo>
                    <a:pt x="5154" y="2917"/>
                  </a:lnTo>
                  <a:lnTo>
                    <a:pt x="5182" y="3053"/>
                  </a:lnTo>
                  <a:lnTo>
                    <a:pt x="5170" y="3108"/>
                  </a:lnTo>
                  <a:lnTo>
                    <a:pt x="5160" y="3157"/>
                  </a:lnTo>
                  <a:lnTo>
                    <a:pt x="5143" y="3206"/>
                  </a:lnTo>
                  <a:lnTo>
                    <a:pt x="5122" y="3249"/>
                  </a:lnTo>
                  <a:lnTo>
                    <a:pt x="5099" y="3287"/>
                  </a:lnTo>
                  <a:lnTo>
                    <a:pt x="5072" y="3326"/>
                  </a:lnTo>
                  <a:lnTo>
                    <a:pt x="5046" y="3363"/>
                  </a:lnTo>
                  <a:lnTo>
                    <a:pt x="5013" y="3396"/>
                  </a:lnTo>
                  <a:lnTo>
                    <a:pt x="4948" y="3456"/>
                  </a:lnTo>
                  <a:lnTo>
                    <a:pt x="4884" y="3516"/>
                  </a:lnTo>
                  <a:lnTo>
                    <a:pt x="4813" y="3570"/>
                  </a:lnTo>
                  <a:lnTo>
                    <a:pt x="4742" y="3631"/>
                  </a:lnTo>
                  <a:lnTo>
                    <a:pt x="4667" y="3684"/>
                  </a:lnTo>
                  <a:lnTo>
                    <a:pt x="4595" y="3739"/>
                  </a:lnTo>
                  <a:lnTo>
                    <a:pt x="4525" y="3798"/>
                  </a:lnTo>
                  <a:lnTo>
                    <a:pt x="4460" y="3853"/>
                  </a:lnTo>
                  <a:lnTo>
                    <a:pt x="4390" y="3913"/>
                  </a:lnTo>
                  <a:lnTo>
                    <a:pt x="4329" y="3973"/>
                  </a:lnTo>
                  <a:lnTo>
                    <a:pt x="4270" y="4038"/>
                  </a:lnTo>
                  <a:lnTo>
                    <a:pt x="4216" y="4109"/>
                  </a:lnTo>
                  <a:lnTo>
                    <a:pt x="4172" y="4180"/>
                  </a:lnTo>
                  <a:lnTo>
                    <a:pt x="4129" y="4256"/>
                  </a:lnTo>
                  <a:lnTo>
                    <a:pt x="4096" y="4343"/>
                  </a:lnTo>
                  <a:lnTo>
                    <a:pt x="4069" y="4430"/>
                  </a:lnTo>
                  <a:lnTo>
                    <a:pt x="4058" y="4540"/>
                  </a:lnTo>
                  <a:lnTo>
                    <a:pt x="4058" y="4654"/>
                  </a:lnTo>
                  <a:lnTo>
                    <a:pt x="4069" y="4768"/>
                  </a:lnTo>
                  <a:lnTo>
                    <a:pt x="4096" y="4872"/>
                  </a:lnTo>
                  <a:lnTo>
                    <a:pt x="4139" y="4974"/>
                  </a:lnTo>
                  <a:lnTo>
                    <a:pt x="4188" y="5073"/>
                  </a:lnTo>
                  <a:lnTo>
                    <a:pt x="4249" y="5159"/>
                  </a:lnTo>
                  <a:lnTo>
                    <a:pt x="4319" y="5236"/>
                  </a:lnTo>
                  <a:lnTo>
                    <a:pt x="4368" y="5273"/>
                  </a:lnTo>
                  <a:lnTo>
                    <a:pt x="4417" y="5312"/>
                  </a:lnTo>
                  <a:lnTo>
                    <a:pt x="4464" y="5345"/>
                  </a:lnTo>
                  <a:lnTo>
                    <a:pt x="4520" y="5372"/>
                  </a:lnTo>
                  <a:lnTo>
                    <a:pt x="4580" y="5399"/>
                  </a:lnTo>
                  <a:lnTo>
                    <a:pt x="4638" y="5427"/>
                  </a:lnTo>
                  <a:lnTo>
                    <a:pt x="4704" y="5449"/>
                  </a:lnTo>
                  <a:lnTo>
                    <a:pt x="4768" y="5464"/>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57" name="Freeform 33"/>
            <p:cNvSpPr>
              <a:spLocks noEditPoints="1"/>
            </p:cNvSpPr>
            <p:nvPr userDrawn="1"/>
          </p:nvSpPr>
          <p:spPr bwMode="auto">
            <a:xfrm>
              <a:off x="1408" y="3489"/>
              <a:ext cx="37" cy="38"/>
            </a:xfrm>
            <a:custGeom>
              <a:avLst/>
              <a:gdLst/>
              <a:ahLst/>
              <a:cxnLst>
                <a:cxn ang="0">
                  <a:pos x="710" y="740"/>
                </a:cxn>
                <a:cxn ang="0">
                  <a:pos x="617" y="512"/>
                </a:cxn>
                <a:cxn ang="0">
                  <a:pos x="629" y="207"/>
                </a:cxn>
                <a:cxn ang="0">
                  <a:pos x="678" y="50"/>
                </a:cxn>
                <a:cxn ang="0">
                  <a:pos x="716" y="44"/>
                </a:cxn>
                <a:cxn ang="0">
                  <a:pos x="737" y="33"/>
                </a:cxn>
                <a:cxn ang="0">
                  <a:pos x="737" y="22"/>
                </a:cxn>
                <a:cxn ang="0">
                  <a:pos x="629" y="6"/>
                </a:cxn>
                <a:cxn ang="0">
                  <a:pos x="515" y="0"/>
                </a:cxn>
                <a:cxn ang="0">
                  <a:pos x="400" y="6"/>
                </a:cxn>
                <a:cxn ang="0">
                  <a:pos x="282" y="6"/>
                </a:cxn>
                <a:cxn ang="0">
                  <a:pos x="205" y="28"/>
                </a:cxn>
                <a:cxn ang="0">
                  <a:pos x="141" y="66"/>
                </a:cxn>
                <a:cxn ang="0">
                  <a:pos x="92" y="120"/>
                </a:cxn>
                <a:cxn ang="0">
                  <a:pos x="48" y="174"/>
                </a:cxn>
                <a:cxn ang="0">
                  <a:pos x="0" y="392"/>
                </a:cxn>
                <a:cxn ang="0">
                  <a:pos x="48" y="599"/>
                </a:cxn>
                <a:cxn ang="0">
                  <a:pos x="96" y="654"/>
                </a:cxn>
                <a:cxn ang="0">
                  <a:pos x="157" y="687"/>
                </a:cxn>
                <a:cxn ang="0">
                  <a:pos x="228" y="713"/>
                </a:cxn>
                <a:cxn ang="0">
                  <a:pos x="303" y="730"/>
                </a:cxn>
                <a:cxn ang="0">
                  <a:pos x="385" y="736"/>
                </a:cxn>
                <a:cxn ang="0">
                  <a:pos x="460" y="736"/>
                </a:cxn>
                <a:cxn ang="0">
                  <a:pos x="537" y="736"/>
                </a:cxn>
                <a:cxn ang="0">
                  <a:pos x="612" y="747"/>
                </a:cxn>
                <a:cxn ang="0">
                  <a:pos x="460" y="670"/>
                </a:cxn>
                <a:cxn ang="0">
                  <a:pos x="492" y="392"/>
                </a:cxn>
                <a:cxn ang="0">
                  <a:pos x="503" y="109"/>
                </a:cxn>
                <a:cxn ang="0">
                  <a:pos x="498" y="93"/>
                </a:cxn>
                <a:cxn ang="0">
                  <a:pos x="492" y="77"/>
                </a:cxn>
                <a:cxn ang="0">
                  <a:pos x="433" y="56"/>
                </a:cxn>
                <a:cxn ang="0">
                  <a:pos x="375" y="56"/>
                </a:cxn>
                <a:cxn ang="0">
                  <a:pos x="308" y="66"/>
                </a:cxn>
                <a:cxn ang="0">
                  <a:pos x="255" y="87"/>
                </a:cxn>
                <a:cxn ang="0">
                  <a:pos x="167" y="234"/>
                </a:cxn>
                <a:cxn ang="0">
                  <a:pos x="145" y="403"/>
                </a:cxn>
                <a:cxn ang="0">
                  <a:pos x="172" y="546"/>
                </a:cxn>
                <a:cxn ang="0">
                  <a:pos x="259" y="648"/>
                </a:cxn>
                <a:cxn ang="0">
                  <a:pos x="313" y="665"/>
                </a:cxn>
                <a:cxn ang="0">
                  <a:pos x="369" y="681"/>
                </a:cxn>
              </a:cxnLst>
              <a:rect l="0" t="0" r="r" b="b"/>
              <a:pathLst>
                <a:path w="737" h="747">
                  <a:moveTo>
                    <a:pt x="612" y="747"/>
                  </a:moveTo>
                  <a:lnTo>
                    <a:pt x="710" y="740"/>
                  </a:lnTo>
                  <a:lnTo>
                    <a:pt x="617" y="665"/>
                  </a:lnTo>
                  <a:lnTo>
                    <a:pt x="617" y="512"/>
                  </a:lnTo>
                  <a:lnTo>
                    <a:pt x="617" y="361"/>
                  </a:lnTo>
                  <a:lnTo>
                    <a:pt x="629" y="207"/>
                  </a:lnTo>
                  <a:lnTo>
                    <a:pt x="654" y="60"/>
                  </a:lnTo>
                  <a:lnTo>
                    <a:pt x="678" y="50"/>
                  </a:lnTo>
                  <a:lnTo>
                    <a:pt x="700" y="50"/>
                  </a:lnTo>
                  <a:lnTo>
                    <a:pt x="716" y="44"/>
                  </a:lnTo>
                  <a:lnTo>
                    <a:pt x="737" y="38"/>
                  </a:lnTo>
                  <a:lnTo>
                    <a:pt x="737" y="33"/>
                  </a:lnTo>
                  <a:lnTo>
                    <a:pt x="737" y="28"/>
                  </a:lnTo>
                  <a:lnTo>
                    <a:pt x="737" y="22"/>
                  </a:lnTo>
                  <a:lnTo>
                    <a:pt x="683" y="10"/>
                  </a:lnTo>
                  <a:lnTo>
                    <a:pt x="629" y="6"/>
                  </a:lnTo>
                  <a:lnTo>
                    <a:pt x="569" y="0"/>
                  </a:lnTo>
                  <a:lnTo>
                    <a:pt x="515" y="0"/>
                  </a:lnTo>
                  <a:lnTo>
                    <a:pt x="460" y="0"/>
                  </a:lnTo>
                  <a:lnTo>
                    <a:pt x="400" y="6"/>
                  </a:lnTo>
                  <a:lnTo>
                    <a:pt x="341" y="6"/>
                  </a:lnTo>
                  <a:lnTo>
                    <a:pt x="282" y="6"/>
                  </a:lnTo>
                  <a:lnTo>
                    <a:pt x="243" y="16"/>
                  </a:lnTo>
                  <a:lnTo>
                    <a:pt x="205" y="28"/>
                  </a:lnTo>
                  <a:lnTo>
                    <a:pt x="172" y="44"/>
                  </a:lnTo>
                  <a:lnTo>
                    <a:pt x="141" y="66"/>
                  </a:lnTo>
                  <a:lnTo>
                    <a:pt x="114" y="93"/>
                  </a:lnTo>
                  <a:lnTo>
                    <a:pt x="92" y="120"/>
                  </a:lnTo>
                  <a:lnTo>
                    <a:pt x="71" y="148"/>
                  </a:lnTo>
                  <a:lnTo>
                    <a:pt x="48" y="174"/>
                  </a:lnTo>
                  <a:lnTo>
                    <a:pt x="15" y="284"/>
                  </a:lnTo>
                  <a:lnTo>
                    <a:pt x="0" y="392"/>
                  </a:lnTo>
                  <a:lnTo>
                    <a:pt x="10" y="502"/>
                  </a:lnTo>
                  <a:lnTo>
                    <a:pt x="48" y="599"/>
                  </a:lnTo>
                  <a:lnTo>
                    <a:pt x="71" y="626"/>
                  </a:lnTo>
                  <a:lnTo>
                    <a:pt x="96" y="654"/>
                  </a:lnTo>
                  <a:lnTo>
                    <a:pt x="124" y="670"/>
                  </a:lnTo>
                  <a:lnTo>
                    <a:pt x="157" y="687"/>
                  </a:lnTo>
                  <a:lnTo>
                    <a:pt x="188" y="703"/>
                  </a:lnTo>
                  <a:lnTo>
                    <a:pt x="228" y="713"/>
                  </a:lnTo>
                  <a:lnTo>
                    <a:pt x="265" y="718"/>
                  </a:lnTo>
                  <a:lnTo>
                    <a:pt x="303" y="730"/>
                  </a:lnTo>
                  <a:lnTo>
                    <a:pt x="341" y="736"/>
                  </a:lnTo>
                  <a:lnTo>
                    <a:pt x="385" y="736"/>
                  </a:lnTo>
                  <a:lnTo>
                    <a:pt x="422" y="736"/>
                  </a:lnTo>
                  <a:lnTo>
                    <a:pt x="460" y="736"/>
                  </a:lnTo>
                  <a:lnTo>
                    <a:pt x="498" y="736"/>
                  </a:lnTo>
                  <a:lnTo>
                    <a:pt x="537" y="736"/>
                  </a:lnTo>
                  <a:lnTo>
                    <a:pt x="574" y="740"/>
                  </a:lnTo>
                  <a:lnTo>
                    <a:pt x="612" y="747"/>
                  </a:lnTo>
                  <a:close/>
                  <a:moveTo>
                    <a:pt x="369" y="681"/>
                  </a:moveTo>
                  <a:lnTo>
                    <a:pt x="460" y="670"/>
                  </a:lnTo>
                  <a:lnTo>
                    <a:pt x="482" y="533"/>
                  </a:lnTo>
                  <a:lnTo>
                    <a:pt x="492" y="392"/>
                  </a:lnTo>
                  <a:lnTo>
                    <a:pt x="498" y="251"/>
                  </a:lnTo>
                  <a:lnTo>
                    <a:pt x="503" y="109"/>
                  </a:lnTo>
                  <a:lnTo>
                    <a:pt x="498" y="99"/>
                  </a:lnTo>
                  <a:lnTo>
                    <a:pt x="498" y="93"/>
                  </a:lnTo>
                  <a:lnTo>
                    <a:pt x="498" y="82"/>
                  </a:lnTo>
                  <a:lnTo>
                    <a:pt x="492" y="77"/>
                  </a:lnTo>
                  <a:lnTo>
                    <a:pt x="466" y="66"/>
                  </a:lnTo>
                  <a:lnTo>
                    <a:pt x="433" y="56"/>
                  </a:lnTo>
                  <a:lnTo>
                    <a:pt x="400" y="56"/>
                  </a:lnTo>
                  <a:lnTo>
                    <a:pt x="375" y="56"/>
                  </a:lnTo>
                  <a:lnTo>
                    <a:pt x="341" y="56"/>
                  </a:lnTo>
                  <a:lnTo>
                    <a:pt x="308" y="66"/>
                  </a:lnTo>
                  <a:lnTo>
                    <a:pt x="282" y="77"/>
                  </a:lnTo>
                  <a:lnTo>
                    <a:pt x="255" y="87"/>
                  </a:lnTo>
                  <a:lnTo>
                    <a:pt x="199" y="153"/>
                  </a:lnTo>
                  <a:lnTo>
                    <a:pt x="167" y="234"/>
                  </a:lnTo>
                  <a:lnTo>
                    <a:pt x="151" y="315"/>
                  </a:lnTo>
                  <a:lnTo>
                    <a:pt x="145" y="403"/>
                  </a:lnTo>
                  <a:lnTo>
                    <a:pt x="151" y="479"/>
                  </a:lnTo>
                  <a:lnTo>
                    <a:pt x="172" y="546"/>
                  </a:lnTo>
                  <a:lnTo>
                    <a:pt x="205" y="604"/>
                  </a:lnTo>
                  <a:lnTo>
                    <a:pt x="259" y="648"/>
                  </a:lnTo>
                  <a:lnTo>
                    <a:pt x="292" y="660"/>
                  </a:lnTo>
                  <a:lnTo>
                    <a:pt x="313" y="665"/>
                  </a:lnTo>
                  <a:lnTo>
                    <a:pt x="341" y="675"/>
                  </a:lnTo>
                  <a:lnTo>
                    <a:pt x="369" y="681"/>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58" name="Freeform 34"/>
            <p:cNvSpPr>
              <a:spLocks/>
            </p:cNvSpPr>
            <p:nvPr userDrawn="1"/>
          </p:nvSpPr>
          <p:spPr bwMode="auto">
            <a:xfrm>
              <a:off x="1375" y="3483"/>
              <a:ext cx="27" cy="40"/>
            </a:xfrm>
            <a:custGeom>
              <a:avLst/>
              <a:gdLst/>
              <a:ahLst/>
              <a:cxnLst>
                <a:cxn ang="0">
                  <a:pos x="433" y="795"/>
                </a:cxn>
                <a:cxn ang="0">
                  <a:pos x="450" y="789"/>
                </a:cxn>
                <a:cxn ang="0">
                  <a:pos x="450" y="779"/>
                </a:cxn>
                <a:cxn ang="0">
                  <a:pos x="411" y="751"/>
                </a:cxn>
                <a:cxn ang="0">
                  <a:pos x="374" y="718"/>
                </a:cxn>
                <a:cxn ang="0">
                  <a:pos x="493" y="109"/>
                </a:cxn>
                <a:cxn ang="0">
                  <a:pos x="536" y="99"/>
                </a:cxn>
                <a:cxn ang="0">
                  <a:pos x="563" y="81"/>
                </a:cxn>
                <a:cxn ang="0">
                  <a:pos x="563" y="77"/>
                </a:cxn>
                <a:cxn ang="0">
                  <a:pos x="43" y="174"/>
                </a:cxn>
                <a:cxn ang="0">
                  <a:pos x="54" y="174"/>
                </a:cxn>
                <a:cxn ang="0">
                  <a:pos x="113" y="114"/>
                </a:cxn>
                <a:cxn ang="0">
                  <a:pos x="184" y="77"/>
                </a:cxn>
                <a:cxn ang="0">
                  <a:pos x="265" y="87"/>
                </a:cxn>
                <a:cxn ang="0">
                  <a:pos x="336" y="114"/>
                </a:cxn>
                <a:cxn ang="0">
                  <a:pos x="309" y="348"/>
                </a:cxn>
                <a:cxn ang="0">
                  <a:pos x="288" y="371"/>
                </a:cxn>
                <a:cxn ang="0">
                  <a:pos x="248" y="371"/>
                </a:cxn>
                <a:cxn ang="0">
                  <a:pos x="199" y="354"/>
                </a:cxn>
                <a:cxn ang="0">
                  <a:pos x="184" y="315"/>
                </a:cxn>
                <a:cxn ang="0">
                  <a:pos x="178" y="278"/>
                </a:cxn>
                <a:cxn ang="0">
                  <a:pos x="162" y="267"/>
                </a:cxn>
                <a:cxn ang="0">
                  <a:pos x="151" y="267"/>
                </a:cxn>
                <a:cxn ang="0">
                  <a:pos x="118" y="485"/>
                </a:cxn>
                <a:cxn ang="0">
                  <a:pos x="146" y="475"/>
                </a:cxn>
                <a:cxn ang="0">
                  <a:pos x="168" y="441"/>
                </a:cxn>
                <a:cxn ang="0">
                  <a:pos x="184" y="429"/>
                </a:cxn>
                <a:cxn ang="0">
                  <a:pos x="199" y="429"/>
                </a:cxn>
                <a:cxn ang="0">
                  <a:pos x="244" y="435"/>
                </a:cxn>
                <a:cxn ang="0">
                  <a:pos x="275" y="463"/>
                </a:cxn>
                <a:cxn ang="0">
                  <a:pos x="288" y="475"/>
                </a:cxn>
                <a:cxn ang="0">
                  <a:pos x="211" y="697"/>
                </a:cxn>
                <a:cxn ang="0">
                  <a:pos x="128" y="685"/>
                </a:cxn>
                <a:cxn ang="0">
                  <a:pos x="27" y="561"/>
                </a:cxn>
                <a:cxn ang="0">
                  <a:pos x="21" y="555"/>
                </a:cxn>
                <a:cxn ang="0">
                  <a:pos x="11" y="561"/>
                </a:cxn>
                <a:cxn ang="0">
                  <a:pos x="401" y="795"/>
                </a:cxn>
              </a:cxnLst>
              <a:rect l="0" t="0" r="r" b="b"/>
              <a:pathLst>
                <a:path w="569" h="795">
                  <a:moveTo>
                    <a:pt x="401" y="795"/>
                  </a:moveTo>
                  <a:lnTo>
                    <a:pt x="433" y="795"/>
                  </a:lnTo>
                  <a:lnTo>
                    <a:pt x="439" y="789"/>
                  </a:lnTo>
                  <a:lnTo>
                    <a:pt x="450" y="789"/>
                  </a:lnTo>
                  <a:lnTo>
                    <a:pt x="450" y="784"/>
                  </a:lnTo>
                  <a:lnTo>
                    <a:pt x="450" y="779"/>
                  </a:lnTo>
                  <a:lnTo>
                    <a:pt x="433" y="762"/>
                  </a:lnTo>
                  <a:lnTo>
                    <a:pt x="411" y="751"/>
                  </a:lnTo>
                  <a:lnTo>
                    <a:pt x="389" y="740"/>
                  </a:lnTo>
                  <a:lnTo>
                    <a:pt x="374" y="718"/>
                  </a:lnTo>
                  <a:lnTo>
                    <a:pt x="472" y="114"/>
                  </a:lnTo>
                  <a:lnTo>
                    <a:pt x="493" y="109"/>
                  </a:lnTo>
                  <a:lnTo>
                    <a:pt x="515" y="103"/>
                  </a:lnTo>
                  <a:lnTo>
                    <a:pt x="536" y="99"/>
                  </a:lnTo>
                  <a:lnTo>
                    <a:pt x="563" y="87"/>
                  </a:lnTo>
                  <a:lnTo>
                    <a:pt x="563" y="81"/>
                  </a:lnTo>
                  <a:lnTo>
                    <a:pt x="569" y="81"/>
                  </a:lnTo>
                  <a:lnTo>
                    <a:pt x="563" y="77"/>
                  </a:lnTo>
                  <a:lnTo>
                    <a:pt x="107" y="0"/>
                  </a:lnTo>
                  <a:lnTo>
                    <a:pt x="43" y="174"/>
                  </a:lnTo>
                  <a:lnTo>
                    <a:pt x="48" y="180"/>
                  </a:lnTo>
                  <a:lnTo>
                    <a:pt x="54" y="174"/>
                  </a:lnTo>
                  <a:lnTo>
                    <a:pt x="81" y="147"/>
                  </a:lnTo>
                  <a:lnTo>
                    <a:pt x="113" y="114"/>
                  </a:lnTo>
                  <a:lnTo>
                    <a:pt x="141" y="81"/>
                  </a:lnTo>
                  <a:lnTo>
                    <a:pt x="184" y="77"/>
                  </a:lnTo>
                  <a:lnTo>
                    <a:pt x="221" y="81"/>
                  </a:lnTo>
                  <a:lnTo>
                    <a:pt x="265" y="87"/>
                  </a:lnTo>
                  <a:lnTo>
                    <a:pt x="303" y="99"/>
                  </a:lnTo>
                  <a:lnTo>
                    <a:pt x="336" y="114"/>
                  </a:lnTo>
                  <a:lnTo>
                    <a:pt x="315" y="337"/>
                  </a:lnTo>
                  <a:lnTo>
                    <a:pt x="309" y="348"/>
                  </a:lnTo>
                  <a:lnTo>
                    <a:pt x="298" y="359"/>
                  </a:lnTo>
                  <a:lnTo>
                    <a:pt x="288" y="371"/>
                  </a:lnTo>
                  <a:lnTo>
                    <a:pt x="275" y="376"/>
                  </a:lnTo>
                  <a:lnTo>
                    <a:pt x="248" y="371"/>
                  </a:lnTo>
                  <a:lnTo>
                    <a:pt x="221" y="365"/>
                  </a:lnTo>
                  <a:lnTo>
                    <a:pt x="199" y="354"/>
                  </a:lnTo>
                  <a:lnTo>
                    <a:pt x="184" y="332"/>
                  </a:lnTo>
                  <a:lnTo>
                    <a:pt x="184" y="315"/>
                  </a:lnTo>
                  <a:lnTo>
                    <a:pt x="184" y="294"/>
                  </a:lnTo>
                  <a:lnTo>
                    <a:pt x="178" y="278"/>
                  </a:lnTo>
                  <a:lnTo>
                    <a:pt x="168" y="267"/>
                  </a:lnTo>
                  <a:lnTo>
                    <a:pt x="162" y="267"/>
                  </a:lnTo>
                  <a:lnTo>
                    <a:pt x="157" y="267"/>
                  </a:lnTo>
                  <a:lnTo>
                    <a:pt x="151" y="267"/>
                  </a:lnTo>
                  <a:lnTo>
                    <a:pt x="146" y="272"/>
                  </a:lnTo>
                  <a:lnTo>
                    <a:pt x="118" y="485"/>
                  </a:lnTo>
                  <a:lnTo>
                    <a:pt x="135" y="485"/>
                  </a:lnTo>
                  <a:lnTo>
                    <a:pt x="146" y="475"/>
                  </a:lnTo>
                  <a:lnTo>
                    <a:pt x="157" y="457"/>
                  </a:lnTo>
                  <a:lnTo>
                    <a:pt x="168" y="441"/>
                  </a:lnTo>
                  <a:lnTo>
                    <a:pt x="174" y="435"/>
                  </a:lnTo>
                  <a:lnTo>
                    <a:pt x="184" y="429"/>
                  </a:lnTo>
                  <a:lnTo>
                    <a:pt x="189" y="429"/>
                  </a:lnTo>
                  <a:lnTo>
                    <a:pt x="199" y="429"/>
                  </a:lnTo>
                  <a:lnTo>
                    <a:pt x="221" y="435"/>
                  </a:lnTo>
                  <a:lnTo>
                    <a:pt x="244" y="435"/>
                  </a:lnTo>
                  <a:lnTo>
                    <a:pt x="265" y="446"/>
                  </a:lnTo>
                  <a:lnTo>
                    <a:pt x="275" y="463"/>
                  </a:lnTo>
                  <a:lnTo>
                    <a:pt x="281" y="469"/>
                  </a:lnTo>
                  <a:lnTo>
                    <a:pt x="288" y="475"/>
                  </a:lnTo>
                  <a:lnTo>
                    <a:pt x="244" y="675"/>
                  </a:lnTo>
                  <a:lnTo>
                    <a:pt x="211" y="697"/>
                  </a:lnTo>
                  <a:lnTo>
                    <a:pt x="174" y="697"/>
                  </a:lnTo>
                  <a:lnTo>
                    <a:pt x="128" y="685"/>
                  </a:lnTo>
                  <a:lnTo>
                    <a:pt x="85" y="675"/>
                  </a:lnTo>
                  <a:lnTo>
                    <a:pt x="27" y="561"/>
                  </a:lnTo>
                  <a:lnTo>
                    <a:pt x="27" y="555"/>
                  </a:lnTo>
                  <a:lnTo>
                    <a:pt x="21" y="555"/>
                  </a:lnTo>
                  <a:lnTo>
                    <a:pt x="15" y="555"/>
                  </a:lnTo>
                  <a:lnTo>
                    <a:pt x="11" y="561"/>
                  </a:lnTo>
                  <a:lnTo>
                    <a:pt x="0" y="713"/>
                  </a:lnTo>
                  <a:lnTo>
                    <a:pt x="401" y="795"/>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59" name="Freeform 35"/>
            <p:cNvSpPr>
              <a:spLocks noEditPoints="1"/>
            </p:cNvSpPr>
            <p:nvPr userDrawn="1"/>
          </p:nvSpPr>
          <p:spPr bwMode="auto">
            <a:xfrm>
              <a:off x="1336" y="3477"/>
              <a:ext cx="34" cy="40"/>
            </a:xfrm>
            <a:custGeom>
              <a:avLst/>
              <a:gdLst/>
              <a:ahLst/>
              <a:cxnLst>
                <a:cxn ang="0">
                  <a:pos x="472" y="789"/>
                </a:cxn>
                <a:cxn ang="0">
                  <a:pos x="484" y="789"/>
                </a:cxn>
                <a:cxn ang="0">
                  <a:pos x="499" y="778"/>
                </a:cxn>
                <a:cxn ang="0">
                  <a:pos x="488" y="762"/>
                </a:cxn>
                <a:cxn ang="0">
                  <a:pos x="467" y="751"/>
                </a:cxn>
                <a:cxn ang="0">
                  <a:pos x="451" y="741"/>
                </a:cxn>
                <a:cxn ang="0">
                  <a:pos x="451" y="588"/>
                </a:cxn>
                <a:cxn ang="0">
                  <a:pos x="521" y="277"/>
                </a:cxn>
                <a:cxn ang="0">
                  <a:pos x="569" y="120"/>
                </a:cxn>
                <a:cxn ang="0">
                  <a:pos x="580" y="110"/>
                </a:cxn>
                <a:cxn ang="0">
                  <a:pos x="603" y="98"/>
                </a:cxn>
                <a:cxn ang="0">
                  <a:pos x="646" y="98"/>
                </a:cxn>
                <a:cxn ang="0">
                  <a:pos x="662" y="82"/>
                </a:cxn>
                <a:cxn ang="0">
                  <a:pos x="353" y="0"/>
                </a:cxn>
                <a:cxn ang="0">
                  <a:pos x="342" y="11"/>
                </a:cxn>
                <a:cxn ang="0">
                  <a:pos x="374" y="43"/>
                </a:cxn>
                <a:cxn ang="0">
                  <a:pos x="417" y="64"/>
                </a:cxn>
                <a:cxn ang="0">
                  <a:pos x="423" y="174"/>
                </a:cxn>
                <a:cxn ang="0">
                  <a:pos x="385" y="289"/>
                </a:cxn>
                <a:cxn ang="0">
                  <a:pos x="300" y="295"/>
                </a:cxn>
                <a:cxn ang="0">
                  <a:pos x="211" y="295"/>
                </a:cxn>
                <a:cxn ang="0">
                  <a:pos x="124" y="310"/>
                </a:cxn>
                <a:cxn ang="0">
                  <a:pos x="54" y="365"/>
                </a:cxn>
                <a:cxn ang="0">
                  <a:pos x="11" y="479"/>
                </a:cxn>
                <a:cxn ang="0">
                  <a:pos x="11" y="594"/>
                </a:cxn>
                <a:cxn ang="0">
                  <a:pos x="39" y="637"/>
                </a:cxn>
                <a:cxn ang="0">
                  <a:pos x="76" y="670"/>
                </a:cxn>
                <a:cxn ang="0">
                  <a:pos x="119" y="696"/>
                </a:cxn>
                <a:cxn ang="0">
                  <a:pos x="174" y="714"/>
                </a:cxn>
                <a:cxn ang="0">
                  <a:pos x="250" y="729"/>
                </a:cxn>
                <a:cxn ang="0">
                  <a:pos x="325" y="751"/>
                </a:cxn>
                <a:cxn ang="0">
                  <a:pos x="395" y="767"/>
                </a:cxn>
                <a:cxn ang="0">
                  <a:pos x="467" y="789"/>
                </a:cxn>
                <a:cxn ang="0">
                  <a:pos x="244" y="674"/>
                </a:cxn>
                <a:cxn ang="0">
                  <a:pos x="271" y="674"/>
                </a:cxn>
                <a:cxn ang="0">
                  <a:pos x="310" y="588"/>
                </a:cxn>
                <a:cxn ang="0">
                  <a:pos x="353" y="436"/>
                </a:cxn>
                <a:cxn ang="0">
                  <a:pos x="310" y="353"/>
                </a:cxn>
                <a:cxn ang="0">
                  <a:pos x="233" y="359"/>
                </a:cxn>
                <a:cxn ang="0">
                  <a:pos x="174" y="425"/>
                </a:cxn>
                <a:cxn ang="0">
                  <a:pos x="147" y="533"/>
                </a:cxn>
                <a:cxn ang="0">
                  <a:pos x="153" y="594"/>
                </a:cxn>
                <a:cxn ang="0">
                  <a:pos x="158" y="615"/>
                </a:cxn>
                <a:cxn ang="0">
                  <a:pos x="174" y="637"/>
                </a:cxn>
                <a:cxn ang="0">
                  <a:pos x="207" y="664"/>
                </a:cxn>
              </a:cxnLst>
              <a:rect l="0" t="0" r="r" b="b"/>
              <a:pathLst>
                <a:path w="662" h="789">
                  <a:moveTo>
                    <a:pt x="467" y="789"/>
                  </a:moveTo>
                  <a:lnTo>
                    <a:pt x="472" y="789"/>
                  </a:lnTo>
                  <a:lnTo>
                    <a:pt x="478" y="789"/>
                  </a:lnTo>
                  <a:lnTo>
                    <a:pt x="484" y="789"/>
                  </a:lnTo>
                  <a:lnTo>
                    <a:pt x="488" y="789"/>
                  </a:lnTo>
                  <a:lnTo>
                    <a:pt x="499" y="778"/>
                  </a:lnTo>
                  <a:lnTo>
                    <a:pt x="494" y="772"/>
                  </a:lnTo>
                  <a:lnTo>
                    <a:pt x="488" y="762"/>
                  </a:lnTo>
                  <a:lnTo>
                    <a:pt x="484" y="757"/>
                  </a:lnTo>
                  <a:lnTo>
                    <a:pt x="467" y="751"/>
                  </a:lnTo>
                  <a:lnTo>
                    <a:pt x="456" y="745"/>
                  </a:lnTo>
                  <a:lnTo>
                    <a:pt x="451" y="741"/>
                  </a:lnTo>
                  <a:lnTo>
                    <a:pt x="445" y="735"/>
                  </a:lnTo>
                  <a:lnTo>
                    <a:pt x="451" y="588"/>
                  </a:lnTo>
                  <a:lnTo>
                    <a:pt x="484" y="436"/>
                  </a:lnTo>
                  <a:lnTo>
                    <a:pt x="521" y="277"/>
                  </a:lnTo>
                  <a:lnTo>
                    <a:pt x="558" y="125"/>
                  </a:lnTo>
                  <a:lnTo>
                    <a:pt x="569" y="120"/>
                  </a:lnTo>
                  <a:lnTo>
                    <a:pt x="575" y="114"/>
                  </a:lnTo>
                  <a:lnTo>
                    <a:pt x="580" y="110"/>
                  </a:lnTo>
                  <a:lnTo>
                    <a:pt x="585" y="104"/>
                  </a:lnTo>
                  <a:lnTo>
                    <a:pt x="603" y="98"/>
                  </a:lnTo>
                  <a:lnTo>
                    <a:pt x="625" y="98"/>
                  </a:lnTo>
                  <a:lnTo>
                    <a:pt x="646" y="98"/>
                  </a:lnTo>
                  <a:lnTo>
                    <a:pt x="662" y="87"/>
                  </a:lnTo>
                  <a:lnTo>
                    <a:pt x="662" y="82"/>
                  </a:lnTo>
                  <a:lnTo>
                    <a:pt x="656" y="82"/>
                  </a:lnTo>
                  <a:lnTo>
                    <a:pt x="353" y="0"/>
                  </a:lnTo>
                  <a:lnTo>
                    <a:pt x="347" y="6"/>
                  </a:lnTo>
                  <a:lnTo>
                    <a:pt x="342" y="11"/>
                  </a:lnTo>
                  <a:lnTo>
                    <a:pt x="353" y="33"/>
                  </a:lnTo>
                  <a:lnTo>
                    <a:pt x="374" y="43"/>
                  </a:lnTo>
                  <a:lnTo>
                    <a:pt x="395" y="54"/>
                  </a:lnTo>
                  <a:lnTo>
                    <a:pt x="417" y="64"/>
                  </a:lnTo>
                  <a:lnTo>
                    <a:pt x="428" y="114"/>
                  </a:lnTo>
                  <a:lnTo>
                    <a:pt x="423" y="174"/>
                  </a:lnTo>
                  <a:lnTo>
                    <a:pt x="407" y="234"/>
                  </a:lnTo>
                  <a:lnTo>
                    <a:pt x="385" y="289"/>
                  </a:lnTo>
                  <a:lnTo>
                    <a:pt x="342" y="295"/>
                  </a:lnTo>
                  <a:lnTo>
                    <a:pt x="300" y="295"/>
                  </a:lnTo>
                  <a:lnTo>
                    <a:pt x="254" y="295"/>
                  </a:lnTo>
                  <a:lnTo>
                    <a:pt x="211" y="295"/>
                  </a:lnTo>
                  <a:lnTo>
                    <a:pt x="163" y="299"/>
                  </a:lnTo>
                  <a:lnTo>
                    <a:pt x="124" y="310"/>
                  </a:lnTo>
                  <a:lnTo>
                    <a:pt x="87" y="332"/>
                  </a:lnTo>
                  <a:lnTo>
                    <a:pt x="54" y="365"/>
                  </a:lnTo>
                  <a:lnTo>
                    <a:pt x="27" y="419"/>
                  </a:lnTo>
                  <a:lnTo>
                    <a:pt x="11" y="479"/>
                  </a:lnTo>
                  <a:lnTo>
                    <a:pt x="0" y="539"/>
                  </a:lnTo>
                  <a:lnTo>
                    <a:pt x="11" y="594"/>
                  </a:lnTo>
                  <a:lnTo>
                    <a:pt x="21" y="621"/>
                  </a:lnTo>
                  <a:lnTo>
                    <a:pt x="39" y="637"/>
                  </a:lnTo>
                  <a:lnTo>
                    <a:pt x="54" y="658"/>
                  </a:lnTo>
                  <a:lnTo>
                    <a:pt x="76" y="670"/>
                  </a:lnTo>
                  <a:lnTo>
                    <a:pt x="97" y="686"/>
                  </a:lnTo>
                  <a:lnTo>
                    <a:pt x="119" y="696"/>
                  </a:lnTo>
                  <a:lnTo>
                    <a:pt x="147" y="702"/>
                  </a:lnTo>
                  <a:lnTo>
                    <a:pt x="174" y="714"/>
                  </a:lnTo>
                  <a:lnTo>
                    <a:pt x="211" y="724"/>
                  </a:lnTo>
                  <a:lnTo>
                    <a:pt x="250" y="729"/>
                  </a:lnTo>
                  <a:lnTo>
                    <a:pt x="287" y="741"/>
                  </a:lnTo>
                  <a:lnTo>
                    <a:pt x="325" y="751"/>
                  </a:lnTo>
                  <a:lnTo>
                    <a:pt x="358" y="757"/>
                  </a:lnTo>
                  <a:lnTo>
                    <a:pt x="395" y="767"/>
                  </a:lnTo>
                  <a:lnTo>
                    <a:pt x="434" y="778"/>
                  </a:lnTo>
                  <a:lnTo>
                    <a:pt x="467" y="789"/>
                  </a:lnTo>
                  <a:close/>
                  <a:moveTo>
                    <a:pt x="228" y="674"/>
                  </a:moveTo>
                  <a:lnTo>
                    <a:pt x="244" y="674"/>
                  </a:lnTo>
                  <a:lnTo>
                    <a:pt x="260" y="674"/>
                  </a:lnTo>
                  <a:lnTo>
                    <a:pt x="271" y="674"/>
                  </a:lnTo>
                  <a:lnTo>
                    <a:pt x="287" y="664"/>
                  </a:lnTo>
                  <a:lnTo>
                    <a:pt x="310" y="588"/>
                  </a:lnTo>
                  <a:lnTo>
                    <a:pt x="337" y="511"/>
                  </a:lnTo>
                  <a:lnTo>
                    <a:pt x="353" y="436"/>
                  </a:lnTo>
                  <a:lnTo>
                    <a:pt x="342" y="359"/>
                  </a:lnTo>
                  <a:lnTo>
                    <a:pt x="310" y="353"/>
                  </a:lnTo>
                  <a:lnTo>
                    <a:pt x="271" y="353"/>
                  </a:lnTo>
                  <a:lnTo>
                    <a:pt x="233" y="359"/>
                  </a:lnTo>
                  <a:lnTo>
                    <a:pt x="207" y="382"/>
                  </a:lnTo>
                  <a:lnTo>
                    <a:pt x="174" y="425"/>
                  </a:lnTo>
                  <a:lnTo>
                    <a:pt x="158" y="479"/>
                  </a:lnTo>
                  <a:lnTo>
                    <a:pt x="147" y="533"/>
                  </a:lnTo>
                  <a:lnTo>
                    <a:pt x="141" y="582"/>
                  </a:lnTo>
                  <a:lnTo>
                    <a:pt x="153" y="594"/>
                  </a:lnTo>
                  <a:lnTo>
                    <a:pt x="158" y="604"/>
                  </a:lnTo>
                  <a:lnTo>
                    <a:pt x="158" y="615"/>
                  </a:lnTo>
                  <a:lnTo>
                    <a:pt x="158" y="625"/>
                  </a:lnTo>
                  <a:lnTo>
                    <a:pt x="174" y="637"/>
                  </a:lnTo>
                  <a:lnTo>
                    <a:pt x="190" y="653"/>
                  </a:lnTo>
                  <a:lnTo>
                    <a:pt x="207" y="664"/>
                  </a:lnTo>
                  <a:lnTo>
                    <a:pt x="228" y="674"/>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60" name="Freeform 36"/>
            <p:cNvSpPr>
              <a:spLocks noEditPoints="1"/>
            </p:cNvSpPr>
            <p:nvPr userDrawn="1"/>
          </p:nvSpPr>
          <p:spPr bwMode="auto">
            <a:xfrm>
              <a:off x="1308" y="3461"/>
              <a:ext cx="37" cy="42"/>
            </a:xfrm>
            <a:custGeom>
              <a:avLst/>
              <a:gdLst/>
              <a:ahLst/>
              <a:cxnLst>
                <a:cxn ang="0">
                  <a:pos x="184" y="832"/>
                </a:cxn>
                <a:cxn ang="0">
                  <a:pos x="298" y="696"/>
                </a:cxn>
                <a:cxn ang="0">
                  <a:pos x="412" y="555"/>
                </a:cxn>
                <a:cxn ang="0">
                  <a:pos x="530" y="413"/>
                </a:cxn>
                <a:cxn ang="0">
                  <a:pos x="667" y="293"/>
                </a:cxn>
                <a:cxn ang="0">
                  <a:pos x="704" y="293"/>
                </a:cxn>
                <a:cxn ang="0">
                  <a:pos x="738" y="288"/>
                </a:cxn>
                <a:cxn ang="0">
                  <a:pos x="743" y="283"/>
                </a:cxn>
                <a:cxn ang="0">
                  <a:pos x="721" y="261"/>
                </a:cxn>
                <a:cxn ang="0">
                  <a:pos x="656" y="234"/>
                </a:cxn>
                <a:cxn ang="0">
                  <a:pos x="580" y="213"/>
                </a:cxn>
                <a:cxn ang="0">
                  <a:pos x="509" y="197"/>
                </a:cxn>
                <a:cxn ang="0">
                  <a:pos x="472" y="197"/>
                </a:cxn>
                <a:cxn ang="0">
                  <a:pos x="477" y="218"/>
                </a:cxn>
                <a:cxn ang="0">
                  <a:pos x="520" y="244"/>
                </a:cxn>
                <a:cxn ang="0">
                  <a:pos x="515" y="305"/>
                </a:cxn>
                <a:cxn ang="0">
                  <a:pos x="460" y="375"/>
                </a:cxn>
                <a:cxn ang="0">
                  <a:pos x="395" y="403"/>
                </a:cxn>
                <a:cxn ang="0">
                  <a:pos x="342" y="385"/>
                </a:cxn>
                <a:cxn ang="0">
                  <a:pos x="288" y="370"/>
                </a:cxn>
                <a:cxn ang="0">
                  <a:pos x="244" y="342"/>
                </a:cxn>
                <a:cxn ang="0">
                  <a:pos x="217" y="321"/>
                </a:cxn>
                <a:cxn ang="0">
                  <a:pos x="211" y="311"/>
                </a:cxn>
                <a:cxn ang="0">
                  <a:pos x="238" y="152"/>
                </a:cxn>
                <a:cxn ang="0">
                  <a:pos x="288" y="152"/>
                </a:cxn>
                <a:cxn ang="0">
                  <a:pos x="315" y="142"/>
                </a:cxn>
                <a:cxn ang="0">
                  <a:pos x="315" y="130"/>
                </a:cxn>
                <a:cxn ang="0">
                  <a:pos x="17" y="0"/>
                </a:cxn>
                <a:cxn ang="0">
                  <a:pos x="11" y="6"/>
                </a:cxn>
                <a:cxn ang="0">
                  <a:pos x="0" y="10"/>
                </a:cxn>
                <a:cxn ang="0">
                  <a:pos x="0" y="22"/>
                </a:cxn>
                <a:cxn ang="0">
                  <a:pos x="81" y="234"/>
                </a:cxn>
                <a:cxn ang="0">
                  <a:pos x="81" y="489"/>
                </a:cxn>
                <a:cxn ang="0">
                  <a:pos x="81" y="637"/>
                </a:cxn>
                <a:cxn ang="0">
                  <a:pos x="81" y="783"/>
                </a:cxn>
                <a:cxn ang="0">
                  <a:pos x="108" y="828"/>
                </a:cxn>
                <a:cxn ang="0">
                  <a:pos x="152" y="838"/>
                </a:cxn>
                <a:cxn ang="0">
                  <a:pos x="259" y="610"/>
                </a:cxn>
                <a:cxn ang="0">
                  <a:pos x="331" y="527"/>
                </a:cxn>
                <a:cxn ang="0">
                  <a:pos x="232" y="435"/>
                </a:cxn>
                <a:cxn ang="0">
                  <a:pos x="211" y="517"/>
                </a:cxn>
                <a:cxn ang="0">
                  <a:pos x="211" y="620"/>
                </a:cxn>
                <a:cxn ang="0">
                  <a:pos x="217" y="637"/>
                </a:cxn>
                <a:cxn ang="0">
                  <a:pos x="222" y="647"/>
                </a:cxn>
              </a:cxnLst>
              <a:rect l="0" t="0" r="r" b="b"/>
              <a:pathLst>
                <a:path w="748" h="838">
                  <a:moveTo>
                    <a:pt x="152" y="838"/>
                  </a:moveTo>
                  <a:lnTo>
                    <a:pt x="184" y="832"/>
                  </a:lnTo>
                  <a:lnTo>
                    <a:pt x="238" y="767"/>
                  </a:lnTo>
                  <a:lnTo>
                    <a:pt x="298" y="696"/>
                  </a:lnTo>
                  <a:lnTo>
                    <a:pt x="352" y="626"/>
                  </a:lnTo>
                  <a:lnTo>
                    <a:pt x="412" y="555"/>
                  </a:lnTo>
                  <a:lnTo>
                    <a:pt x="472" y="484"/>
                  </a:lnTo>
                  <a:lnTo>
                    <a:pt x="530" y="413"/>
                  </a:lnTo>
                  <a:lnTo>
                    <a:pt x="597" y="348"/>
                  </a:lnTo>
                  <a:lnTo>
                    <a:pt x="667" y="293"/>
                  </a:lnTo>
                  <a:lnTo>
                    <a:pt x="683" y="293"/>
                  </a:lnTo>
                  <a:lnTo>
                    <a:pt x="704" y="293"/>
                  </a:lnTo>
                  <a:lnTo>
                    <a:pt x="721" y="293"/>
                  </a:lnTo>
                  <a:lnTo>
                    <a:pt x="738" y="288"/>
                  </a:lnTo>
                  <a:lnTo>
                    <a:pt x="743" y="288"/>
                  </a:lnTo>
                  <a:lnTo>
                    <a:pt x="743" y="283"/>
                  </a:lnTo>
                  <a:lnTo>
                    <a:pt x="748" y="277"/>
                  </a:lnTo>
                  <a:lnTo>
                    <a:pt x="721" y="261"/>
                  </a:lnTo>
                  <a:lnTo>
                    <a:pt x="689" y="250"/>
                  </a:lnTo>
                  <a:lnTo>
                    <a:pt x="656" y="234"/>
                  </a:lnTo>
                  <a:lnTo>
                    <a:pt x="619" y="223"/>
                  </a:lnTo>
                  <a:lnTo>
                    <a:pt x="580" y="213"/>
                  </a:lnTo>
                  <a:lnTo>
                    <a:pt x="548" y="207"/>
                  </a:lnTo>
                  <a:lnTo>
                    <a:pt x="509" y="197"/>
                  </a:lnTo>
                  <a:lnTo>
                    <a:pt x="477" y="190"/>
                  </a:lnTo>
                  <a:lnTo>
                    <a:pt x="472" y="197"/>
                  </a:lnTo>
                  <a:lnTo>
                    <a:pt x="466" y="201"/>
                  </a:lnTo>
                  <a:lnTo>
                    <a:pt x="477" y="218"/>
                  </a:lnTo>
                  <a:lnTo>
                    <a:pt x="499" y="228"/>
                  </a:lnTo>
                  <a:lnTo>
                    <a:pt x="520" y="244"/>
                  </a:lnTo>
                  <a:lnTo>
                    <a:pt x="530" y="266"/>
                  </a:lnTo>
                  <a:lnTo>
                    <a:pt x="515" y="305"/>
                  </a:lnTo>
                  <a:lnTo>
                    <a:pt x="493" y="342"/>
                  </a:lnTo>
                  <a:lnTo>
                    <a:pt x="460" y="375"/>
                  </a:lnTo>
                  <a:lnTo>
                    <a:pt x="429" y="403"/>
                  </a:lnTo>
                  <a:lnTo>
                    <a:pt x="395" y="403"/>
                  </a:lnTo>
                  <a:lnTo>
                    <a:pt x="368" y="398"/>
                  </a:lnTo>
                  <a:lnTo>
                    <a:pt x="342" y="385"/>
                  </a:lnTo>
                  <a:lnTo>
                    <a:pt x="315" y="381"/>
                  </a:lnTo>
                  <a:lnTo>
                    <a:pt x="288" y="370"/>
                  </a:lnTo>
                  <a:lnTo>
                    <a:pt x="265" y="354"/>
                  </a:lnTo>
                  <a:lnTo>
                    <a:pt x="244" y="342"/>
                  </a:lnTo>
                  <a:lnTo>
                    <a:pt x="222" y="327"/>
                  </a:lnTo>
                  <a:lnTo>
                    <a:pt x="217" y="321"/>
                  </a:lnTo>
                  <a:lnTo>
                    <a:pt x="211" y="315"/>
                  </a:lnTo>
                  <a:lnTo>
                    <a:pt x="211" y="311"/>
                  </a:lnTo>
                  <a:lnTo>
                    <a:pt x="222" y="157"/>
                  </a:lnTo>
                  <a:lnTo>
                    <a:pt x="238" y="152"/>
                  </a:lnTo>
                  <a:lnTo>
                    <a:pt x="259" y="152"/>
                  </a:lnTo>
                  <a:lnTo>
                    <a:pt x="288" y="152"/>
                  </a:lnTo>
                  <a:lnTo>
                    <a:pt x="309" y="147"/>
                  </a:lnTo>
                  <a:lnTo>
                    <a:pt x="315" y="142"/>
                  </a:lnTo>
                  <a:lnTo>
                    <a:pt x="315" y="136"/>
                  </a:lnTo>
                  <a:lnTo>
                    <a:pt x="315" y="130"/>
                  </a:lnTo>
                  <a:lnTo>
                    <a:pt x="309" y="120"/>
                  </a:lnTo>
                  <a:lnTo>
                    <a:pt x="17" y="0"/>
                  </a:lnTo>
                  <a:lnTo>
                    <a:pt x="11" y="0"/>
                  </a:lnTo>
                  <a:lnTo>
                    <a:pt x="11" y="6"/>
                  </a:lnTo>
                  <a:lnTo>
                    <a:pt x="5" y="6"/>
                  </a:lnTo>
                  <a:lnTo>
                    <a:pt x="0" y="10"/>
                  </a:lnTo>
                  <a:lnTo>
                    <a:pt x="0" y="16"/>
                  </a:lnTo>
                  <a:lnTo>
                    <a:pt x="0" y="22"/>
                  </a:lnTo>
                  <a:lnTo>
                    <a:pt x="64" y="114"/>
                  </a:lnTo>
                  <a:lnTo>
                    <a:pt x="81" y="234"/>
                  </a:lnTo>
                  <a:lnTo>
                    <a:pt x="75" y="364"/>
                  </a:lnTo>
                  <a:lnTo>
                    <a:pt x="81" y="489"/>
                  </a:lnTo>
                  <a:lnTo>
                    <a:pt x="81" y="566"/>
                  </a:lnTo>
                  <a:lnTo>
                    <a:pt x="81" y="637"/>
                  </a:lnTo>
                  <a:lnTo>
                    <a:pt x="81" y="713"/>
                  </a:lnTo>
                  <a:lnTo>
                    <a:pt x="81" y="783"/>
                  </a:lnTo>
                  <a:lnTo>
                    <a:pt x="87" y="811"/>
                  </a:lnTo>
                  <a:lnTo>
                    <a:pt x="108" y="828"/>
                  </a:lnTo>
                  <a:lnTo>
                    <a:pt x="131" y="832"/>
                  </a:lnTo>
                  <a:lnTo>
                    <a:pt x="152" y="838"/>
                  </a:lnTo>
                  <a:close/>
                  <a:moveTo>
                    <a:pt x="222" y="647"/>
                  </a:moveTo>
                  <a:lnTo>
                    <a:pt x="259" y="610"/>
                  </a:lnTo>
                  <a:lnTo>
                    <a:pt x="298" y="570"/>
                  </a:lnTo>
                  <a:lnTo>
                    <a:pt x="331" y="527"/>
                  </a:lnTo>
                  <a:lnTo>
                    <a:pt x="358" y="478"/>
                  </a:lnTo>
                  <a:lnTo>
                    <a:pt x="232" y="435"/>
                  </a:lnTo>
                  <a:lnTo>
                    <a:pt x="211" y="474"/>
                  </a:lnTo>
                  <a:lnTo>
                    <a:pt x="211" y="517"/>
                  </a:lnTo>
                  <a:lnTo>
                    <a:pt x="211" y="570"/>
                  </a:lnTo>
                  <a:lnTo>
                    <a:pt x="211" y="620"/>
                  </a:lnTo>
                  <a:lnTo>
                    <a:pt x="211" y="626"/>
                  </a:lnTo>
                  <a:lnTo>
                    <a:pt x="217" y="637"/>
                  </a:lnTo>
                  <a:lnTo>
                    <a:pt x="222" y="642"/>
                  </a:lnTo>
                  <a:lnTo>
                    <a:pt x="222" y="647"/>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61" name="Freeform 37"/>
            <p:cNvSpPr>
              <a:spLocks/>
            </p:cNvSpPr>
            <p:nvPr userDrawn="1"/>
          </p:nvSpPr>
          <p:spPr bwMode="auto">
            <a:xfrm>
              <a:off x="1506" y="2918"/>
              <a:ext cx="323" cy="582"/>
            </a:xfrm>
            <a:custGeom>
              <a:avLst/>
              <a:gdLst/>
              <a:ahLst/>
              <a:cxnLst>
                <a:cxn ang="0">
                  <a:pos x="2005" y="11561"/>
                </a:cxn>
                <a:cxn ang="0">
                  <a:pos x="2419" y="11371"/>
                </a:cxn>
                <a:cxn ang="0">
                  <a:pos x="2662" y="11180"/>
                </a:cxn>
                <a:cxn ang="0">
                  <a:pos x="2397" y="11164"/>
                </a:cxn>
                <a:cxn ang="0">
                  <a:pos x="1968" y="11072"/>
                </a:cxn>
                <a:cxn ang="0">
                  <a:pos x="1751" y="10821"/>
                </a:cxn>
                <a:cxn ang="0">
                  <a:pos x="1741" y="10261"/>
                </a:cxn>
                <a:cxn ang="0">
                  <a:pos x="2098" y="9896"/>
                </a:cxn>
                <a:cxn ang="0">
                  <a:pos x="2609" y="9624"/>
                </a:cxn>
                <a:cxn ang="0">
                  <a:pos x="3015" y="9232"/>
                </a:cxn>
                <a:cxn ang="0">
                  <a:pos x="2874" y="8650"/>
                </a:cxn>
                <a:cxn ang="0">
                  <a:pos x="2380" y="8541"/>
                </a:cxn>
                <a:cxn ang="0">
                  <a:pos x="1811" y="8541"/>
                </a:cxn>
                <a:cxn ang="0">
                  <a:pos x="1447" y="8340"/>
                </a:cxn>
                <a:cxn ang="0">
                  <a:pos x="1403" y="8045"/>
                </a:cxn>
                <a:cxn ang="0">
                  <a:pos x="1312" y="7816"/>
                </a:cxn>
                <a:cxn ang="0">
                  <a:pos x="1350" y="7675"/>
                </a:cxn>
                <a:cxn ang="0">
                  <a:pos x="1192" y="7588"/>
                </a:cxn>
                <a:cxn ang="0">
                  <a:pos x="1095" y="7250"/>
                </a:cxn>
                <a:cxn ang="0">
                  <a:pos x="817" y="7092"/>
                </a:cxn>
                <a:cxn ang="0">
                  <a:pos x="1099" y="6592"/>
                </a:cxn>
                <a:cxn ang="0">
                  <a:pos x="1143" y="5678"/>
                </a:cxn>
                <a:cxn ang="0">
                  <a:pos x="1610" y="4703"/>
                </a:cxn>
                <a:cxn ang="0">
                  <a:pos x="2283" y="4121"/>
                </a:cxn>
                <a:cxn ang="0">
                  <a:pos x="2993" y="3581"/>
                </a:cxn>
                <a:cxn ang="0">
                  <a:pos x="3721" y="3070"/>
                </a:cxn>
                <a:cxn ang="0">
                  <a:pos x="4442" y="2558"/>
                </a:cxn>
                <a:cxn ang="0">
                  <a:pos x="5152" y="2014"/>
                </a:cxn>
                <a:cxn ang="0">
                  <a:pos x="5738" y="1568"/>
                </a:cxn>
                <a:cxn ang="0">
                  <a:pos x="6281" y="1056"/>
                </a:cxn>
                <a:cxn ang="0">
                  <a:pos x="6411" y="403"/>
                </a:cxn>
                <a:cxn ang="0">
                  <a:pos x="6086" y="12"/>
                </a:cxn>
                <a:cxn ang="0">
                  <a:pos x="6032" y="159"/>
                </a:cxn>
                <a:cxn ang="0">
                  <a:pos x="5803" y="561"/>
                </a:cxn>
                <a:cxn ang="0">
                  <a:pos x="4919" y="1312"/>
                </a:cxn>
                <a:cxn ang="0">
                  <a:pos x="4035" y="1971"/>
                </a:cxn>
                <a:cxn ang="0">
                  <a:pos x="3297" y="2521"/>
                </a:cxn>
                <a:cxn ang="0">
                  <a:pos x="2868" y="2836"/>
                </a:cxn>
                <a:cxn ang="0">
                  <a:pos x="2440" y="3152"/>
                </a:cxn>
                <a:cxn ang="0">
                  <a:pos x="1560" y="3741"/>
                </a:cxn>
                <a:cxn ang="0">
                  <a:pos x="704" y="4742"/>
                </a:cxn>
                <a:cxn ang="0">
                  <a:pos x="341" y="6102"/>
                </a:cxn>
                <a:cxn ang="0">
                  <a:pos x="443" y="6488"/>
                </a:cxn>
                <a:cxn ang="0">
                  <a:pos x="135" y="6892"/>
                </a:cxn>
                <a:cxn ang="0">
                  <a:pos x="25" y="7273"/>
                </a:cxn>
                <a:cxn ang="0">
                  <a:pos x="199" y="7327"/>
                </a:cxn>
                <a:cxn ang="0">
                  <a:pos x="400" y="7349"/>
                </a:cxn>
                <a:cxn ang="0">
                  <a:pos x="400" y="7551"/>
                </a:cxn>
                <a:cxn ang="0">
                  <a:pos x="400" y="7773"/>
                </a:cxn>
                <a:cxn ang="0">
                  <a:pos x="509" y="7834"/>
                </a:cxn>
                <a:cxn ang="0">
                  <a:pos x="503" y="8035"/>
                </a:cxn>
                <a:cxn ang="0">
                  <a:pos x="644" y="8182"/>
                </a:cxn>
                <a:cxn ang="0">
                  <a:pos x="737" y="8699"/>
                </a:cxn>
                <a:cxn ang="0">
                  <a:pos x="1111" y="8786"/>
                </a:cxn>
                <a:cxn ang="0">
                  <a:pos x="1627" y="8802"/>
                </a:cxn>
                <a:cxn ang="0">
                  <a:pos x="2055" y="9020"/>
                </a:cxn>
                <a:cxn ang="0">
                  <a:pos x="2023" y="9618"/>
                </a:cxn>
                <a:cxn ang="0">
                  <a:pos x="1486" y="10027"/>
                </a:cxn>
                <a:cxn ang="0">
                  <a:pos x="992" y="10457"/>
                </a:cxn>
                <a:cxn ang="0">
                  <a:pos x="998" y="11284"/>
                </a:cxn>
                <a:cxn ang="0">
                  <a:pos x="1398" y="11605"/>
                </a:cxn>
              </a:cxnLst>
              <a:rect l="0" t="0" r="r" b="b"/>
              <a:pathLst>
                <a:path w="6455" h="11643">
                  <a:moveTo>
                    <a:pt x="1572" y="11643"/>
                  </a:moveTo>
                  <a:lnTo>
                    <a:pt x="1658" y="11638"/>
                  </a:lnTo>
                  <a:lnTo>
                    <a:pt x="1747" y="11626"/>
                  </a:lnTo>
                  <a:lnTo>
                    <a:pt x="1833" y="11611"/>
                  </a:lnTo>
                  <a:lnTo>
                    <a:pt x="1925" y="11589"/>
                  </a:lnTo>
                  <a:lnTo>
                    <a:pt x="2005" y="11561"/>
                  </a:lnTo>
                  <a:lnTo>
                    <a:pt x="2093" y="11534"/>
                  </a:lnTo>
                  <a:lnTo>
                    <a:pt x="2168" y="11502"/>
                  </a:lnTo>
                  <a:lnTo>
                    <a:pt x="2245" y="11463"/>
                  </a:lnTo>
                  <a:lnTo>
                    <a:pt x="2305" y="11431"/>
                  </a:lnTo>
                  <a:lnTo>
                    <a:pt x="2364" y="11404"/>
                  </a:lnTo>
                  <a:lnTo>
                    <a:pt x="2419" y="11371"/>
                  </a:lnTo>
                  <a:lnTo>
                    <a:pt x="2473" y="11339"/>
                  </a:lnTo>
                  <a:lnTo>
                    <a:pt x="2521" y="11306"/>
                  </a:lnTo>
                  <a:lnTo>
                    <a:pt x="2570" y="11273"/>
                  </a:lnTo>
                  <a:lnTo>
                    <a:pt x="2619" y="11235"/>
                  </a:lnTo>
                  <a:lnTo>
                    <a:pt x="2662" y="11192"/>
                  </a:lnTo>
                  <a:lnTo>
                    <a:pt x="2662" y="11180"/>
                  </a:lnTo>
                  <a:lnTo>
                    <a:pt x="2657" y="11164"/>
                  </a:lnTo>
                  <a:lnTo>
                    <a:pt x="2652" y="11153"/>
                  </a:lnTo>
                  <a:lnTo>
                    <a:pt x="2647" y="11142"/>
                  </a:lnTo>
                  <a:lnTo>
                    <a:pt x="2564" y="11148"/>
                  </a:lnTo>
                  <a:lnTo>
                    <a:pt x="2484" y="11158"/>
                  </a:lnTo>
                  <a:lnTo>
                    <a:pt x="2397" y="11164"/>
                  </a:lnTo>
                  <a:lnTo>
                    <a:pt x="2309" y="11170"/>
                  </a:lnTo>
                  <a:lnTo>
                    <a:pt x="2223" y="11170"/>
                  </a:lnTo>
                  <a:lnTo>
                    <a:pt x="2142" y="11153"/>
                  </a:lnTo>
                  <a:lnTo>
                    <a:pt x="2061" y="11131"/>
                  </a:lnTo>
                  <a:lnTo>
                    <a:pt x="1984" y="11088"/>
                  </a:lnTo>
                  <a:lnTo>
                    <a:pt x="1968" y="11072"/>
                  </a:lnTo>
                  <a:lnTo>
                    <a:pt x="1952" y="11066"/>
                  </a:lnTo>
                  <a:lnTo>
                    <a:pt x="1935" y="11055"/>
                  </a:lnTo>
                  <a:lnTo>
                    <a:pt x="1925" y="11049"/>
                  </a:lnTo>
                  <a:lnTo>
                    <a:pt x="1854" y="10985"/>
                  </a:lnTo>
                  <a:lnTo>
                    <a:pt x="1800" y="10908"/>
                  </a:lnTo>
                  <a:lnTo>
                    <a:pt x="1751" y="10821"/>
                  </a:lnTo>
                  <a:lnTo>
                    <a:pt x="1719" y="10729"/>
                  </a:lnTo>
                  <a:lnTo>
                    <a:pt x="1697" y="10636"/>
                  </a:lnTo>
                  <a:lnTo>
                    <a:pt x="1691" y="10538"/>
                  </a:lnTo>
                  <a:lnTo>
                    <a:pt x="1691" y="10440"/>
                  </a:lnTo>
                  <a:lnTo>
                    <a:pt x="1713" y="10342"/>
                  </a:lnTo>
                  <a:lnTo>
                    <a:pt x="1741" y="10261"/>
                  </a:lnTo>
                  <a:lnTo>
                    <a:pt x="1778" y="10196"/>
                  </a:lnTo>
                  <a:lnTo>
                    <a:pt x="1821" y="10135"/>
                  </a:lnTo>
                  <a:lnTo>
                    <a:pt x="1870" y="10076"/>
                  </a:lnTo>
                  <a:lnTo>
                    <a:pt x="1941" y="10010"/>
                  </a:lnTo>
                  <a:lnTo>
                    <a:pt x="2017" y="9951"/>
                  </a:lnTo>
                  <a:lnTo>
                    <a:pt x="2098" y="9896"/>
                  </a:lnTo>
                  <a:lnTo>
                    <a:pt x="2180" y="9846"/>
                  </a:lnTo>
                  <a:lnTo>
                    <a:pt x="2266" y="9803"/>
                  </a:lnTo>
                  <a:lnTo>
                    <a:pt x="2354" y="9760"/>
                  </a:lnTo>
                  <a:lnTo>
                    <a:pt x="2440" y="9716"/>
                  </a:lnTo>
                  <a:lnTo>
                    <a:pt x="2521" y="9673"/>
                  </a:lnTo>
                  <a:lnTo>
                    <a:pt x="2609" y="9624"/>
                  </a:lnTo>
                  <a:lnTo>
                    <a:pt x="2684" y="9575"/>
                  </a:lnTo>
                  <a:lnTo>
                    <a:pt x="2765" y="9520"/>
                  </a:lnTo>
                  <a:lnTo>
                    <a:pt x="2837" y="9461"/>
                  </a:lnTo>
                  <a:lnTo>
                    <a:pt x="2901" y="9396"/>
                  </a:lnTo>
                  <a:lnTo>
                    <a:pt x="2961" y="9319"/>
                  </a:lnTo>
                  <a:lnTo>
                    <a:pt x="3015" y="9232"/>
                  </a:lnTo>
                  <a:lnTo>
                    <a:pt x="3058" y="9139"/>
                  </a:lnTo>
                  <a:lnTo>
                    <a:pt x="3076" y="9014"/>
                  </a:lnTo>
                  <a:lnTo>
                    <a:pt x="3052" y="8888"/>
                  </a:lnTo>
                  <a:lnTo>
                    <a:pt x="3009" y="8780"/>
                  </a:lnTo>
                  <a:lnTo>
                    <a:pt x="2945" y="8693"/>
                  </a:lnTo>
                  <a:lnTo>
                    <a:pt x="2874" y="8650"/>
                  </a:lnTo>
                  <a:lnTo>
                    <a:pt x="2804" y="8617"/>
                  </a:lnTo>
                  <a:lnTo>
                    <a:pt x="2723" y="8589"/>
                  </a:lnTo>
                  <a:lnTo>
                    <a:pt x="2641" y="8568"/>
                  </a:lnTo>
                  <a:lnTo>
                    <a:pt x="2554" y="8558"/>
                  </a:lnTo>
                  <a:lnTo>
                    <a:pt x="2467" y="8546"/>
                  </a:lnTo>
                  <a:lnTo>
                    <a:pt x="2380" y="8541"/>
                  </a:lnTo>
                  <a:lnTo>
                    <a:pt x="2299" y="8536"/>
                  </a:lnTo>
                  <a:lnTo>
                    <a:pt x="2202" y="8541"/>
                  </a:lnTo>
                  <a:lnTo>
                    <a:pt x="2109" y="8546"/>
                  </a:lnTo>
                  <a:lnTo>
                    <a:pt x="2005" y="8546"/>
                  </a:lnTo>
                  <a:lnTo>
                    <a:pt x="1909" y="8546"/>
                  </a:lnTo>
                  <a:lnTo>
                    <a:pt x="1811" y="8541"/>
                  </a:lnTo>
                  <a:lnTo>
                    <a:pt x="1719" y="8524"/>
                  </a:lnTo>
                  <a:lnTo>
                    <a:pt x="1631" y="8491"/>
                  </a:lnTo>
                  <a:lnTo>
                    <a:pt x="1544" y="8442"/>
                  </a:lnTo>
                  <a:lnTo>
                    <a:pt x="1507" y="8416"/>
                  </a:lnTo>
                  <a:lnTo>
                    <a:pt x="1474" y="8383"/>
                  </a:lnTo>
                  <a:lnTo>
                    <a:pt x="1447" y="8340"/>
                  </a:lnTo>
                  <a:lnTo>
                    <a:pt x="1420" y="8296"/>
                  </a:lnTo>
                  <a:lnTo>
                    <a:pt x="1403" y="8253"/>
                  </a:lnTo>
                  <a:lnTo>
                    <a:pt x="1393" y="8203"/>
                  </a:lnTo>
                  <a:lnTo>
                    <a:pt x="1393" y="8149"/>
                  </a:lnTo>
                  <a:lnTo>
                    <a:pt x="1393" y="8099"/>
                  </a:lnTo>
                  <a:lnTo>
                    <a:pt x="1403" y="8045"/>
                  </a:lnTo>
                  <a:lnTo>
                    <a:pt x="1415" y="7985"/>
                  </a:lnTo>
                  <a:lnTo>
                    <a:pt x="1409" y="7937"/>
                  </a:lnTo>
                  <a:lnTo>
                    <a:pt x="1382" y="7893"/>
                  </a:lnTo>
                  <a:lnTo>
                    <a:pt x="1355" y="7877"/>
                  </a:lnTo>
                  <a:lnTo>
                    <a:pt x="1329" y="7850"/>
                  </a:lnTo>
                  <a:lnTo>
                    <a:pt x="1312" y="7816"/>
                  </a:lnTo>
                  <a:lnTo>
                    <a:pt x="1302" y="7779"/>
                  </a:lnTo>
                  <a:lnTo>
                    <a:pt x="1306" y="7746"/>
                  </a:lnTo>
                  <a:lnTo>
                    <a:pt x="1323" y="7723"/>
                  </a:lnTo>
                  <a:lnTo>
                    <a:pt x="1339" y="7702"/>
                  </a:lnTo>
                  <a:lnTo>
                    <a:pt x="1350" y="7681"/>
                  </a:lnTo>
                  <a:lnTo>
                    <a:pt x="1350" y="7675"/>
                  </a:lnTo>
                  <a:lnTo>
                    <a:pt x="1350" y="7671"/>
                  </a:lnTo>
                  <a:lnTo>
                    <a:pt x="1350" y="7665"/>
                  </a:lnTo>
                  <a:lnTo>
                    <a:pt x="1306" y="7653"/>
                  </a:lnTo>
                  <a:lnTo>
                    <a:pt x="1262" y="7643"/>
                  </a:lnTo>
                  <a:lnTo>
                    <a:pt x="1219" y="7621"/>
                  </a:lnTo>
                  <a:lnTo>
                    <a:pt x="1192" y="7588"/>
                  </a:lnTo>
                  <a:lnTo>
                    <a:pt x="1171" y="7517"/>
                  </a:lnTo>
                  <a:lnTo>
                    <a:pt x="1182" y="7447"/>
                  </a:lnTo>
                  <a:lnTo>
                    <a:pt x="1188" y="7381"/>
                  </a:lnTo>
                  <a:lnTo>
                    <a:pt x="1182" y="7310"/>
                  </a:lnTo>
                  <a:lnTo>
                    <a:pt x="1143" y="7273"/>
                  </a:lnTo>
                  <a:lnTo>
                    <a:pt x="1095" y="7250"/>
                  </a:lnTo>
                  <a:lnTo>
                    <a:pt x="1041" y="7235"/>
                  </a:lnTo>
                  <a:lnTo>
                    <a:pt x="981" y="7218"/>
                  </a:lnTo>
                  <a:lnTo>
                    <a:pt x="927" y="7202"/>
                  </a:lnTo>
                  <a:lnTo>
                    <a:pt x="878" y="7179"/>
                  </a:lnTo>
                  <a:lnTo>
                    <a:pt x="840" y="7142"/>
                  </a:lnTo>
                  <a:lnTo>
                    <a:pt x="817" y="7092"/>
                  </a:lnTo>
                  <a:lnTo>
                    <a:pt x="845" y="6994"/>
                  </a:lnTo>
                  <a:lnTo>
                    <a:pt x="884" y="6907"/>
                  </a:lnTo>
                  <a:lnTo>
                    <a:pt x="937" y="6827"/>
                  </a:lnTo>
                  <a:lnTo>
                    <a:pt x="992" y="6745"/>
                  </a:lnTo>
                  <a:lnTo>
                    <a:pt x="1047" y="6668"/>
                  </a:lnTo>
                  <a:lnTo>
                    <a:pt x="1099" y="6592"/>
                  </a:lnTo>
                  <a:lnTo>
                    <a:pt x="1155" y="6510"/>
                  </a:lnTo>
                  <a:lnTo>
                    <a:pt x="1198" y="6424"/>
                  </a:lnTo>
                  <a:lnTo>
                    <a:pt x="1133" y="6249"/>
                  </a:lnTo>
                  <a:lnTo>
                    <a:pt x="1105" y="6064"/>
                  </a:lnTo>
                  <a:lnTo>
                    <a:pt x="1111" y="5869"/>
                  </a:lnTo>
                  <a:lnTo>
                    <a:pt x="1143" y="5678"/>
                  </a:lnTo>
                  <a:lnTo>
                    <a:pt x="1192" y="5481"/>
                  </a:lnTo>
                  <a:lnTo>
                    <a:pt x="1258" y="5285"/>
                  </a:lnTo>
                  <a:lnTo>
                    <a:pt x="1329" y="5095"/>
                  </a:lnTo>
                  <a:lnTo>
                    <a:pt x="1393" y="4916"/>
                  </a:lnTo>
                  <a:lnTo>
                    <a:pt x="1502" y="4813"/>
                  </a:lnTo>
                  <a:lnTo>
                    <a:pt x="1610" y="4703"/>
                  </a:lnTo>
                  <a:lnTo>
                    <a:pt x="1719" y="4606"/>
                  </a:lnTo>
                  <a:lnTo>
                    <a:pt x="1827" y="4502"/>
                  </a:lnTo>
                  <a:lnTo>
                    <a:pt x="1941" y="4404"/>
                  </a:lnTo>
                  <a:lnTo>
                    <a:pt x="2055" y="4312"/>
                  </a:lnTo>
                  <a:lnTo>
                    <a:pt x="2168" y="4213"/>
                  </a:lnTo>
                  <a:lnTo>
                    <a:pt x="2283" y="4121"/>
                  </a:lnTo>
                  <a:lnTo>
                    <a:pt x="2402" y="4028"/>
                  </a:lnTo>
                  <a:lnTo>
                    <a:pt x="2517" y="3936"/>
                  </a:lnTo>
                  <a:lnTo>
                    <a:pt x="2635" y="3849"/>
                  </a:lnTo>
                  <a:lnTo>
                    <a:pt x="2754" y="3762"/>
                  </a:lnTo>
                  <a:lnTo>
                    <a:pt x="2874" y="3670"/>
                  </a:lnTo>
                  <a:lnTo>
                    <a:pt x="2993" y="3581"/>
                  </a:lnTo>
                  <a:lnTo>
                    <a:pt x="3113" y="3501"/>
                  </a:lnTo>
                  <a:lnTo>
                    <a:pt x="3233" y="3414"/>
                  </a:lnTo>
                  <a:lnTo>
                    <a:pt x="3356" y="3326"/>
                  </a:lnTo>
                  <a:lnTo>
                    <a:pt x="3476" y="3239"/>
                  </a:lnTo>
                  <a:lnTo>
                    <a:pt x="3595" y="3157"/>
                  </a:lnTo>
                  <a:lnTo>
                    <a:pt x="3721" y="3070"/>
                  </a:lnTo>
                  <a:lnTo>
                    <a:pt x="3841" y="2990"/>
                  </a:lnTo>
                  <a:lnTo>
                    <a:pt x="3959" y="2902"/>
                  </a:lnTo>
                  <a:lnTo>
                    <a:pt x="4083" y="2815"/>
                  </a:lnTo>
                  <a:lnTo>
                    <a:pt x="4203" y="2728"/>
                  </a:lnTo>
                  <a:lnTo>
                    <a:pt x="4323" y="2645"/>
                  </a:lnTo>
                  <a:lnTo>
                    <a:pt x="4442" y="2558"/>
                  </a:lnTo>
                  <a:lnTo>
                    <a:pt x="4561" y="2466"/>
                  </a:lnTo>
                  <a:lnTo>
                    <a:pt x="4681" y="2380"/>
                  </a:lnTo>
                  <a:lnTo>
                    <a:pt x="4801" y="2292"/>
                  </a:lnTo>
                  <a:lnTo>
                    <a:pt x="4919" y="2199"/>
                  </a:lnTo>
                  <a:lnTo>
                    <a:pt x="5039" y="2107"/>
                  </a:lnTo>
                  <a:lnTo>
                    <a:pt x="5152" y="2014"/>
                  </a:lnTo>
                  <a:lnTo>
                    <a:pt x="5240" y="1939"/>
                  </a:lnTo>
                  <a:lnTo>
                    <a:pt x="5333" y="1862"/>
                  </a:lnTo>
                  <a:lnTo>
                    <a:pt x="5430" y="1786"/>
                  </a:lnTo>
                  <a:lnTo>
                    <a:pt x="5532" y="1715"/>
                  </a:lnTo>
                  <a:lnTo>
                    <a:pt x="5636" y="1638"/>
                  </a:lnTo>
                  <a:lnTo>
                    <a:pt x="5738" y="1568"/>
                  </a:lnTo>
                  <a:lnTo>
                    <a:pt x="5842" y="1493"/>
                  </a:lnTo>
                  <a:lnTo>
                    <a:pt x="5944" y="1416"/>
                  </a:lnTo>
                  <a:lnTo>
                    <a:pt x="6036" y="1333"/>
                  </a:lnTo>
                  <a:lnTo>
                    <a:pt x="6130" y="1247"/>
                  </a:lnTo>
                  <a:lnTo>
                    <a:pt x="6210" y="1154"/>
                  </a:lnTo>
                  <a:lnTo>
                    <a:pt x="6281" y="1056"/>
                  </a:lnTo>
                  <a:lnTo>
                    <a:pt x="6346" y="953"/>
                  </a:lnTo>
                  <a:lnTo>
                    <a:pt x="6395" y="839"/>
                  </a:lnTo>
                  <a:lnTo>
                    <a:pt x="6432" y="719"/>
                  </a:lnTo>
                  <a:lnTo>
                    <a:pt x="6455" y="588"/>
                  </a:lnTo>
                  <a:lnTo>
                    <a:pt x="6438" y="491"/>
                  </a:lnTo>
                  <a:lnTo>
                    <a:pt x="6411" y="403"/>
                  </a:lnTo>
                  <a:lnTo>
                    <a:pt x="6374" y="322"/>
                  </a:lnTo>
                  <a:lnTo>
                    <a:pt x="6330" y="245"/>
                  </a:lnTo>
                  <a:lnTo>
                    <a:pt x="6275" y="181"/>
                  </a:lnTo>
                  <a:lnTo>
                    <a:pt x="6223" y="116"/>
                  </a:lnTo>
                  <a:lnTo>
                    <a:pt x="6156" y="61"/>
                  </a:lnTo>
                  <a:lnTo>
                    <a:pt x="6086" y="12"/>
                  </a:lnTo>
                  <a:lnTo>
                    <a:pt x="6081" y="6"/>
                  </a:lnTo>
                  <a:lnTo>
                    <a:pt x="6076" y="6"/>
                  </a:lnTo>
                  <a:lnTo>
                    <a:pt x="6070" y="0"/>
                  </a:lnTo>
                  <a:lnTo>
                    <a:pt x="6064" y="0"/>
                  </a:lnTo>
                  <a:lnTo>
                    <a:pt x="6053" y="83"/>
                  </a:lnTo>
                  <a:lnTo>
                    <a:pt x="6032" y="159"/>
                  </a:lnTo>
                  <a:lnTo>
                    <a:pt x="6010" y="234"/>
                  </a:lnTo>
                  <a:lnTo>
                    <a:pt x="5977" y="311"/>
                  </a:lnTo>
                  <a:lnTo>
                    <a:pt x="5944" y="382"/>
                  </a:lnTo>
                  <a:lnTo>
                    <a:pt x="5901" y="446"/>
                  </a:lnTo>
                  <a:lnTo>
                    <a:pt x="5852" y="507"/>
                  </a:lnTo>
                  <a:lnTo>
                    <a:pt x="5803" y="561"/>
                  </a:lnTo>
                  <a:lnTo>
                    <a:pt x="5658" y="698"/>
                  </a:lnTo>
                  <a:lnTo>
                    <a:pt x="5505" y="828"/>
                  </a:lnTo>
                  <a:lnTo>
                    <a:pt x="5360" y="953"/>
                  </a:lnTo>
                  <a:lnTo>
                    <a:pt x="5213" y="1078"/>
                  </a:lnTo>
                  <a:lnTo>
                    <a:pt x="5066" y="1198"/>
                  </a:lnTo>
                  <a:lnTo>
                    <a:pt x="4919" y="1312"/>
                  </a:lnTo>
                  <a:lnTo>
                    <a:pt x="4773" y="1426"/>
                  </a:lnTo>
                  <a:lnTo>
                    <a:pt x="4627" y="1536"/>
                  </a:lnTo>
                  <a:lnTo>
                    <a:pt x="4480" y="1644"/>
                  </a:lnTo>
                  <a:lnTo>
                    <a:pt x="4334" y="1754"/>
                  </a:lnTo>
                  <a:lnTo>
                    <a:pt x="4187" y="1862"/>
                  </a:lnTo>
                  <a:lnTo>
                    <a:pt x="4035" y="1971"/>
                  </a:lnTo>
                  <a:lnTo>
                    <a:pt x="3889" y="2081"/>
                  </a:lnTo>
                  <a:lnTo>
                    <a:pt x="3742" y="2189"/>
                  </a:lnTo>
                  <a:lnTo>
                    <a:pt x="3595" y="2298"/>
                  </a:lnTo>
                  <a:lnTo>
                    <a:pt x="3444" y="2412"/>
                  </a:lnTo>
                  <a:lnTo>
                    <a:pt x="3374" y="2466"/>
                  </a:lnTo>
                  <a:lnTo>
                    <a:pt x="3297" y="2521"/>
                  </a:lnTo>
                  <a:lnTo>
                    <a:pt x="3227" y="2574"/>
                  </a:lnTo>
                  <a:lnTo>
                    <a:pt x="3156" y="2630"/>
                  </a:lnTo>
                  <a:lnTo>
                    <a:pt x="3086" y="2679"/>
                  </a:lnTo>
                  <a:lnTo>
                    <a:pt x="3009" y="2734"/>
                  </a:lnTo>
                  <a:lnTo>
                    <a:pt x="2939" y="2788"/>
                  </a:lnTo>
                  <a:lnTo>
                    <a:pt x="2868" y="2836"/>
                  </a:lnTo>
                  <a:lnTo>
                    <a:pt x="2798" y="2892"/>
                  </a:lnTo>
                  <a:lnTo>
                    <a:pt x="2727" y="2940"/>
                  </a:lnTo>
                  <a:lnTo>
                    <a:pt x="2652" y="2994"/>
                  </a:lnTo>
                  <a:lnTo>
                    <a:pt x="2581" y="3043"/>
                  </a:lnTo>
                  <a:lnTo>
                    <a:pt x="2511" y="3098"/>
                  </a:lnTo>
                  <a:lnTo>
                    <a:pt x="2440" y="3152"/>
                  </a:lnTo>
                  <a:lnTo>
                    <a:pt x="2364" y="3202"/>
                  </a:lnTo>
                  <a:lnTo>
                    <a:pt x="2293" y="3255"/>
                  </a:lnTo>
                  <a:lnTo>
                    <a:pt x="2103" y="3365"/>
                  </a:lnTo>
                  <a:lnTo>
                    <a:pt x="1919" y="3479"/>
                  </a:lnTo>
                  <a:lnTo>
                    <a:pt x="1735" y="3604"/>
                  </a:lnTo>
                  <a:lnTo>
                    <a:pt x="1560" y="3741"/>
                  </a:lnTo>
                  <a:lnTo>
                    <a:pt x="1393" y="3882"/>
                  </a:lnTo>
                  <a:lnTo>
                    <a:pt x="1235" y="4034"/>
                  </a:lnTo>
                  <a:lnTo>
                    <a:pt x="1084" y="4198"/>
                  </a:lnTo>
                  <a:lnTo>
                    <a:pt x="948" y="4366"/>
                  </a:lnTo>
                  <a:lnTo>
                    <a:pt x="817" y="4551"/>
                  </a:lnTo>
                  <a:lnTo>
                    <a:pt x="704" y="4742"/>
                  </a:lnTo>
                  <a:lnTo>
                    <a:pt x="601" y="4943"/>
                  </a:lnTo>
                  <a:lnTo>
                    <a:pt x="513" y="5149"/>
                  </a:lnTo>
                  <a:lnTo>
                    <a:pt x="443" y="5373"/>
                  </a:lnTo>
                  <a:lnTo>
                    <a:pt x="390" y="5608"/>
                  </a:lnTo>
                  <a:lnTo>
                    <a:pt x="356" y="5846"/>
                  </a:lnTo>
                  <a:lnTo>
                    <a:pt x="341" y="6102"/>
                  </a:lnTo>
                  <a:lnTo>
                    <a:pt x="368" y="6168"/>
                  </a:lnTo>
                  <a:lnTo>
                    <a:pt x="400" y="6233"/>
                  </a:lnTo>
                  <a:lnTo>
                    <a:pt x="422" y="6298"/>
                  </a:lnTo>
                  <a:lnTo>
                    <a:pt x="443" y="6363"/>
                  </a:lnTo>
                  <a:lnTo>
                    <a:pt x="449" y="6430"/>
                  </a:lnTo>
                  <a:lnTo>
                    <a:pt x="443" y="6488"/>
                  </a:lnTo>
                  <a:lnTo>
                    <a:pt x="422" y="6548"/>
                  </a:lnTo>
                  <a:lnTo>
                    <a:pt x="372" y="6602"/>
                  </a:lnTo>
                  <a:lnTo>
                    <a:pt x="319" y="6679"/>
                  </a:lnTo>
                  <a:lnTo>
                    <a:pt x="259" y="6750"/>
                  </a:lnTo>
                  <a:lnTo>
                    <a:pt x="194" y="6821"/>
                  </a:lnTo>
                  <a:lnTo>
                    <a:pt x="135" y="6892"/>
                  </a:lnTo>
                  <a:lnTo>
                    <a:pt x="81" y="6968"/>
                  </a:lnTo>
                  <a:lnTo>
                    <a:pt x="37" y="7044"/>
                  </a:lnTo>
                  <a:lnTo>
                    <a:pt x="10" y="7132"/>
                  </a:lnTo>
                  <a:lnTo>
                    <a:pt x="0" y="7225"/>
                  </a:lnTo>
                  <a:lnTo>
                    <a:pt x="10" y="7250"/>
                  </a:lnTo>
                  <a:lnTo>
                    <a:pt x="25" y="7273"/>
                  </a:lnTo>
                  <a:lnTo>
                    <a:pt x="42" y="7289"/>
                  </a:lnTo>
                  <a:lnTo>
                    <a:pt x="64" y="7305"/>
                  </a:lnTo>
                  <a:lnTo>
                    <a:pt x="96" y="7316"/>
                  </a:lnTo>
                  <a:lnTo>
                    <a:pt x="135" y="7327"/>
                  </a:lnTo>
                  <a:lnTo>
                    <a:pt x="166" y="7327"/>
                  </a:lnTo>
                  <a:lnTo>
                    <a:pt x="199" y="7327"/>
                  </a:lnTo>
                  <a:lnTo>
                    <a:pt x="233" y="7327"/>
                  </a:lnTo>
                  <a:lnTo>
                    <a:pt x="265" y="7320"/>
                  </a:lnTo>
                  <a:lnTo>
                    <a:pt x="298" y="7320"/>
                  </a:lnTo>
                  <a:lnTo>
                    <a:pt x="329" y="7327"/>
                  </a:lnTo>
                  <a:lnTo>
                    <a:pt x="368" y="7333"/>
                  </a:lnTo>
                  <a:lnTo>
                    <a:pt x="400" y="7349"/>
                  </a:lnTo>
                  <a:lnTo>
                    <a:pt x="427" y="7370"/>
                  </a:lnTo>
                  <a:lnTo>
                    <a:pt x="443" y="7391"/>
                  </a:lnTo>
                  <a:lnTo>
                    <a:pt x="449" y="7441"/>
                  </a:lnTo>
                  <a:lnTo>
                    <a:pt x="443" y="7480"/>
                  </a:lnTo>
                  <a:lnTo>
                    <a:pt x="422" y="7517"/>
                  </a:lnTo>
                  <a:lnTo>
                    <a:pt x="400" y="7551"/>
                  </a:lnTo>
                  <a:lnTo>
                    <a:pt x="372" y="7588"/>
                  </a:lnTo>
                  <a:lnTo>
                    <a:pt x="351" y="7625"/>
                  </a:lnTo>
                  <a:lnTo>
                    <a:pt x="346" y="7665"/>
                  </a:lnTo>
                  <a:lnTo>
                    <a:pt x="351" y="7713"/>
                  </a:lnTo>
                  <a:lnTo>
                    <a:pt x="368" y="7752"/>
                  </a:lnTo>
                  <a:lnTo>
                    <a:pt x="400" y="7773"/>
                  </a:lnTo>
                  <a:lnTo>
                    <a:pt x="443" y="7795"/>
                  </a:lnTo>
                  <a:lnTo>
                    <a:pt x="487" y="7806"/>
                  </a:lnTo>
                  <a:lnTo>
                    <a:pt x="492" y="7806"/>
                  </a:lnTo>
                  <a:lnTo>
                    <a:pt x="497" y="7816"/>
                  </a:lnTo>
                  <a:lnTo>
                    <a:pt x="503" y="7822"/>
                  </a:lnTo>
                  <a:lnTo>
                    <a:pt x="509" y="7834"/>
                  </a:lnTo>
                  <a:lnTo>
                    <a:pt x="487" y="7866"/>
                  </a:lnTo>
                  <a:lnTo>
                    <a:pt x="466" y="7899"/>
                  </a:lnTo>
                  <a:lnTo>
                    <a:pt x="449" y="7937"/>
                  </a:lnTo>
                  <a:lnTo>
                    <a:pt x="460" y="7980"/>
                  </a:lnTo>
                  <a:lnTo>
                    <a:pt x="476" y="8007"/>
                  </a:lnTo>
                  <a:lnTo>
                    <a:pt x="503" y="8035"/>
                  </a:lnTo>
                  <a:lnTo>
                    <a:pt x="531" y="8051"/>
                  </a:lnTo>
                  <a:lnTo>
                    <a:pt x="563" y="8072"/>
                  </a:lnTo>
                  <a:lnTo>
                    <a:pt x="590" y="8094"/>
                  </a:lnTo>
                  <a:lnTo>
                    <a:pt x="612" y="8115"/>
                  </a:lnTo>
                  <a:lnTo>
                    <a:pt x="633" y="8143"/>
                  </a:lnTo>
                  <a:lnTo>
                    <a:pt x="644" y="8182"/>
                  </a:lnTo>
                  <a:lnTo>
                    <a:pt x="629" y="8306"/>
                  </a:lnTo>
                  <a:lnTo>
                    <a:pt x="617" y="8438"/>
                  </a:lnTo>
                  <a:lnTo>
                    <a:pt x="629" y="8558"/>
                  </a:lnTo>
                  <a:lnTo>
                    <a:pt x="688" y="8660"/>
                  </a:lnTo>
                  <a:lnTo>
                    <a:pt x="710" y="8682"/>
                  </a:lnTo>
                  <a:lnTo>
                    <a:pt x="737" y="8699"/>
                  </a:lnTo>
                  <a:lnTo>
                    <a:pt x="764" y="8715"/>
                  </a:lnTo>
                  <a:lnTo>
                    <a:pt x="786" y="8731"/>
                  </a:lnTo>
                  <a:lnTo>
                    <a:pt x="867" y="8753"/>
                  </a:lnTo>
                  <a:lnTo>
                    <a:pt x="943" y="8770"/>
                  </a:lnTo>
                  <a:lnTo>
                    <a:pt x="1029" y="8780"/>
                  </a:lnTo>
                  <a:lnTo>
                    <a:pt x="1111" y="8786"/>
                  </a:lnTo>
                  <a:lnTo>
                    <a:pt x="1198" y="8792"/>
                  </a:lnTo>
                  <a:lnTo>
                    <a:pt x="1285" y="8792"/>
                  </a:lnTo>
                  <a:lnTo>
                    <a:pt x="1372" y="8792"/>
                  </a:lnTo>
                  <a:lnTo>
                    <a:pt x="1459" y="8792"/>
                  </a:lnTo>
                  <a:lnTo>
                    <a:pt x="1539" y="8792"/>
                  </a:lnTo>
                  <a:lnTo>
                    <a:pt x="1627" y="8802"/>
                  </a:lnTo>
                  <a:lnTo>
                    <a:pt x="1701" y="8813"/>
                  </a:lnTo>
                  <a:lnTo>
                    <a:pt x="1784" y="8835"/>
                  </a:lnTo>
                  <a:lnTo>
                    <a:pt x="1854" y="8867"/>
                  </a:lnTo>
                  <a:lnTo>
                    <a:pt x="1925" y="8906"/>
                  </a:lnTo>
                  <a:lnTo>
                    <a:pt x="1995" y="8955"/>
                  </a:lnTo>
                  <a:lnTo>
                    <a:pt x="2055" y="9020"/>
                  </a:lnTo>
                  <a:lnTo>
                    <a:pt x="2109" y="9101"/>
                  </a:lnTo>
                  <a:lnTo>
                    <a:pt x="2146" y="9205"/>
                  </a:lnTo>
                  <a:lnTo>
                    <a:pt x="2164" y="9313"/>
                  </a:lnTo>
                  <a:lnTo>
                    <a:pt x="2146" y="9417"/>
                  </a:lnTo>
                  <a:lnTo>
                    <a:pt x="2088" y="9525"/>
                  </a:lnTo>
                  <a:lnTo>
                    <a:pt x="2023" y="9618"/>
                  </a:lnTo>
                  <a:lnTo>
                    <a:pt x="1947" y="9700"/>
                  </a:lnTo>
                  <a:lnTo>
                    <a:pt x="1860" y="9776"/>
                  </a:lnTo>
                  <a:lnTo>
                    <a:pt x="1772" y="9846"/>
                  </a:lnTo>
                  <a:lnTo>
                    <a:pt x="1680" y="9907"/>
                  </a:lnTo>
                  <a:lnTo>
                    <a:pt x="1584" y="9967"/>
                  </a:lnTo>
                  <a:lnTo>
                    <a:pt x="1486" y="10027"/>
                  </a:lnTo>
                  <a:lnTo>
                    <a:pt x="1393" y="10086"/>
                  </a:lnTo>
                  <a:lnTo>
                    <a:pt x="1302" y="10146"/>
                  </a:lnTo>
                  <a:lnTo>
                    <a:pt x="1213" y="10212"/>
                  </a:lnTo>
                  <a:lnTo>
                    <a:pt x="1133" y="10289"/>
                  </a:lnTo>
                  <a:lnTo>
                    <a:pt x="1057" y="10370"/>
                  </a:lnTo>
                  <a:lnTo>
                    <a:pt x="992" y="10457"/>
                  </a:lnTo>
                  <a:lnTo>
                    <a:pt x="937" y="10561"/>
                  </a:lnTo>
                  <a:lnTo>
                    <a:pt x="900" y="10680"/>
                  </a:lnTo>
                  <a:lnTo>
                    <a:pt x="884" y="10837"/>
                  </a:lnTo>
                  <a:lnTo>
                    <a:pt x="894" y="10995"/>
                  </a:lnTo>
                  <a:lnTo>
                    <a:pt x="931" y="11142"/>
                  </a:lnTo>
                  <a:lnTo>
                    <a:pt x="998" y="11284"/>
                  </a:lnTo>
                  <a:lnTo>
                    <a:pt x="1051" y="11354"/>
                  </a:lnTo>
                  <a:lnTo>
                    <a:pt x="1111" y="11420"/>
                  </a:lnTo>
                  <a:lnTo>
                    <a:pt x="1176" y="11481"/>
                  </a:lnTo>
                  <a:lnTo>
                    <a:pt x="1246" y="11529"/>
                  </a:lnTo>
                  <a:lnTo>
                    <a:pt x="1317" y="11573"/>
                  </a:lnTo>
                  <a:lnTo>
                    <a:pt x="1398" y="11605"/>
                  </a:lnTo>
                  <a:lnTo>
                    <a:pt x="1480" y="11626"/>
                  </a:lnTo>
                  <a:lnTo>
                    <a:pt x="1572" y="11643"/>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62" name="Freeform 38"/>
            <p:cNvSpPr>
              <a:spLocks noEditPoints="1"/>
            </p:cNvSpPr>
            <p:nvPr userDrawn="1"/>
          </p:nvSpPr>
          <p:spPr bwMode="auto">
            <a:xfrm>
              <a:off x="1267" y="3441"/>
              <a:ext cx="37" cy="51"/>
            </a:xfrm>
            <a:custGeom>
              <a:avLst/>
              <a:gdLst/>
              <a:ahLst/>
              <a:cxnLst>
                <a:cxn ang="0">
                  <a:pos x="445" y="1007"/>
                </a:cxn>
                <a:cxn ang="0">
                  <a:pos x="450" y="1003"/>
                </a:cxn>
                <a:cxn ang="0">
                  <a:pos x="450" y="985"/>
                </a:cxn>
                <a:cxn ang="0">
                  <a:pos x="624" y="387"/>
                </a:cxn>
                <a:cxn ang="0">
                  <a:pos x="673" y="365"/>
                </a:cxn>
                <a:cxn ang="0">
                  <a:pos x="732" y="371"/>
                </a:cxn>
                <a:cxn ang="0">
                  <a:pos x="749" y="365"/>
                </a:cxn>
                <a:cxn ang="0">
                  <a:pos x="743" y="349"/>
                </a:cxn>
                <a:cxn ang="0">
                  <a:pos x="701" y="322"/>
                </a:cxn>
                <a:cxn ang="0">
                  <a:pos x="656" y="301"/>
                </a:cxn>
                <a:cxn ang="0">
                  <a:pos x="608" y="278"/>
                </a:cxn>
                <a:cxn ang="0">
                  <a:pos x="564" y="251"/>
                </a:cxn>
                <a:cxn ang="0">
                  <a:pos x="511" y="229"/>
                </a:cxn>
                <a:cxn ang="0">
                  <a:pos x="461" y="218"/>
                </a:cxn>
                <a:cxn ang="0">
                  <a:pos x="455" y="234"/>
                </a:cxn>
                <a:cxn ang="0">
                  <a:pos x="467" y="251"/>
                </a:cxn>
                <a:cxn ang="0">
                  <a:pos x="521" y="316"/>
                </a:cxn>
                <a:cxn ang="0">
                  <a:pos x="483" y="420"/>
                </a:cxn>
                <a:cxn ang="0">
                  <a:pos x="418" y="507"/>
                </a:cxn>
                <a:cxn ang="0">
                  <a:pos x="385" y="496"/>
                </a:cxn>
                <a:cxn ang="0">
                  <a:pos x="354" y="473"/>
                </a:cxn>
                <a:cxn ang="0">
                  <a:pos x="314" y="278"/>
                </a:cxn>
                <a:cxn ang="0">
                  <a:pos x="260" y="93"/>
                </a:cxn>
                <a:cxn ang="0">
                  <a:pos x="163" y="110"/>
                </a:cxn>
                <a:cxn ang="0">
                  <a:pos x="223" y="338"/>
                </a:cxn>
                <a:cxn ang="0">
                  <a:pos x="184" y="463"/>
                </a:cxn>
                <a:cxn ang="0">
                  <a:pos x="114" y="490"/>
                </a:cxn>
                <a:cxn ang="0">
                  <a:pos x="60" y="534"/>
                </a:cxn>
                <a:cxn ang="0">
                  <a:pos x="16" y="594"/>
                </a:cxn>
                <a:cxn ang="0">
                  <a:pos x="0" y="686"/>
                </a:cxn>
                <a:cxn ang="0">
                  <a:pos x="26" y="778"/>
                </a:cxn>
                <a:cxn ang="0">
                  <a:pos x="109" y="843"/>
                </a:cxn>
                <a:cxn ang="0">
                  <a:pos x="201" y="893"/>
                </a:cxn>
                <a:cxn ang="0">
                  <a:pos x="298" y="942"/>
                </a:cxn>
                <a:cxn ang="0">
                  <a:pos x="391" y="985"/>
                </a:cxn>
                <a:cxn ang="0">
                  <a:pos x="228" y="843"/>
                </a:cxn>
                <a:cxn ang="0">
                  <a:pos x="244" y="843"/>
                </a:cxn>
                <a:cxn ang="0">
                  <a:pos x="256" y="843"/>
                </a:cxn>
                <a:cxn ang="0">
                  <a:pos x="330" y="724"/>
                </a:cxn>
                <a:cxn ang="0">
                  <a:pos x="385" y="584"/>
                </a:cxn>
                <a:cxn ang="0">
                  <a:pos x="380" y="566"/>
                </a:cxn>
                <a:cxn ang="0">
                  <a:pos x="341" y="539"/>
                </a:cxn>
                <a:cxn ang="0">
                  <a:pos x="260" y="534"/>
                </a:cxn>
                <a:cxn ang="0">
                  <a:pos x="179" y="594"/>
                </a:cxn>
                <a:cxn ang="0">
                  <a:pos x="130" y="698"/>
                </a:cxn>
                <a:cxn ang="0">
                  <a:pos x="136" y="768"/>
                </a:cxn>
                <a:cxn ang="0">
                  <a:pos x="152" y="795"/>
                </a:cxn>
                <a:cxn ang="0">
                  <a:pos x="228" y="843"/>
                </a:cxn>
              </a:cxnLst>
              <a:rect l="0" t="0" r="r" b="b"/>
              <a:pathLst>
                <a:path w="749" h="1007">
                  <a:moveTo>
                    <a:pt x="440" y="1007"/>
                  </a:moveTo>
                  <a:lnTo>
                    <a:pt x="445" y="1007"/>
                  </a:lnTo>
                  <a:lnTo>
                    <a:pt x="445" y="1003"/>
                  </a:lnTo>
                  <a:lnTo>
                    <a:pt x="450" y="1003"/>
                  </a:lnTo>
                  <a:lnTo>
                    <a:pt x="455" y="997"/>
                  </a:lnTo>
                  <a:lnTo>
                    <a:pt x="450" y="985"/>
                  </a:lnTo>
                  <a:lnTo>
                    <a:pt x="397" y="920"/>
                  </a:lnTo>
                  <a:lnTo>
                    <a:pt x="624" y="387"/>
                  </a:lnTo>
                  <a:lnTo>
                    <a:pt x="639" y="371"/>
                  </a:lnTo>
                  <a:lnTo>
                    <a:pt x="673" y="365"/>
                  </a:lnTo>
                  <a:lnTo>
                    <a:pt x="701" y="365"/>
                  </a:lnTo>
                  <a:lnTo>
                    <a:pt x="732" y="371"/>
                  </a:lnTo>
                  <a:lnTo>
                    <a:pt x="743" y="371"/>
                  </a:lnTo>
                  <a:lnTo>
                    <a:pt x="749" y="365"/>
                  </a:lnTo>
                  <a:lnTo>
                    <a:pt x="749" y="353"/>
                  </a:lnTo>
                  <a:lnTo>
                    <a:pt x="743" y="349"/>
                  </a:lnTo>
                  <a:lnTo>
                    <a:pt x="722" y="338"/>
                  </a:lnTo>
                  <a:lnTo>
                    <a:pt x="701" y="322"/>
                  </a:lnTo>
                  <a:lnTo>
                    <a:pt x="679" y="311"/>
                  </a:lnTo>
                  <a:lnTo>
                    <a:pt x="656" y="301"/>
                  </a:lnTo>
                  <a:lnTo>
                    <a:pt x="629" y="289"/>
                  </a:lnTo>
                  <a:lnTo>
                    <a:pt x="608" y="278"/>
                  </a:lnTo>
                  <a:lnTo>
                    <a:pt x="587" y="261"/>
                  </a:lnTo>
                  <a:lnTo>
                    <a:pt x="564" y="251"/>
                  </a:lnTo>
                  <a:lnTo>
                    <a:pt x="532" y="239"/>
                  </a:lnTo>
                  <a:lnTo>
                    <a:pt x="511" y="229"/>
                  </a:lnTo>
                  <a:lnTo>
                    <a:pt x="488" y="218"/>
                  </a:lnTo>
                  <a:lnTo>
                    <a:pt x="461" y="218"/>
                  </a:lnTo>
                  <a:lnTo>
                    <a:pt x="450" y="224"/>
                  </a:lnTo>
                  <a:lnTo>
                    <a:pt x="455" y="234"/>
                  </a:lnTo>
                  <a:lnTo>
                    <a:pt x="461" y="239"/>
                  </a:lnTo>
                  <a:lnTo>
                    <a:pt x="467" y="251"/>
                  </a:lnTo>
                  <a:lnTo>
                    <a:pt x="505" y="283"/>
                  </a:lnTo>
                  <a:lnTo>
                    <a:pt x="521" y="316"/>
                  </a:lnTo>
                  <a:lnTo>
                    <a:pt x="499" y="365"/>
                  </a:lnTo>
                  <a:lnTo>
                    <a:pt x="483" y="420"/>
                  </a:lnTo>
                  <a:lnTo>
                    <a:pt x="455" y="467"/>
                  </a:lnTo>
                  <a:lnTo>
                    <a:pt x="418" y="507"/>
                  </a:lnTo>
                  <a:lnTo>
                    <a:pt x="401" y="507"/>
                  </a:lnTo>
                  <a:lnTo>
                    <a:pt x="385" y="496"/>
                  </a:lnTo>
                  <a:lnTo>
                    <a:pt x="370" y="490"/>
                  </a:lnTo>
                  <a:lnTo>
                    <a:pt x="354" y="473"/>
                  </a:lnTo>
                  <a:lnTo>
                    <a:pt x="330" y="375"/>
                  </a:lnTo>
                  <a:lnTo>
                    <a:pt x="314" y="278"/>
                  </a:lnTo>
                  <a:lnTo>
                    <a:pt x="293" y="187"/>
                  </a:lnTo>
                  <a:lnTo>
                    <a:pt x="260" y="93"/>
                  </a:lnTo>
                  <a:lnTo>
                    <a:pt x="146" y="0"/>
                  </a:lnTo>
                  <a:lnTo>
                    <a:pt x="163" y="110"/>
                  </a:lnTo>
                  <a:lnTo>
                    <a:pt x="194" y="224"/>
                  </a:lnTo>
                  <a:lnTo>
                    <a:pt x="223" y="338"/>
                  </a:lnTo>
                  <a:lnTo>
                    <a:pt x="223" y="452"/>
                  </a:lnTo>
                  <a:lnTo>
                    <a:pt x="184" y="463"/>
                  </a:lnTo>
                  <a:lnTo>
                    <a:pt x="152" y="473"/>
                  </a:lnTo>
                  <a:lnTo>
                    <a:pt x="114" y="490"/>
                  </a:lnTo>
                  <a:lnTo>
                    <a:pt x="87" y="513"/>
                  </a:lnTo>
                  <a:lnTo>
                    <a:pt x="60" y="534"/>
                  </a:lnTo>
                  <a:lnTo>
                    <a:pt x="32" y="560"/>
                  </a:lnTo>
                  <a:lnTo>
                    <a:pt x="16" y="594"/>
                  </a:lnTo>
                  <a:lnTo>
                    <a:pt x="5" y="627"/>
                  </a:lnTo>
                  <a:lnTo>
                    <a:pt x="0" y="686"/>
                  </a:lnTo>
                  <a:lnTo>
                    <a:pt x="10" y="735"/>
                  </a:lnTo>
                  <a:lnTo>
                    <a:pt x="26" y="778"/>
                  </a:lnTo>
                  <a:lnTo>
                    <a:pt x="66" y="818"/>
                  </a:lnTo>
                  <a:lnTo>
                    <a:pt x="109" y="843"/>
                  </a:lnTo>
                  <a:lnTo>
                    <a:pt x="157" y="871"/>
                  </a:lnTo>
                  <a:lnTo>
                    <a:pt x="201" y="893"/>
                  </a:lnTo>
                  <a:lnTo>
                    <a:pt x="250" y="920"/>
                  </a:lnTo>
                  <a:lnTo>
                    <a:pt x="298" y="942"/>
                  </a:lnTo>
                  <a:lnTo>
                    <a:pt x="348" y="963"/>
                  </a:lnTo>
                  <a:lnTo>
                    <a:pt x="391" y="985"/>
                  </a:lnTo>
                  <a:lnTo>
                    <a:pt x="440" y="1007"/>
                  </a:lnTo>
                  <a:close/>
                  <a:moveTo>
                    <a:pt x="228" y="843"/>
                  </a:moveTo>
                  <a:lnTo>
                    <a:pt x="234" y="843"/>
                  </a:lnTo>
                  <a:lnTo>
                    <a:pt x="244" y="843"/>
                  </a:lnTo>
                  <a:lnTo>
                    <a:pt x="250" y="843"/>
                  </a:lnTo>
                  <a:lnTo>
                    <a:pt x="256" y="843"/>
                  </a:lnTo>
                  <a:lnTo>
                    <a:pt x="298" y="790"/>
                  </a:lnTo>
                  <a:lnTo>
                    <a:pt x="330" y="724"/>
                  </a:lnTo>
                  <a:lnTo>
                    <a:pt x="358" y="653"/>
                  </a:lnTo>
                  <a:lnTo>
                    <a:pt x="385" y="584"/>
                  </a:lnTo>
                  <a:lnTo>
                    <a:pt x="380" y="577"/>
                  </a:lnTo>
                  <a:lnTo>
                    <a:pt x="380" y="566"/>
                  </a:lnTo>
                  <a:lnTo>
                    <a:pt x="375" y="560"/>
                  </a:lnTo>
                  <a:lnTo>
                    <a:pt x="341" y="539"/>
                  </a:lnTo>
                  <a:lnTo>
                    <a:pt x="304" y="529"/>
                  </a:lnTo>
                  <a:lnTo>
                    <a:pt x="260" y="534"/>
                  </a:lnTo>
                  <a:lnTo>
                    <a:pt x="223" y="544"/>
                  </a:lnTo>
                  <a:lnTo>
                    <a:pt x="179" y="594"/>
                  </a:lnTo>
                  <a:lnTo>
                    <a:pt x="146" y="643"/>
                  </a:lnTo>
                  <a:lnTo>
                    <a:pt x="130" y="698"/>
                  </a:lnTo>
                  <a:lnTo>
                    <a:pt x="130" y="751"/>
                  </a:lnTo>
                  <a:lnTo>
                    <a:pt x="136" y="768"/>
                  </a:lnTo>
                  <a:lnTo>
                    <a:pt x="146" y="785"/>
                  </a:lnTo>
                  <a:lnTo>
                    <a:pt x="152" y="795"/>
                  </a:lnTo>
                  <a:lnTo>
                    <a:pt x="157" y="806"/>
                  </a:lnTo>
                  <a:lnTo>
                    <a:pt x="228" y="843"/>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63" name="Freeform 39"/>
            <p:cNvSpPr>
              <a:spLocks/>
            </p:cNvSpPr>
            <p:nvPr userDrawn="1"/>
          </p:nvSpPr>
          <p:spPr bwMode="auto">
            <a:xfrm>
              <a:off x="1227" y="3431"/>
              <a:ext cx="39" cy="44"/>
            </a:xfrm>
            <a:custGeom>
              <a:avLst/>
              <a:gdLst/>
              <a:ahLst/>
              <a:cxnLst>
                <a:cxn ang="0">
                  <a:pos x="488" y="865"/>
                </a:cxn>
                <a:cxn ang="0">
                  <a:pos x="520" y="837"/>
                </a:cxn>
                <a:cxn ang="0">
                  <a:pos x="548" y="799"/>
                </a:cxn>
                <a:cxn ang="0">
                  <a:pos x="569" y="761"/>
                </a:cxn>
                <a:cxn ang="0">
                  <a:pos x="596" y="723"/>
                </a:cxn>
                <a:cxn ang="0">
                  <a:pos x="596" y="718"/>
                </a:cxn>
                <a:cxn ang="0">
                  <a:pos x="591" y="712"/>
                </a:cxn>
                <a:cxn ang="0">
                  <a:pos x="586" y="708"/>
                </a:cxn>
                <a:cxn ang="0">
                  <a:pos x="575" y="708"/>
                </a:cxn>
                <a:cxn ang="0">
                  <a:pos x="467" y="772"/>
                </a:cxn>
                <a:cxn ang="0">
                  <a:pos x="341" y="695"/>
                </a:cxn>
                <a:cxn ang="0">
                  <a:pos x="335" y="689"/>
                </a:cxn>
                <a:cxn ang="0">
                  <a:pos x="335" y="679"/>
                </a:cxn>
                <a:cxn ang="0">
                  <a:pos x="335" y="668"/>
                </a:cxn>
                <a:cxn ang="0">
                  <a:pos x="335" y="658"/>
                </a:cxn>
                <a:cxn ang="0">
                  <a:pos x="375" y="597"/>
                </a:cxn>
                <a:cxn ang="0">
                  <a:pos x="406" y="533"/>
                </a:cxn>
                <a:cxn ang="0">
                  <a:pos x="445" y="467"/>
                </a:cxn>
                <a:cxn ang="0">
                  <a:pos x="477" y="409"/>
                </a:cxn>
                <a:cxn ang="0">
                  <a:pos x="515" y="342"/>
                </a:cxn>
                <a:cxn ang="0">
                  <a:pos x="559" y="282"/>
                </a:cxn>
                <a:cxn ang="0">
                  <a:pos x="602" y="222"/>
                </a:cxn>
                <a:cxn ang="0">
                  <a:pos x="651" y="168"/>
                </a:cxn>
                <a:cxn ang="0">
                  <a:pos x="749" y="190"/>
                </a:cxn>
                <a:cxn ang="0">
                  <a:pos x="753" y="184"/>
                </a:cxn>
                <a:cxn ang="0">
                  <a:pos x="753" y="178"/>
                </a:cxn>
                <a:cxn ang="0">
                  <a:pos x="753" y="174"/>
                </a:cxn>
                <a:cxn ang="0">
                  <a:pos x="749" y="168"/>
                </a:cxn>
                <a:cxn ang="0">
                  <a:pos x="467" y="0"/>
                </a:cxn>
                <a:cxn ang="0">
                  <a:pos x="467" y="5"/>
                </a:cxn>
                <a:cxn ang="0">
                  <a:pos x="532" y="108"/>
                </a:cxn>
                <a:cxn ang="0">
                  <a:pos x="211" y="604"/>
                </a:cxn>
                <a:cxn ang="0">
                  <a:pos x="167" y="593"/>
                </a:cxn>
                <a:cxn ang="0">
                  <a:pos x="136" y="575"/>
                </a:cxn>
                <a:cxn ang="0">
                  <a:pos x="103" y="548"/>
                </a:cxn>
                <a:cxn ang="0">
                  <a:pos x="75" y="517"/>
                </a:cxn>
                <a:cxn ang="0">
                  <a:pos x="81" y="396"/>
                </a:cxn>
                <a:cxn ang="0">
                  <a:pos x="75" y="390"/>
                </a:cxn>
                <a:cxn ang="0">
                  <a:pos x="71" y="390"/>
                </a:cxn>
                <a:cxn ang="0">
                  <a:pos x="59" y="396"/>
                </a:cxn>
                <a:cxn ang="0">
                  <a:pos x="53" y="396"/>
                </a:cxn>
                <a:cxn ang="0">
                  <a:pos x="37" y="434"/>
                </a:cxn>
                <a:cxn ang="0">
                  <a:pos x="16" y="473"/>
                </a:cxn>
                <a:cxn ang="0">
                  <a:pos x="0" y="517"/>
                </a:cxn>
                <a:cxn ang="0">
                  <a:pos x="0" y="560"/>
                </a:cxn>
                <a:cxn ang="0">
                  <a:pos x="488" y="865"/>
                </a:cxn>
              </a:cxnLst>
              <a:rect l="0" t="0" r="r" b="b"/>
              <a:pathLst>
                <a:path w="753" h="865">
                  <a:moveTo>
                    <a:pt x="488" y="865"/>
                  </a:moveTo>
                  <a:lnTo>
                    <a:pt x="520" y="837"/>
                  </a:lnTo>
                  <a:lnTo>
                    <a:pt x="548" y="799"/>
                  </a:lnTo>
                  <a:lnTo>
                    <a:pt x="569" y="761"/>
                  </a:lnTo>
                  <a:lnTo>
                    <a:pt x="596" y="723"/>
                  </a:lnTo>
                  <a:lnTo>
                    <a:pt x="596" y="718"/>
                  </a:lnTo>
                  <a:lnTo>
                    <a:pt x="591" y="712"/>
                  </a:lnTo>
                  <a:lnTo>
                    <a:pt x="586" y="708"/>
                  </a:lnTo>
                  <a:lnTo>
                    <a:pt x="575" y="708"/>
                  </a:lnTo>
                  <a:lnTo>
                    <a:pt x="467" y="772"/>
                  </a:lnTo>
                  <a:lnTo>
                    <a:pt x="341" y="695"/>
                  </a:lnTo>
                  <a:lnTo>
                    <a:pt x="335" y="689"/>
                  </a:lnTo>
                  <a:lnTo>
                    <a:pt x="335" y="679"/>
                  </a:lnTo>
                  <a:lnTo>
                    <a:pt x="335" y="668"/>
                  </a:lnTo>
                  <a:lnTo>
                    <a:pt x="335" y="658"/>
                  </a:lnTo>
                  <a:lnTo>
                    <a:pt x="375" y="597"/>
                  </a:lnTo>
                  <a:lnTo>
                    <a:pt x="406" y="533"/>
                  </a:lnTo>
                  <a:lnTo>
                    <a:pt x="445" y="467"/>
                  </a:lnTo>
                  <a:lnTo>
                    <a:pt x="477" y="409"/>
                  </a:lnTo>
                  <a:lnTo>
                    <a:pt x="515" y="342"/>
                  </a:lnTo>
                  <a:lnTo>
                    <a:pt x="559" y="282"/>
                  </a:lnTo>
                  <a:lnTo>
                    <a:pt x="602" y="222"/>
                  </a:lnTo>
                  <a:lnTo>
                    <a:pt x="651" y="168"/>
                  </a:lnTo>
                  <a:lnTo>
                    <a:pt x="749" y="190"/>
                  </a:lnTo>
                  <a:lnTo>
                    <a:pt x="753" y="184"/>
                  </a:lnTo>
                  <a:lnTo>
                    <a:pt x="753" y="178"/>
                  </a:lnTo>
                  <a:lnTo>
                    <a:pt x="753" y="174"/>
                  </a:lnTo>
                  <a:lnTo>
                    <a:pt x="749" y="168"/>
                  </a:lnTo>
                  <a:lnTo>
                    <a:pt x="467" y="0"/>
                  </a:lnTo>
                  <a:lnTo>
                    <a:pt x="467" y="5"/>
                  </a:lnTo>
                  <a:lnTo>
                    <a:pt x="532" y="108"/>
                  </a:lnTo>
                  <a:lnTo>
                    <a:pt x="211" y="604"/>
                  </a:lnTo>
                  <a:lnTo>
                    <a:pt x="167" y="593"/>
                  </a:lnTo>
                  <a:lnTo>
                    <a:pt x="136" y="575"/>
                  </a:lnTo>
                  <a:lnTo>
                    <a:pt x="103" y="548"/>
                  </a:lnTo>
                  <a:lnTo>
                    <a:pt x="75" y="517"/>
                  </a:lnTo>
                  <a:lnTo>
                    <a:pt x="81" y="396"/>
                  </a:lnTo>
                  <a:lnTo>
                    <a:pt x="75" y="390"/>
                  </a:lnTo>
                  <a:lnTo>
                    <a:pt x="71" y="390"/>
                  </a:lnTo>
                  <a:lnTo>
                    <a:pt x="59" y="396"/>
                  </a:lnTo>
                  <a:lnTo>
                    <a:pt x="53" y="396"/>
                  </a:lnTo>
                  <a:lnTo>
                    <a:pt x="37" y="434"/>
                  </a:lnTo>
                  <a:lnTo>
                    <a:pt x="16" y="473"/>
                  </a:lnTo>
                  <a:lnTo>
                    <a:pt x="0" y="517"/>
                  </a:lnTo>
                  <a:lnTo>
                    <a:pt x="0" y="560"/>
                  </a:lnTo>
                  <a:lnTo>
                    <a:pt x="488" y="865"/>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64" name="Freeform 40"/>
            <p:cNvSpPr>
              <a:spLocks/>
            </p:cNvSpPr>
            <p:nvPr userDrawn="1"/>
          </p:nvSpPr>
          <p:spPr bwMode="auto">
            <a:xfrm>
              <a:off x="1184" y="3393"/>
              <a:ext cx="57" cy="59"/>
            </a:xfrm>
            <a:custGeom>
              <a:avLst/>
              <a:gdLst/>
              <a:ahLst/>
              <a:cxnLst>
                <a:cxn ang="0">
                  <a:pos x="690" y="1149"/>
                </a:cxn>
                <a:cxn ang="0">
                  <a:pos x="700" y="1144"/>
                </a:cxn>
                <a:cxn ang="0">
                  <a:pos x="690" y="991"/>
                </a:cxn>
                <a:cxn ang="0">
                  <a:pos x="786" y="872"/>
                </a:cxn>
                <a:cxn ang="0">
                  <a:pos x="890" y="752"/>
                </a:cxn>
                <a:cxn ang="0">
                  <a:pos x="994" y="642"/>
                </a:cxn>
                <a:cxn ang="0">
                  <a:pos x="1074" y="588"/>
                </a:cxn>
                <a:cxn ang="0">
                  <a:pos x="1124" y="604"/>
                </a:cxn>
                <a:cxn ang="0">
                  <a:pos x="1129" y="583"/>
                </a:cxn>
                <a:cxn ang="0">
                  <a:pos x="1085" y="534"/>
                </a:cxn>
                <a:cxn ang="0">
                  <a:pos x="1031" y="490"/>
                </a:cxn>
                <a:cxn ang="0">
                  <a:pos x="977" y="457"/>
                </a:cxn>
                <a:cxn ang="0">
                  <a:pos x="945" y="441"/>
                </a:cxn>
                <a:cxn ang="0">
                  <a:pos x="938" y="447"/>
                </a:cxn>
                <a:cxn ang="0">
                  <a:pos x="949" y="479"/>
                </a:cxn>
                <a:cxn ang="0">
                  <a:pos x="972" y="528"/>
                </a:cxn>
                <a:cxn ang="0">
                  <a:pos x="933" y="594"/>
                </a:cxn>
                <a:cxn ang="0">
                  <a:pos x="863" y="675"/>
                </a:cxn>
                <a:cxn ang="0">
                  <a:pos x="792" y="758"/>
                </a:cxn>
                <a:cxn ang="0">
                  <a:pos x="721" y="829"/>
                </a:cxn>
                <a:cxn ang="0">
                  <a:pos x="679" y="866"/>
                </a:cxn>
                <a:cxn ang="0">
                  <a:pos x="673" y="860"/>
                </a:cxn>
                <a:cxn ang="0">
                  <a:pos x="727" y="594"/>
                </a:cxn>
                <a:cxn ang="0">
                  <a:pos x="804" y="322"/>
                </a:cxn>
                <a:cxn ang="0">
                  <a:pos x="792" y="315"/>
                </a:cxn>
                <a:cxn ang="0">
                  <a:pos x="776" y="315"/>
                </a:cxn>
                <a:cxn ang="0">
                  <a:pos x="669" y="382"/>
                </a:cxn>
                <a:cxn ang="0">
                  <a:pos x="565" y="447"/>
                </a:cxn>
                <a:cxn ang="0">
                  <a:pos x="456" y="511"/>
                </a:cxn>
                <a:cxn ang="0">
                  <a:pos x="342" y="571"/>
                </a:cxn>
                <a:cxn ang="0">
                  <a:pos x="325" y="577"/>
                </a:cxn>
                <a:cxn ang="0">
                  <a:pos x="309" y="571"/>
                </a:cxn>
                <a:cxn ang="0">
                  <a:pos x="304" y="561"/>
                </a:cxn>
                <a:cxn ang="0">
                  <a:pos x="365" y="463"/>
                </a:cxn>
                <a:cxn ang="0">
                  <a:pos x="423" y="370"/>
                </a:cxn>
                <a:cxn ang="0">
                  <a:pos x="488" y="278"/>
                </a:cxn>
                <a:cxn ang="0">
                  <a:pos x="565" y="197"/>
                </a:cxn>
                <a:cxn ang="0">
                  <a:pos x="613" y="212"/>
                </a:cxn>
                <a:cxn ang="0">
                  <a:pos x="651" y="219"/>
                </a:cxn>
                <a:cxn ang="0">
                  <a:pos x="657" y="212"/>
                </a:cxn>
                <a:cxn ang="0">
                  <a:pos x="657" y="201"/>
                </a:cxn>
                <a:cxn ang="0">
                  <a:pos x="423" y="0"/>
                </a:cxn>
                <a:cxn ang="0">
                  <a:pos x="451" y="98"/>
                </a:cxn>
                <a:cxn ang="0">
                  <a:pos x="375" y="229"/>
                </a:cxn>
                <a:cxn ang="0">
                  <a:pos x="294" y="354"/>
                </a:cxn>
                <a:cxn ang="0">
                  <a:pos x="206" y="479"/>
                </a:cxn>
                <a:cxn ang="0">
                  <a:pos x="114" y="610"/>
                </a:cxn>
                <a:cxn ang="0">
                  <a:pos x="6" y="594"/>
                </a:cxn>
                <a:cxn ang="0">
                  <a:pos x="0" y="598"/>
                </a:cxn>
                <a:cxn ang="0">
                  <a:pos x="586" y="517"/>
                </a:cxn>
                <a:cxn ang="0">
                  <a:pos x="597" y="517"/>
                </a:cxn>
                <a:cxn ang="0">
                  <a:pos x="607" y="528"/>
                </a:cxn>
                <a:cxn ang="0">
                  <a:pos x="565" y="752"/>
                </a:cxn>
                <a:cxn ang="0">
                  <a:pos x="488" y="986"/>
                </a:cxn>
                <a:cxn ang="0">
                  <a:pos x="527" y="1035"/>
                </a:cxn>
                <a:cxn ang="0">
                  <a:pos x="580" y="1078"/>
                </a:cxn>
                <a:cxn ang="0">
                  <a:pos x="629" y="1110"/>
                </a:cxn>
                <a:cxn ang="0">
                  <a:pos x="684" y="1149"/>
                </a:cxn>
              </a:cxnLst>
              <a:rect l="0" t="0" r="r" b="b"/>
              <a:pathLst>
                <a:path w="1145" h="1149">
                  <a:moveTo>
                    <a:pt x="684" y="1149"/>
                  </a:moveTo>
                  <a:lnTo>
                    <a:pt x="690" y="1149"/>
                  </a:lnTo>
                  <a:lnTo>
                    <a:pt x="694" y="1149"/>
                  </a:lnTo>
                  <a:lnTo>
                    <a:pt x="700" y="1144"/>
                  </a:lnTo>
                  <a:lnTo>
                    <a:pt x="646" y="1051"/>
                  </a:lnTo>
                  <a:lnTo>
                    <a:pt x="690" y="991"/>
                  </a:lnTo>
                  <a:lnTo>
                    <a:pt x="739" y="931"/>
                  </a:lnTo>
                  <a:lnTo>
                    <a:pt x="786" y="872"/>
                  </a:lnTo>
                  <a:lnTo>
                    <a:pt x="835" y="811"/>
                  </a:lnTo>
                  <a:lnTo>
                    <a:pt x="890" y="752"/>
                  </a:lnTo>
                  <a:lnTo>
                    <a:pt x="938" y="697"/>
                  </a:lnTo>
                  <a:lnTo>
                    <a:pt x="994" y="642"/>
                  </a:lnTo>
                  <a:lnTo>
                    <a:pt x="1047" y="588"/>
                  </a:lnTo>
                  <a:lnTo>
                    <a:pt x="1074" y="588"/>
                  </a:lnTo>
                  <a:lnTo>
                    <a:pt x="1102" y="598"/>
                  </a:lnTo>
                  <a:lnTo>
                    <a:pt x="1124" y="604"/>
                  </a:lnTo>
                  <a:lnTo>
                    <a:pt x="1145" y="610"/>
                  </a:lnTo>
                  <a:lnTo>
                    <a:pt x="1129" y="583"/>
                  </a:lnTo>
                  <a:lnTo>
                    <a:pt x="1108" y="555"/>
                  </a:lnTo>
                  <a:lnTo>
                    <a:pt x="1085" y="534"/>
                  </a:lnTo>
                  <a:lnTo>
                    <a:pt x="1058" y="511"/>
                  </a:lnTo>
                  <a:lnTo>
                    <a:pt x="1031" y="490"/>
                  </a:lnTo>
                  <a:lnTo>
                    <a:pt x="1004" y="474"/>
                  </a:lnTo>
                  <a:lnTo>
                    <a:pt x="977" y="457"/>
                  </a:lnTo>
                  <a:lnTo>
                    <a:pt x="949" y="441"/>
                  </a:lnTo>
                  <a:lnTo>
                    <a:pt x="945" y="441"/>
                  </a:lnTo>
                  <a:lnTo>
                    <a:pt x="945" y="447"/>
                  </a:lnTo>
                  <a:lnTo>
                    <a:pt x="938" y="447"/>
                  </a:lnTo>
                  <a:lnTo>
                    <a:pt x="938" y="453"/>
                  </a:lnTo>
                  <a:lnTo>
                    <a:pt x="949" y="479"/>
                  </a:lnTo>
                  <a:lnTo>
                    <a:pt x="961" y="501"/>
                  </a:lnTo>
                  <a:lnTo>
                    <a:pt x="972" y="528"/>
                  </a:lnTo>
                  <a:lnTo>
                    <a:pt x="967" y="555"/>
                  </a:lnTo>
                  <a:lnTo>
                    <a:pt x="933" y="594"/>
                  </a:lnTo>
                  <a:lnTo>
                    <a:pt x="896" y="638"/>
                  </a:lnTo>
                  <a:lnTo>
                    <a:pt x="863" y="675"/>
                  </a:lnTo>
                  <a:lnTo>
                    <a:pt x="831" y="718"/>
                  </a:lnTo>
                  <a:lnTo>
                    <a:pt x="792" y="758"/>
                  </a:lnTo>
                  <a:lnTo>
                    <a:pt x="760" y="795"/>
                  </a:lnTo>
                  <a:lnTo>
                    <a:pt x="721" y="829"/>
                  </a:lnTo>
                  <a:lnTo>
                    <a:pt x="684" y="866"/>
                  </a:lnTo>
                  <a:lnTo>
                    <a:pt x="679" y="866"/>
                  </a:lnTo>
                  <a:lnTo>
                    <a:pt x="673" y="866"/>
                  </a:lnTo>
                  <a:lnTo>
                    <a:pt x="673" y="860"/>
                  </a:lnTo>
                  <a:lnTo>
                    <a:pt x="690" y="730"/>
                  </a:lnTo>
                  <a:lnTo>
                    <a:pt x="727" y="594"/>
                  </a:lnTo>
                  <a:lnTo>
                    <a:pt x="770" y="457"/>
                  </a:lnTo>
                  <a:lnTo>
                    <a:pt x="804" y="322"/>
                  </a:lnTo>
                  <a:lnTo>
                    <a:pt x="804" y="315"/>
                  </a:lnTo>
                  <a:lnTo>
                    <a:pt x="792" y="315"/>
                  </a:lnTo>
                  <a:lnTo>
                    <a:pt x="786" y="315"/>
                  </a:lnTo>
                  <a:lnTo>
                    <a:pt x="776" y="315"/>
                  </a:lnTo>
                  <a:lnTo>
                    <a:pt x="721" y="349"/>
                  </a:lnTo>
                  <a:lnTo>
                    <a:pt x="669" y="382"/>
                  </a:lnTo>
                  <a:lnTo>
                    <a:pt x="619" y="413"/>
                  </a:lnTo>
                  <a:lnTo>
                    <a:pt x="565" y="447"/>
                  </a:lnTo>
                  <a:lnTo>
                    <a:pt x="510" y="479"/>
                  </a:lnTo>
                  <a:lnTo>
                    <a:pt x="456" y="511"/>
                  </a:lnTo>
                  <a:lnTo>
                    <a:pt x="402" y="545"/>
                  </a:lnTo>
                  <a:lnTo>
                    <a:pt x="342" y="571"/>
                  </a:lnTo>
                  <a:lnTo>
                    <a:pt x="337" y="577"/>
                  </a:lnTo>
                  <a:lnTo>
                    <a:pt x="325" y="577"/>
                  </a:lnTo>
                  <a:lnTo>
                    <a:pt x="319" y="577"/>
                  </a:lnTo>
                  <a:lnTo>
                    <a:pt x="309" y="571"/>
                  </a:lnTo>
                  <a:lnTo>
                    <a:pt x="309" y="567"/>
                  </a:lnTo>
                  <a:lnTo>
                    <a:pt x="304" y="561"/>
                  </a:lnTo>
                  <a:lnTo>
                    <a:pt x="337" y="511"/>
                  </a:lnTo>
                  <a:lnTo>
                    <a:pt x="365" y="463"/>
                  </a:lnTo>
                  <a:lnTo>
                    <a:pt x="390" y="413"/>
                  </a:lnTo>
                  <a:lnTo>
                    <a:pt x="423" y="370"/>
                  </a:lnTo>
                  <a:lnTo>
                    <a:pt x="456" y="322"/>
                  </a:lnTo>
                  <a:lnTo>
                    <a:pt x="488" y="278"/>
                  </a:lnTo>
                  <a:lnTo>
                    <a:pt x="527" y="235"/>
                  </a:lnTo>
                  <a:lnTo>
                    <a:pt x="565" y="197"/>
                  </a:lnTo>
                  <a:lnTo>
                    <a:pt x="592" y="201"/>
                  </a:lnTo>
                  <a:lnTo>
                    <a:pt x="613" y="212"/>
                  </a:lnTo>
                  <a:lnTo>
                    <a:pt x="635" y="219"/>
                  </a:lnTo>
                  <a:lnTo>
                    <a:pt x="651" y="219"/>
                  </a:lnTo>
                  <a:lnTo>
                    <a:pt x="651" y="212"/>
                  </a:lnTo>
                  <a:lnTo>
                    <a:pt x="657" y="212"/>
                  </a:lnTo>
                  <a:lnTo>
                    <a:pt x="663" y="207"/>
                  </a:lnTo>
                  <a:lnTo>
                    <a:pt x="657" y="201"/>
                  </a:lnTo>
                  <a:lnTo>
                    <a:pt x="429" y="0"/>
                  </a:lnTo>
                  <a:lnTo>
                    <a:pt x="423" y="0"/>
                  </a:lnTo>
                  <a:lnTo>
                    <a:pt x="418" y="0"/>
                  </a:lnTo>
                  <a:lnTo>
                    <a:pt x="451" y="98"/>
                  </a:lnTo>
                  <a:lnTo>
                    <a:pt x="412" y="164"/>
                  </a:lnTo>
                  <a:lnTo>
                    <a:pt x="375" y="229"/>
                  </a:lnTo>
                  <a:lnTo>
                    <a:pt x="337" y="293"/>
                  </a:lnTo>
                  <a:lnTo>
                    <a:pt x="294" y="354"/>
                  </a:lnTo>
                  <a:lnTo>
                    <a:pt x="249" y="420"/>
                  </a:lnTo>
                  <a:lnTo>
                    <a:pt x="206" y="479"/>
                  </a:lnTo>
                  <a:lnTo>
                    <a:pt x="157" y="545"/>
                  </a:lnTo>
                  <a:lnTo>
                    <a:pt x="114" y="610"/>
                  </a:lnTo>
                  <a:lnTo>
                    <a:pt x="6" y="588"/>
                  </a:lnTo>
                  <a:lnTo>
                    <a:pt x="6" y="594"/>
                  </a:lnTo>
                  <a:lnTo>
                    <a:pt x="0" y="594"/>
                  </a:lnTo>
                  <a:lnTo>
                    <a:pt x="0" y="598"/>
                  </a:lnTo>
                  <a:lnTo>
                    <a:pt x="174" y="746"/>
                  </a:lnTo>
                  <a:lnTo>
                    <a:pt x="586" y="517"/>
                  </a:lnTo>
                  <a:lnTo>
                    <a:pt x="592" y="517"/>
                  </a:lnTo>
                  <a:lnTo>
                    <a:pt x="597" y="517"/>
                  </a:lnTo>
                  <a:lnTo>
                    <a:pt x="602" y="524"/>
                  </a:lnTo>
                  <a:lnTo>
                    <a:pt x="607" y="528"/>
                  </a:lnTo>
                  <a:lnTo>
                    <a:pt x="597" y="638"/>
                  </a:lnTo>
                  <a:lnTo>
                    <a:pt x="565" y="752"/>
                  </a:lnTo>
                  <a:lnTo>
                    <a:pt x="522" y="872"/>
                  </a:lnTo>
                  <a:lnTo>
                    <a:pt x="488" y="986"/>
                  </a:lnTo>
                  <a:lnTo>
                    <a:pt x="506" y="1013"/>
                  </a:lnTo>
                  <a:lnTo>
                    <a:pt x="527" y="1035"/>
                  </a:lnTo>
                  <a:lnTo>
                    <a:pt x="553" y="1057"/>
                  </a:lnTo>
                  <a:lnTo>
                    <a:pt x="580" y="1078"/>
                  </a:lnTo>
                  <a:lnTo>
                    <a:pt x="602" y="1094"/>
                  </a:lnTo>
                  <a:lnTo>
                    <a:pt x="629" y="1110"/>
                  </a:lnTo>
                  <a:lnTo>
                    <a:pt x="657" y="1134"/>
                  </a:lnTo>
                  <a:lnTo>
                    <a:pt x="684" y="1149"/>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65" name="Freeform 41"/>
            <p:cNvSpPr>
              <a:spLocks/>
            </p:cNvSpPr>
            <p:nvPr userDrawn="1"/>
          </p:nvSpPr>
          <p:spPr bwMode="auto">
            <a:xfrm>
              <a:off x="1591" y="3419"/>
              <a:ext cx="0" cy="2"/>
            </a:xfrm>
            <a:custGeom>
              <a:avLst/>
              <a:gdLst/>
              <a:ahLst/>
              <a:cxnLst>
                <a:cxn ang="0">
                  <a:pos x="10" y="17"/>
                </a:cxn>
                <a:cxn ang="0">
                  <a:pos x="16" y="13"/>
                </a:cxn>
                <a:cxn ang="0">
                  <a:pos x="16" y="6"/>
                </a:cxn>
                <a:cxn ang="0">
                  <a:pos x="10" y="0"/>
                </a:cxn>
                <a:cxn ang="0">
                  <a:pos x="5" y="0"/>
                </a:cxn>
                <a:cxn ang="0">
                  <a:pos x="0" y="6"/>
                </a:cxn>
                <a:cxn ang="0">
                  <a:pos x="0" y="13"/>
                </a:cxn>
                <a:cxn ang="0">
                  <a:pos x="5" y="17"/>
                </a:cxn>
                <a:cxn ang="0">
                  <a:pos x="10" y="17"/>
                </a:cxn>
              </a:cxnLst>
              <a:rect l="0" t="0" r="r" b="b"/>
              <a:pathLst>
                <a:path w="16" h="17">
                  <a:moveTo>
                    <a:pt x="10" y="17"/>
                  </a:moveTo>
                  <a:lnTo>
                    <a:pt x="16" y="13"/>
                  </a:lnTo>
                  <a:lnTo>
                    <a:pt x="16" y="6"/>
                  </a:lnTo>
                  <a:lnTo>
                    <a:pt x="10" y="0"/>
                  </a:lnTo>
                  <a:lnTo>
                    <a:pt x="5" y="0"/>
                  </a:lnTo>
                  <a:lnTo>
                    <a:pt x="0" y="6"/>
                  </a:lnTo>
                  <a:lnTo>
                    <a:pt x="0" y="13"/>
                  </a:lnTo>
                  <a:lnTo>
                    <a:pt x="5" y="17"/>
                  </a:lnTo>
                  <a:lnTo>
                    <a:pt x="10" y="17"/>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66" name="Freeform 42"/>
            <p:cNvSpPr>
              <a:spLocks/>
            </p:cNvSpPr>
            <p:nvPr userDrawn="1"/>
          </p:nvSpPr>
          <p:spPr bwMode="auto">
            <a:xfrm>
              <a:off x="1159" y="3374"/>
              <a:ext cx="41" cy="40"/>
            </a:xfrm>
            <a:custGeom>
              <a:avLst/>
              <a:gdLst/>
              <a:ahLst/>
              <a:cxnLst>
                <a:cxn ang="0">
                  <a:pos x="304" y="789"/>
                </a:cxn>
                <a:cxn ang="0">
                  <a:pos x="288" y="740"/>
                </a:cxn>
                <a:cxn ang="0">
                  <a:pos x="353" y="658"/>
                </a:cxn>
                <a:cxn ang="0">
                  <a:pos x="462" y="555"/>
                </a:cxn>
                <a:cxn ang="0">
                  <a:pos x="571" y="447"/>
                </a:cxn>
                <a:cxn ang="0">
                  <a:pos x="684" y="349"/>
                </a:cxn>
                <a:cxn ang="0">
                  <a:pos x="825" y="331"/>
                </a:cxn>
                <a:cxn ang="0">
                  <a:pos x="825" y="320"/>
                </a:cxn>
                <a:cxn ang="0">
                  <a:pos x="749" y="239"/>
                </a:cxn>
                <a:cxn ang="0">
                  <a:pos x="672" y="152"/>
                </a:cxn>
                <a:cxn ang="0">
                  <a:pos x="592" y="71"/>
                </a:cxn>
                <a:cxn ang="0">
                  <a:pos x="500" y="0"/>
                </a:cxn>
                <a:cxn ang="0">
                  <a:pos x="424" y="38"/>
                </a:cxn>
                <a:cxn ang="0">
                  <a:pos x="358" y="75"/>
                </a:cxn>
                <a:cxn ang="0">
                  <a:pos x="353" y="87"/>
                </a:cxn>
                <a:cxn ang="0">
                  <a:pos x="358" y="97"/>
                </a:cxn>
                <a:cxn ang="0">
                  <a:pos x="397" y="92"/>
                </a:cxn>
                <a:cxn ang="0">
                  <a:pos x="445" y="81"/>
                </a:cxn>
                <a:cxn ang="0">
                  <a:pos x="494" y="75"/>
                </a:cxn>
                <a:cxn ang="0">
                  <a:pos x="532" y="102"/>
                </a:cxn>
                <a:cxn ang="0">
                  <a:pos x="586" y="164"/>
                </a:cxn>
                <a:cxn ang="0">
                  <a:pos x="619" y="222"/>
                </a:cxn>
                <a:cxn ang="0">
                  <a:pos x="614" y="239"/>
                </a:cxn>
                <a:cxn ang="0">
                  <a:pos x="608" y="256"/>
                </a:cxn>
                <a:cxn ang="0">
                  <a:pos x="565" y="288"/>
                </a:cxn>
                <a:cxn ang="0">
                  <a:pos x="527" y="337"/>
                </a:cxn>
                <a:cxn ang="0">
                  <a:pos x="484" y="376"/>
                </a:cxn>
                <a:cxn ang="0">
                  <a:pos x="435" y="397"/>
                </a:cxn>
                <a:cxn ang="0">
                  <a:pos x="397" y="370"/>
                </a:cxn>
                <a:cxn ang="0">
                  <a:pos x="370" y="327"/>
                </a:cxn>
                <a:cxn ang="0">
                  <a:pos x="397" y="235"/>
                </a:cxn>
                <a:cxn ang="0">
                  <a:pos x="347" y="256"/>
                </a:cxn>
                <a:cxn ang="0">
                  <a:pos x="283" y="315"/>
                </a:cxn>
                <a:cxn ang="0">
                  <a:pos x="239" y="359"/>
                </a:cxn>
                <a:cxn ang="0">
                  <a:pos x="233" y="376"/>
                </a:cxn>
                <a:cxn ang="0">
                  <a:pos x="229" y="380"/>
                </a:cxn>
                <a:cxn ang="0">
                  <a:pos x="233" y="392"/>
                </a:cxn>
                <a:cxn ang="0">
                  <a:pos x="267" y="386"/>
                </a:cxn>
                <a:cxn ang="0">
                  <a:pos x="315" y="380"/>
                </a:cxn>
                <a:cxn ang="0">
                  <a:pos x="353" y="413"/>
                </a:cxn>
                <a:cxn ang="0">
                  <a:pos x="370" y="430"/>
                </a:cxn>
                <a:cxn ang="0">
                  <a:pos x="380" y="451"/>
                </a:cxn>
                <a:cxn ang="0">
                  <a:pos x="380" y="463"/>
                </a:cxn>
                <a:cxn ang="0">
                  <a:pos x="343" y="506"/>
                </a:cxn>
                <a:cxn ang="0">
                  <a:pos x="304" y="544"/>
                </a:cxn>
                <a:cxn ang="0">
                  <a:pos x="255" y="582"/>
                </a:cxn>
                <a:cxn ang="0">
                  <a:pos x="211" y="620"/>
                </a:cxn>
                <a:cxn ang="0">
                  <a:pos x="141" y="582"/>
                </a:cxn>
                <a:cxn ang="0">
                  <a:pos x="93" y="516"/>
                </a:cxn>
                <a:cxn ang="0">
                  <a:pos x="98" y="451"/>
                </a:cxn>
                <a:cxn ang="0">
                  <a:pos x="110" y="392"/>
                </a:cxn>
                <a:cxn ang="0">
                  <a:pos x="104" y="380"/>
                </a:cxn>
                <a:cxn ang="0">
                  <a:pos x="93" y="376"/>
                </a:cxn>
                <a:cxn ang="0">
                  <a:pos x="27" y="527"/>
                </a:cxn>
                <a:cxn ang="0">
                  <a:pos x="93" y="604"/>
                </a:cxn>
                <a:cxn ang="0">
                  <a:pos x="163" y="681"/>
                </a:cxn>
                <a:cxn ang="0">
                  <a:pos x="239" y="756"/>
                </a:cxn>
                <a:cxn ang="0">
                  <a:pos x="283" y="799"/>
                </a:cxn>
                <a:cxn ang="0">
                  <a:pos x="300" y="816"/>
                </a:cxn>
              </a:cxnLst>
              <a:rect l="0" t="0" r="r" b="b"/>
              <a:pathLst>
                <a:path w="825" h="816">
                  <a:moveTo>
                    <a:pt x="310" y="816"/>
                  </a:moveTo>
                  <a:lnTo>
                    <a:pt x="304" y="789"/>
                  </a:lnTo>
                  <a:lnTo>
                    <a:pt x="294" y="762"/>
                  </a:lnTo>
                  <a:lnTo>
                    <a:pt x="288" y="740"/>
                  </a:lnTo>
                  <a:lnTo>
                    <a:pt x="300" y="712"/>
                  </a:lnTo>
                  <a:lnTo>
                    <a:pt x="353" y="658"/>
                  </a:lnTo>
                  <a:lnTo>
                    <a:pt x="408" y="610"/>
                  </a:lnTo>
                  <a:lnTo>
                    <a:pt x="462" y="555"/>
                  </a:lnTo>
                  <a:lnTo>
                    <a:pt x="515" y="500"/>
                  </a:lnTo>
                  <a:lnTo>
                    <a:pt x="571" y="447"/>
                  </a:lnTo>
                  <a:lnTo>
                    <a:pt x="625" y="397"/>
                  </a:lnTo>
                  <a:lnTo>
                    <a:pt x="684" y="349"/>
                  </a:lnTo>
                  <a:lnTo>
                    <a:pt x="743" y="305"/>
                  </a:lnTo>
                  <a:lnTo>
                    <a:pt x="825" y="331"/>
                  </a:lnTo>
                  <a:lnTo>
                    <a:pt x="825" y="327"/>
                  </a:lnTo>
                  <a:lnTo>
                    <a:pt x="825" y="320"/>
                  </a:lnTo>
                  <a:lnTo>
                    <a:pt x="788" y="283"/>
                  </a:lnTo>
                  <a:lnTo>
                    <a:pt x="749" y="239"/>
                  </a:lnTo>
                  <a:lnTo>
                    <a:pt x="712" y="195"/>
                  </a:lnTo>
                  <a:lnTo>
                    <a:pt x="672" y="152"/>
                  </a:lnTo>
                  <a:lnTo>
                    <a:pt x="635" y="108"/>
                  </a:lnTo>
                  <a:lnTo>
                    <a:pt x="592" y="71"/>
                  </a:lnTo>
                  <a:lnTo>
                    <a:pt x="549" y="32"/>
                  </a:lnTo>
                  <a:lnTo>
                    <a:pt x="500" y="0"/>
                  </a:lnTo>
                  <a:lnTo>
                    <a:pt x="462" y="16"/>
                  </a:lnTo>
                  <a:lnTo>
                    <a:pt x="424" y="38"/>
                  </a:lnTo>
                  <a:lnTo>
                    <a:pt x="392" y="54"/>
                  </a:lnTo>
                  <a:lnTo>
                    <a:pt x="358" y="75"/>
                  </a:lnTo>
                  <a:lnTo>
                    <a:pt x="353" y="81"/>
                  </a:lnTo>
                  <a:lnTo>
                    <a:pt x="353" y="87"/>
                  </a:lnTo>
                  <a:lnTo>
                    <a:pt x="353" y="92"/>
                  </a:lnTo>
                  <a:lnTo>
                    <a:pt x="358" y="97"/>
                  </a:lnTo>
                  <a:lnTo>
                    <a:pt x="374" y="97"/>
                  </a:lnTo>
                  <a:lnTo>
                    <a:pt x="397" y="92"/>
                  </a:lnTo>
                  <a:lnTo>
                    <a:pt x="424" y="87"/>
                  </a:lnTo>
                  <a:lnTo>
                    <a:pt x="445" y="81"/>
                  </a:lnTo>
                  <a:lnTo>
                    <a:pt x="467" y="75"/>
                  </a:lnTo>
                  <a:lnTo>
                    <a:pt x="494" y="75"/>
                  </a:lnTo>
                  <a:lnTo>
                    <a:pt x="515" y="87"/>
                  </a:lnTo>
                  <a:lnTo>
                    <a:pt x="532" y="102"/>
                  </a:lnTo>
                  <a:lnTo>
                    <a:pt x="559" y="136"/>
                  </a:lnTo>
                  <a:lnTo>
                    <a:pt x="586" y="164"/>
                  </a:lnTo>
                  <a:lnTo>
                    <a:pt x="608" y="189"/>
                  </a:lnTo>
                  <a:lnTo>
                    <a:pt x="619" y="222"/>
                  </a:lnTo>
                  <a:lnTo>
                    <a:pt x="614" y="235"/>
                  </a:lnTo>
                  <a:lnTo>
                    <a:pt x="614" y="239"/>
                  </a:lnTo>
                  <a:lnTo>
                    <a:pt x="614" y="250"/>
                  </a:lnTo>
                  <a:lnTo>
                    <a:pt x="608" y="256"/>
                  </a:lnTo>
                  <a:lnTo>
                    <a:pt x="586" y="272"/>
                  </a:lnTo>
                  <a:lnTo>
                    <a:pt x="565" y="288"/>
                  </a:lnTo>
                  <a:lnTo>
                    <a:pt x="543" y="315"/>
                  </a:lnTo>
                  <a:lnTo>
                    <a:pt x="527" y="337"/>
                  </a:lnTo>
                  <a:lnTo>
                    <a:pt x="505" y="359"/>
                  </a:lnTo>
                  <a:lnTo>
                    <a:pt x="484" y="376"/>
                  </a:lnTo>
                  <a:lnTo>
                    <a:pt x="462" y="392"/>
                  </a:lnTo>
                  <a:lnTo>
                    <a:pt x="435" y="397"/>
                  </a:lnTo>
                  <a:lnTo>
                    <a:pt x="418" y="386"/>
                  </a:lnTo>
                  <a:lnTo>
                    <a:pt x="397" y="370"/>
                  </a:lnTo>
                  <a:lnTo>
                    <a:pt x="380" y="349"/>
                  </a:lnTo>
                  <a:lnTo>
                    <a:pt x="370" y="327"/>
                  </a:lnTo>
                  <a:lnTo>
                    <a:pt x="402" y="239"/>
                  </a:lnTo>
                  <a:lnTo>
                    <a:pt x="397" y="235"/>
                  </a:lnTo>
                  <a:lnTo>
                    <a:pt x="392" y="235"/>
                  </a:lnTo>
                  <a:lnTo>
                    <a:pt x="347" y="256"/>
                  </a:lnTo>
                  <a:lnTo>
                    <a:pt x="315" y="283"/>
                  </a:lnTo>
                  <a:lnTo>
                    <a:pt x="283" y="315"/>
                  </a:lnTo>
                  <a:lnTo>
                    <a:pt x="245" y="353"/>
                  </a:lnTo>
                  <a:lnTo>
                    <a:pt x="239" y="359"/>
                  </a:lnTo>
                  <a:lnTo>
                    <a:pt x="233" y="370"/>
                  </a:lnTo>
                  <a:lnTo>
                    <a:pt x="233" y="376"/>
                  </a:lnTo>
                  <a:lnTo>
                    <a:pt x="229" y="376"/>
                  </a:lnTo>
                  <a:lnTo>
                    <a:pt x="229" y="380"/>
                  </a:lnTo>
                  <a:lnTo>
                    <a:pt x="233" y="386"/>
                  </a:lnTo>
                  <a:lnTo>
                    <a:pt x="233" y="392"/>
                  </a:lnTo>
                  <a:lnTo>
                    <a:pt x="239" y="392"/>
                  </a:lnTo>
                  <a:lnTo>
                    <a:pt x="267" y="386"/>
                  </a:lnTo>
                  <a:lnTo>
                    <a:pt x="288" y="380"/>
                  </a:lnTo>
                  <a:lnTo>
                    <a:pt x="315" y="380"/>
                  </a:lnTo>
                  <a:lnTo>
                    <a:pt x="337" y="397"/>
                  </a:lnTo>
                  <a:lnTo>
                    <a:pt x="353" y="413"/>
                  </a:lnTo>
                  <a:lnTo>
                    <a:pt x="364" y="419"/>
                  </a:lnTo>
                  <a:lnTo>
                    <a:pt x="370" y="430"/>
                  </a:lnTo>
                  <a:lnTo>
                    <a:pt x="380" y="447"/>
                  </a:lnTo>
                  <a:lnTo>
                    <a:pt x="380" y="451"/>
                  </a:lnTo>
                  <a:lnTo>
                    <a:pt x="380" y="457"/>
                  </a:lnTo>
                  <a:lnTo>
                    <a:pt x="380" y="463"/>
                  </a:lnTo>
                  <a:lnTo>
                    <a:pt x="364" y="484"/>
                  </a:lnTo>
                  <a:lnTo>
                    <a:pt x="343" y="506"/>
                  </a:lnTo>
                  <a:lnTo>
                    <a:pt x="325" y="521"/>
                  </a:lnTo>
                  <a:lnTo>
                    <a:pt x="304" y="544"/>
                  </a:lnTo>
                  <a:lnTo>
                    <a:pt x="283" y="561"/>
                  </a:lnTo>
                  <a:lnTo>
                    <a:pt x="255" y="582"/>
                  </a:lnTo>
                  <a:lnTo>
                    <a:pt x="233" y="598"/>
                  </a:lnTo>
                  <a:lnTo>
                    <a:pt x="211" y="620"/>
                  </a:lnTo>
                  <a:lnTo>
                    <a:pt x="174" y="610"/>
                  </a:lnTo>
                  <a:lnTo>
                    <a:pt x="141" y="582"/>
                  </a:lnTo>
                  <a:lnTo>
                    <a:pt x="114" y="549"/>
                  </a:lnTo>
                  <a:lnTo>
                    <a:pt x="93" y="516"/>
                  </a:lnTo>
                  <a:lnTo>
                    <a:pt x="87" y="484"/>
                  </a:lnTo>
                  <a:lnTo>
                    <a:pt x="98" y="451"/>
                  </a:lnTo>
                  <a:lnTo>
                    <a:pt x="110" y="423"/>
                  </a:lnTo>
                  <a:lnTo>
                    <a:pt x="110" y="392"/>
                  </a:lnTo>
                  <a:lnTo>
                    <a:pt x="110" y="386"/>
                  </a:lnTo>
                  <a:lnTo>
                    <a:pt x="104" y="380"/>
                  </a:lnTo>
                  <a:lnTo>
                    <a:pt x="98" y="380"/>
                  </a:lnTo>
                  <a:lnTo>
                    <a:pt x="93" y="376"/>
                  </a:lnTo>
                  <a:lnTo>
                    <a:pt x="0" y="490"/>
                  </a:lnTo>
                  <a:lnTo>
                    <a:pt x="27" y="527"/>
                  </a:lnTo>
                  <a:lnTo>
                    <a:pt x="60" y="565"/>
                  </a:lnTo>
                  <a:lnTo>
                    <a:pt x="93" y="604"/>
                  </a:lnTo>
                  <a:lnTo>
                    <a:pt x="131" y="642"/>
                  </a:lnTo>
                  <a:lnTo>
                    <a:pt x="163" y="681"/>
                  </a:lnTo>
                  <a:lnTo>
                    <a:pt x="201" y="718"/>
                  </a:lnTo>
                  <a:lnTo>
                    <a:pt x="239" y="756"/>
                  </a:lnTo>
                  <a:lnTo>
                    <a:pt x="272" y="795"/>
                  </a:lnTo>
                  <a:lnTo>
                    <a:pt x="283" y="799"/>
                  </a:lnTo>
                  <a:lnTo>
                    <a:pt x="294" y="810"/>
                  </a:lnTo>
                  <a:lnTo>
                    <a:pt x="300" y="816"/>
                  </a:lnTo>
                  <a:lnTo>
                    <a:pt x="310" y="816"/>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67" name="Freeform 43"/>
            <p:cNvSpPr>
              <a:spLocks/>
            </p:cNvSpPr>
            <p:nvPr userDrawn="1"/>
          </p:nvSpPr>
          <p:spPr bwMode="auto">
            <a:xfrm>
              <a:off x="1127" y="3342"/>
              <a:ext cx="52" cy="48"/>
            </a:xfrm>
            <a:custGeom>
              <a:avLst/>
              <a:gdLst/>
              <a:ahLst/>
              <a:cxnLst>
                <a:cxn ang="0">
                  <a:pos x="460" y="930"/>
                </a:cxn>
                <a:cxn ang="0">
                  <a:pos x="439" y="853"/>
                </a:cxn>
                <a:cxn ang="0">
                  <a:pos x="546" y="739"/>
                </a:cxn>
                <a:cxn ang="0">
                  <a:pos x="666" y="637"/>
                </a:cxn>
                <a:cxn ang="0">
                  <a:pos x="791" y="544"/>
                </a:cxn>
                <a:cxn ang="0">
                  <a:pos x="910" y="456"/>
                </a:cxn>
                <a:cxn ang="0">
                  <a:pos x="964" y="474"/>
                </a:cxn>
                <a:cxn ang="0">
                  <a:pos x="1013" y="490"/>
                </a:cxn>
                <a:cxn ang="0">
                  <a:pos x="1025" y="490"/>
                </a:cxn>
                <a:cxn ang="0">
                  <a:pos x="840" y="266"/>
                </a:cxn>
                <a:cxn ang="0">
                  <a:pos x="834" y="272"/>
                </a:cxn>
                <a:cxn ang="0">
                  <a:pos x="850" y="332"/>
                </a:cxn>
                <a:cxn ang="0">
                  <a:pos x="844" y="392"/>
                </a:cxn>
                <a:cxn ang="0">
                  <a:pos x="759" y="469"/>
                </a:cxn>
                <a:cxn ang="0">
                  <a:pos x="676" y="539"/>
                </a:cxn>
                <a:cxn ang="0">
                  <a:pos x="590" y="610"/>
                </a:cxn>
                <a:cxn ang="0">
                  <a:pos x="503" y="658"/>
                </a:cxn>
                <a:cxn ang="0">
                  <a:pos x="498" y="653"/>
                </a:cxn>
                <a:cxn ang="0">
                  <a:pos x="492" y="637"/>
                </a:cxn>
                <a:cxn ang="0">
                  <a:pos x="666" y="43"/>
                </a:cxn>
                <a:cxn ang="0">
                  <a:pos x="645" y="10"/>
                </a:cxn>
                <a:cxn ang="0">
                  <a:pos x="74" y="382"/>
                </a:cxn>
                <a:cxn ang="0">
                  <a:pos x="4" y="332"/>
                </a:cxn>
                <a:cxn ang="0">
                  <a:pos x="21" y="397"/>
                </a:cxn>
                <a:cxn ang="0">
                  <a:pos x="96" y="500"/>
                </a:cxn>
                <a:cxn ang="0">
                  <a:pos x="145" y="549"/>
                </a:cxn>
                <a:cxn ang="0">
                  <a:pos x="157" y="544"/>
                </a:cxn>
                <a:cxn ang="0">
                  <a:pos x="162" y="425"/>
                </a:cxn>
                <a:cxn ang="0">
                  <a:pos x="242" y="359"/>
                </a:cxn>
                <a:cxn ang="0">
                  <a:pos x="466" y="201"/>
                </a:cxn>
                <a:cxn ang="0">
                  <a:pos x="482" y="207"/>
                </a:cxn>
                <a:cxn ang="0">
                  <a:pos x="492" y="222"/>
                </a:cxn>
                <a:cxn ang="0">
                  <a:pos x="449" y="376"/>
                </a:cxn>
                <a:cxn ang="0">
                  <a:pos x="395" y="521"/>
                </a:cxn>
                <a:cxn ang="0">
                  <a:pos x="346" y="669"/>
                </a:cxn>
                <a:cxn ang="0">
                  <a:pos x="341" y="811"/>
                </a:cxn>
                <a:cxn ang="0">
                  <a:pos x="395" y="876"/>
                </a:cxn>
                <a:cxn ang="0">
                  <a:pos x="449" y="942"/>
                </a:cxn>
                <a:cxn ang="0">
                  <a:pos x="460" y="936"/>
                </a:cxn>
              </a:cxnLst>
              <a:rect l="0" t="0" r="r" b="b"/>
              <a:pathLst>
                <a:path w="1025" h="942">
                  <a:moveTo>
                    <a:pt x="460" y="936"/>
                  </a:moveTo>
                  <a:lnTo>
                    <a:pt x="460" y="930"/>
                  </a:lnTo>
                  <a:lnTo>
                    <a:pt x="466" y="925"/>
                  </a:lnTo>
                  <a:lnTo>
                    <a:pt x="439" y="853"/>
                  </a:lnTo>
                  <a:lnTo>
                    <a:pt x="492" y="795"/>
                  </a:lnTo>
                  <a:lnTo>
                    <a:pt x="546" y="739"/>
                  </a:lnTo>
                  <a:lnTo>
                    <a:pt x="607" y="687"/>
                  </a:lnTo>
                  <a:lnTo>
                    <a:pt x="666" y="637"/>
                  </a:lnTo>
                  <a:lnTo>
                    <a:pt x="731" y="588"/>
                  </a:lnTo>
                  <a:lnTo>
                    <a:pt x="791" y="544"/>
                  </a:lnTo>
                  <a:lnTo>
                    <a:pt x="850" y="500"/>
                  </a:lnTo>
                  <a:lnTo>
                    <a:pt x="910" y="456"/>
                  </a:lnTo>
                  <a:lnTo>
                    <a:pt x="943" y="463"/>
                  </a:lnTo>
                  <a:lnTo>
                    <a:pt x="964" y="474"/>
                  </a:lnTo>
                  <a:lnTo>
                    <a:pt x="986" y="484"/>
                  </a:lnTo>
                  <a:lnTo>
                    <a:pt x="1013" y="490"/>
                  </a:lnTo>
                  <a:lnTo>
                    <a:pt x="1019" y="490"/>
                  </a:lnTo>
                  <a:lnTo>
                    <a:pt x="1025" y="490"/>
                  </a:lnTo>
                  <a:lnTo>
                    <a:pt x="844" y="266"/>
                  </a:lnTo>
                  <a:lnTo>
                    <a:pt x="840" y="266"/>
                  </a:lnTo>
                  <a:lnTo>
                    <a:pt x="834" y="266"/>
                  </a:lnTo>
                  <a:lnTo>
                    <a:pt x="834" y="272"/>
                  </a:lnTo>
                  <a:lnTo>
                    <a:pt x="840" y="299"/>
                  </a:lnTo>
                  <a:lnTo>
                    <a:pt x="850" y="332"/>
                  </a:lnTo>
                  <a:lnTo>
                    <a:pt x="856" y="365"/>
                  </a:lnTo>
                  <a:lnTo>
                    <a:pt x="844" y="392"/>
                  </a:lnTo>
                  <a:lnTo>
                    <a:pt x="802" y="429"/>
                  </a:lnTo>
                  <a:lnTo>
                    <a:pt x="759" y="469"/>
                  </a:lnTo>
                  <a:lnTo>
                    <a:pt x="715" y="506"/>
                  </a:lnTo>
                  <a:lnTo>
                    <a:pt x="676" y="539"/>
                  </a:lnTo>
                  <a:lnTo>
                    <a:pt x="633" y="577"/>
                  </a:lnTo>
                  <a:lnTo>
                    <a:pt x="590" y="610"/>
                  </a:lnTo>
                  <a:lnTo>
                    <a:pt x="546" y="637"/>
                  </a:lnTo>
                  <a:lnTo>
                    <a:pt x="503" y="658"/>
                  </a:lnTo>
                  <a:lnTo>
                    <a:pt x="498" y="658"/>
                  </a:lnTo>
                  <a:lnTo>
                    <a:pt x="498" y="653"/>
                  </a:lnTo>
                  <a:lnTo>
                    <a:pt x="498" y="647"/>
                  </a:lnTo>
                  <a:lnTo>
                    <a:pt x="492" y="637"/>
                  </a:lnTo>
                  <a:lnTo>
                    <a:pt x="672" y="65"/>
                  </a:lnTo>
                  <a:lnTo>
                    <a:pt x="666" y="43"/>
                  </a:lnTo>
                  <a:lnTo>
                    <a:pt x="660" y="22"/>
                  </a:lnTo>
                  <a:lnTo>
                    <a:pt x="645" y="10"/>
                  </a:lnTo>
                  <a:lnTo>
                    <a:pt x="629" y="0"/>
                  </a:lnTo>
                  <a:lnTo>
                    <a:pt x="74" y="382"/>
                  </a:lnTo>
                  <a:lnTo>
                    <a:pt x="10" y="332"/>
                  </a:lnTo>
                  <a:lnTo>
                    <a:pt x="4" y="332"/>
                  </a:lnTo>
                  <a:lnTo>
                    <a:pt x="0" y="336"/>
                  </a:lnTo>
                  <a:lnTo>
                    <a:pt x="21" y="397"/>
                  </a:lnTo>
                  <a:lnTo>
                    <a:pt x="53" y="452"/>
                  </a:lnTo>
                  <a:lnTo>
                    <a:pt x="96" y="500"/>
                  </a:lnTo>
                  <a:lnTo>
                    <a:pt x="141" y="549"/>
                  </a:lnTo>
                  <a:lnTo>
                    <a:pt x="145" y="549"/>
                  </a:lnTo>
                  <a:lnTo>
                    <a:pt x="151" y="549"/>
                  </a:lnTo>
                  <a:lnTo>
                    <a:pt x="157" y="544"/>
                  </a:lnTo>
                  <a:lnTo>
                    <a:pt x="135" y="469"/>
                  </a:lnTo>
                  <a:lnTo>
                    <a:pt x="162" y="425"/>
                  </a:lnTo>
                  <a:lnTo>
                    <a:pt x="200" y="386"/>
                  </a:lnTo>
                  <a:lnTo>
                    <a:pt x="242" y="359"/>
                  </a:lnTo>
                  <a:lnTo>
                    <a:pt x="286" y="326"/>
                  </a:lnTo>
                  <a:lnTo>
                    <a:pt x="466" y="201"/>
                  </a:lnTo>
                  <a:lnTo>
                    <a:pt x="476" y="201"/>
                  </a:lnTo>
                  <a:lnTo>
                    <a:pt x="482" y="207"/>
                  </a:lnTo>
                  <a:lnTo>
                    <a:pt x="488" y="212"/>
                  </a:lnTo>
                  <a:lnTo>
                    <a:pt x="492" y="222"/>
                  </a:lnTo>
                  <a:lnTo>
                    <a:pt x="476" y="299"/>
                  </a:lnTo>
                  <a:lnTo>
                    <a:pt x="449" y="376"/>
                  </a:lnTo>
                  <a:lnTo>
                    <a:pt x="421" y="446"/>
                  </a:lnTo>
                  <a:lnTo>
                    <a:pt x="395" y="521"/>
                  </a:lnTo>
                  <a:lnTo>
                    <a:pt x="368" y="593"/>
                  </a:lnTo>
                  <a:lnTo>
                    <a:pt x="346" y="669"/>
                  </a:lnTo>
                  <a:lnTo>
                    <a:pt x="341" y="739"/>
                  </a:lnTo>
                  <a:lnTo>
                    <a:pt x="341" y="811"/>
                  </a:lnTo>
                  <a:lnTo>
                    <a:pt x="368" y="843"/>
                  </a:lnTo>
                  <a:lnTo>
                    <a:pt x="395" y="876"/>
                  </a:lnTo>
                  <a:lnTo>
                    <a:pt x="417" y="909"/>
                  </a:lnTo>
                  <a:lnTo>
                    <a:pt x="449" y="942"/>
                  </a:lnTo>
                  <a:lnTo>
                    <a:pt x="455" y="936"/>
                  </a:lnTo>
                  <a:lnTo>
                    <a:pt x="460" y="936"/>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68" name="Freeform 44"/>
            <p:cNvSpPr>
              <a:spLocks/>
            </p:cNvSpPr>
            <p:nvPr userDrawn="1"/>
          </p:nvSpPr>
          <p:spPr bwMode="auto">
            <a:xfrm>
              <a:off x="1582" y="3033"/>
              <a:ext cx="252" cy="323"/>
            </a:xfrm>
            <a:custGeom>
              <a:avLst/>
              <a:gdLst/>
              <a:ahLst/>
              <a:cxnLst>
                <a:cxn ang="0">
                  <a:pos x="3929" y="6444"/>
                </a:cxn>
                <a:cxn ang="0">
                  <a:pos x="4166" y="6388"/>
                </a:cxn>
                <a:cxn ang="0">
                  <a:pos x="4481" y="6237"/>
                </a:cxn>
                <a:cxn ang="0">
                  <a:pos x="4758" y="6035"/>
                </a:cxn>
                <a:cxn ang="0">
                  <a:pos x="5013" y="5784"/>
                </a:cxn>
                <a:cxn ang="0">
                  <a:pos x="4579" y="5726"/>
                </a:cxn>
                <a:cxn ang="0">
                  <a:pos x="3532" y="5491"/>
                </a:cxn>
                <a:cxn ang="0">
                  <a:pos x="2484" y="5377"/>
                </a:cxn>
                <a:cxn ang="0">
                  <a:pos x="1590" y="5611"/>
                </a:cxn>
                <a:cxn ang="0">
                  <a:pos x="1411" y="5541"/>
                </a:cxn>
                <a:cxn ang="0">
                  <a:pos x="1329" y="5294"/>
                </a:cxn>
                <a:cxn ang="0">
                  <a:pos x="1178" y="5196"/>
                </a:cxn>
                <a:cxn ang="0">
                  <a:pos x="1151" y="5066"/>
                </a:cxn>
                <a:cxn ang="0">
                  <a:pos x="1090" y="4984"/>
                </a:cxn>
                <a:cxn ang="0">
                  <a:pos x="1015" y="4767"/>
                </a:cxn>
                <a:cxn ang="0">
                  <a:pos x="895" y="4669"/>
                </a:cxn>
                <a:cxn ang="0">
                  <a:pos x="771" y="4561"/>
                </a:cxn>
                <a:cxn ang="0">
                  <a:pos x="878" y="4337"/>
                </a:cxn>
                <a:cxn ang="0">
                  <a:pos x="955" y="4075"/>
                </a:cxn>
                <a:cxn ang="0">
                  <a:pos x="1019" y="3351"/>
                </a:cxn>
                <a:cxn ang="0">
                  <a:pos x="1161" y="3139"/>
                </a:cxn>
                <a:cxn ang="0">
                  <a:pos x="1345" y="2970"/>
                </a:cxn>
                <a:cxn ang="0">
                  <a:pos x="1551" y="2819"/>
                </a:cxn>
                <a:cxn ang="0">
                  <a:pos x="1784" y="2655"/>
                </a:cxn>
                <a:cxn ang="0">
                  <a:pos x="2002" y="2492"/>
                </a:cxn>
                <a:cxn ang="0">
                  <a:pos x="2170" y="2366"/>
                </a:cxn>
                <a:cxn ang="0">
                  <a:pos x="2567" y="2084"/>
                </a:cxn>
                <a:cxn ang="0">
                  <a:pos x="3113" y="1708"/>
                </a:cxn>
                <a:cxn ang="0">
                  <a:pos x="3651" y="1300"/>
                </a:cxn>
                <a:cxn ang="0">
                  <a:pos x="4102" y="881"/>
                </a:cxn>
                <a:cxn ang="0">
                  <a:pos x="4243" y="407"/>
                </a:cxn>
                <a:cxn ang="0">
                  <a:pos x="4117" y="0"/>
                </a:cxn>
                <a:cxn ang="0">
                  <a:pos x="3066" y="903"/>
                </a:cxn>
                <a:cxn ang="0">
                  <a:pos x="1959" y="1692"/>
                </a:cxn>
                <a:cxn ang="0">
                  <a:pos x="847" y="2502"/>
                </a:cxn>
                <a:cxn ang="0">
                  <a:pos x="402" y="3004"/>
                </a:cxn>
                <a:cxn ang="0">
                  <a:pos x="218" y="3635"/>
                </a:cxn>
                <a:cxn ang="0">
                  <a:pos x="169" y="4359"/>
                </a:cxn>
                <a:cxn ang="0">
                  <a:pos x="0" y="4642"/>
                </a:cxn>
                <a:cxn ang="0">
                  <a:pos x="185" y="4799"/>
                </a:cxn>
                <a:cxn ang="0">
                  <a:pos x="359" y="4920"/>
                </a:cxn>
                <a:cxn ang="0">
                  <a:pos x="369" y="5116"/>
                </a:cxn>
                <a:cxn ang="0">
                  <a:pos x="461" y="5148"/>
                </a:cxn>
                <a:cxn ang="0">
                  <a:pos x="483" y="5186"/>
                </a:cxn>
                <a:cxn ang="0">
                  <a:pos x="479" y="5328"/>
                </a:cxn>
                <a:cxn ang="0">
                  <a:pos x="574" y="5562"/>
                </a:cxn>
                <a:cxn ang="0">
                  <a:pos x="651" y="5861"/>
                </a:cxn>
                <a:cxn ang="0">
                  <a:pos x="1270" y="5964"/>
                </a:cxn>
                <a:cxn ang="0">
                  <a:pos x="2013" y="5856"/>
                </a:cxn>
                <a:cxn ang="0">
                  <a:pos x="2702" y="5948"/>
                </a:cxn>
                <a:cxn ang="0">
                  <a:pos x="3223" y="6280"/>
                </a:cxn>
                <a:cxn ang="0">
                  <a:pos x="3761" y="6449"/>
                </a:cxn>
              </a:cxnLst>
              <a:rect l="0" t="0" r="r" b="b"/>
              <a:pathLst>
                <a:path w="5013" h="6449">
                  <a:moveTo>
                    <a:pt x="3761" y="6449"/>
                  </a:moveTo>
                  <a:lnTo>
                    <a:pt x="3803" y="6449"/>
                  </a:lnTo>
                  <a:lnTo>
                    <a:pt x="3846" y="6449"/>
                  </a:lnTo>
                  <a:lnTo>
                    <a:pt x="3884" y="6449"/>
                  </a:lnTo>
                  <a:lnTo>
                    <a:pt x="3929" y="6444"/>
                  </a:lnTo>
                  <a:lnTo>
                    <a:pt x="3972" y="6438"/>
                  </a:lnTo>
                  <a:lnTo>
                    <a:pt x="4009" y="6428"/>
                  </a:lnTo>
                  <a:lnTo>
                    <a:pt x="4053" y="6421"/>
                  </a:lnTo>
                  <a:lnTo>
                    <a:pt x="4096" y="6410"/>
                  </a:lnTo>
                  <a:lnTo>
                    <a:pt x="4166" y="6388"/>
                  </a:lnTo>
                  <a:lnTo>
                    <a:pt x="4237" y="6361"/>
                  </a:lnTo>
                  <a:lnTo>
                    <a:pt x="4301" y="6330"/>
                  </a:lnTo>
                  <a:lnTo>
                    <a:pt x="4362" y="6302"/>
                  </a:lnTo>
                  <a:lnTo>
                    <a:pt x="4427" y="6269"/>
                  </a:lnTo>
                  <a:lnTo>
                    <a:pt x="4481" y="6237"/>
                  </a:lnTo>
                  <a:lnTo>
                    <a:pt x="4541" y="6198"/>
                  </a:lnTo>
                  <a:lnTo>
                    <a:pt x="4595" y="6160"/>
                  </a:lnTo>
                  <a:lnTo>
                    <a:pt x="4651" y="6123"/>
                  </a:lnTo>
                  <a:lnTo>
                    <a:pt x="4703" y="6079"/>
                  </a:lnTo>
                  <a:lnTo>
                    <a:pt x="4758" y="6035"/>
                  </a:lnTo>
                  <a:lnTo>
                    <a:pt x="4807" y="5991"/>
                  </a:lnTo>
                  <a:lnTo>
                    <a:pt x="4860" y="5942"/>
                  </a:lnTo>
                  <a:lnTo>
                    <a:pt x="4909" y="5893"/>
                  </a:lnTo>
                  <a:lnTo>
                    <a:pt x="4964" y="5840"/>
                  </a:lnTo>
                  <a:lnTo>
                    <a:pt x="5013" y="5784"/>
                  </a:lnTo>
                  <a:lnTo>
                    <a:pt x="5013" y="5779"/>
                  </a:lnTo>
                  <a:lnTo>
                    <a:pt x="5007" y="5779"/>
                  </a:lnTo>
                  <a:lnTo>
                    <a:pt x="5002" y="5774"/>
                  </a:lnTo>
                  <a:lnTo>
                    <a:pt x="4792" y="5753"/>
                  </a:lnTo>
                  <a:lnTo>
                    <a:pt x="4579" y="5726"/>
                  </a:lnTo>
                  <a:lnTo>
                    <a:pt x="4368" y="5686"/>
                  </a:lnTo>
                  <a:lnTo>
                    <a:pt x="4162" y="5638"/>
                  </a:lnTo>
                  <a:lnTo>
                    <a:pt x="3950" y="5589"/>
                  </a:lnTo>
                  <a:lnTo>
                    <a:pt x="3743" y="5541"/>
                  </a:lnTo>
                  <a:lnTo>
                    <a:pt x="3532" y="5491"/>
                  </a:lnTo>
                  <a:lnTo>
                    <a:pt x="3326" y="5448"/>
                  </a:lnTo>
                  <a:lnTo>
                    <a:pt x="3113" y="5408"/>
                  </a:lnTo>
                  <a:lnTo>
                    <a:pt x="2903" y="5387"/>
                  </a:lnTo>
                  <a:lnTo>
                    <a:pt x="2696" y="5377"/>
                  </a:lnTo>
                  <a:lnTo>
                    <a:pt x="2484" y="5377"/>
                  </a:lnTo>
                  <a:lnTo>
                    <a:pt x="2274" y="5403"/>
                  </a:lnTo>
                  <a:lnTo>
                    <a:pt x="2056" y="5448"/>
                  </a:lnTo>
                  <a:lnTo>
                    <a:pt x="1845" y="5512"/>
                  </a:lnTo>
                  <a:lnTo>
                    <a:pt x="1627" y="5611"/>
                  </a:lnTo>
                  <a:lnTo>
                    <a:pt x="1590" y="5611"/>
                  </a:lnTo>
                  <a:lnTo>
                    <a:pt x="1547" y="5605"/>
                  </a:lnTo>
                  <a:lnTo>
                    <a:pt x="1508" y="5594"/>
                  </a:lnTo>
                  <a:lnTo>
                    <a:pt x="1476" y="5578"/>
                  </a:lnTo>
                  <a:lnTo>
                    <a:pt x="1437" y="5562"/>
                  </a:lnTo>
                  <a:lnTo>
                    <a:pt x="1411" y="5541"/>
                  </a:lnTo>
                  <a:lnTo>
                    <a:pt x="1389" y="5519"/>
                  </a:lnTo>
                  <a:lnTo>
                    <a:pt x="1367" y="5485"/>
                  </a:lnTo>
                  <a:lnTo>
                    <a:pt x="1345" y="5421"/>
                  </a:lnTo>
                  <a:lnTo>
                    <a:pt x="1340" y="5356"/>
                  </a:lnTo>
                  <a:lnTo>
                    <a:pt x="1329" y="5294"/>
                  </a:lnTo>
                  <a:lnTo>
                    <a:pt x="1286" y="5246"/>
                  </a:lnTo>
                  <a:lnTo>
                    <a:pt x="1259" y="5230"/>
                  </a:lnTo>
                  <a:lnTo>
                    <a:pt x="1232" y="5219"/>
                  </a:lnTo>
                  <a:lnTo>
                    <a:pt x="1204" y="5214"/>
                  </a:lnTo>
                  <a:lnTo>
                    <a:pt x="1178" y="5196"/>
                  </a:lnTo>
                  <a:lnTo>
                    <a:pt x="1155" y="5175"/>
                  </a:lnTo>
                  <a:lnTo>
                    <a:pt x="1145" y="5148"/>
                  </a:lnTo>
                  <a:lnTo>
                    <a:pt x="1133" y="5122"/>
                  </a:lnTo>
                  <a:lnTo>
                    <a:pt x="1139" y="5088"/>
                  </a:lnTo>
                  <a:lnTo>
                    <a:pt x="1151" y="5066"/>
                  </a:lnTo>
                  <a:lnTo>
                    <a:pt x="1155" y="5045"/>
                  </a:lnTo>
                  <a:lnTo>
                    <a:pt x="1166" y="5024"/>
                  </a:lnTo>
                  <a:lnTo>
                    <a:pt x="1166" y="4995"/>
                  </a:lnTo>
                  <a:lnTo>
                    <a:pt x="1129" y="4990"/>
                  </a:lnTo>
                  <a:lnTo>
                    <a:pt x="1090" y="4984"/>
                  </a:lnTo>
                  <a:lnTo>
                    <a:pt x="1053" y="4968"/>
                  </a:lnTo>
                  <a:lnTo>
                    <a:pt x="1025" y="4941"/>
                  </a:lnTo>
                  <a:lnTo>
                    <a:pt x="1009" y="4881"/>
                  </a:lnTo>
                  <a:lnTo>
                    <a:pt x="1015" y="4827"/>
                  </a:lnTo>
                  <a:lnTo>
                    <a:pt x="1015" y="4767"/>
                  </a:lnTo>
                  <a:lnTo>
                    <a:pt x="998" y="4719"/>
                  </a:lnTo>
                  <a:lnTo>
                    <a:pt x="976" y="4696"/>
                  </a:lnTo>
                  <a:lnTo>
                    <a:pt x="955" y="4685"/>
                  </a:lnTo>
                  <a:lnTo>
                    <a:pt x="928" y="4675"/>
                  </a:lnTo>
                  <a:lnTo>
                    <a:pt x="895" y="4669"/>
                  </a:lnTo>
                  <a:lnTo>
                    <a:pt x="862" y="4663"/>
                  </a:lnTo>
                  <a:lnTo>
                    <a:pt x="835" y="4653"/>
                  </a:lnTo>
                  <a:lnTo>
                    <a:pt x="808" y="4636"/>
                  </a:lnTo>
                  <a:lnTo>
                    <a:pt x="787" y="4609"/>
                  </a:lnTo>
                  <a:lnTo>
                    <a:pt x="771" y="4561"/>
                  </a:lnTo>
                  <a:lnTo>
                    <a:pt x="782" y="4512"/>
                  </a:lnTo>
                  <a:lnTo>
                    <a:pt x="804" y="4467"/>
                  </a:lnTo>
                  <a:lnTo>
                    <a:pt x="825" y="4430"/>
                  </a:lnTo>
                  <a:lnTo>
                    <a:pt x="851" y="4386"/>
                  </a:lnTo>
                  <a:lnTo>
                    <a:pt x="878" y="4337"/>
                  </a:lnTo>
                  <a:lnTo>
                    <a:pt x="906" y="4287"/>
                  </a:lnTo>
                  <a:lnTo>
                    <a:pt x="928" y="4239"/>
                  </a:lnTo>
                  <a:lnTo>
                    <a:pt x="949" y="4185"/>
                  </a:lnTo>
                  <a:lnTo>
                    <a:pt x="955" y="4131"/>
                  </a:lnTo>
                  <a:lnTo>
                    <a:pt x="955" y="4075"/>
                  </a:lnTo>
                  <a:lnTo>
                    <a:pt x="945" y="4017"/>
                  </a:lnTo>
                  <a:lnTo>
                    <a:pt x="922" y="3847"/>
                  </a:lnTo>
                  <a:lnTo>
                    <a:pt x="934" y="3678"/>
                  </a:lnTo>
                  <a:lnTo>
                    <a:pt x="966" y="3509"/>
                  </a:lnTo>
                  <a:lnTo>
                    <a:pt x="1019" y="3351"/>
                  </a:lnTo>
                  <a:lnTo>
                    <a:pt x="1041" y="3309"/>
                  </a:lnTo>
                  <a:lnTo>
                    <a:pt x="1069" y="3259"/>
                  </a:lnTo>
                  <a:lnTo>
                    <a:pt x="1102" y="3222"/>
                  </a:lnTo>
                  <a:lnTo>
                    <a:pt x="1129" y="3178"/>
                  </a:lnTo>
                  <a:lnTo>
                    <a:pt x="1161" y="3139"/>
                  </a:lnTo>
                  <a:lnTo>
                    <a:pt x="1193" y="3108"/>
                  </a:lnTo>
                  <a:lnTo>
                    <a:pt x="1232" y="3068"/>
                  </a:lnTo>
                  <a:lnTo>
                    <a:pt x="1265" y="3037"/>
                  </a:lnTo>
                  <a:lnTo>
                    <a:pt x="1307" y="3004"/>
                  </a:lnTo>
                  <a:lnTo>
                    <a:pt x="1345" y="2970"/>
                  </a:lnTo>
                  <a:lnTo>
                    <a:pt x="1389" y="2938"/>
                  </a:lnTo>
                  <a:lnTo>
                    <a:pt x="1427" y="2905"/>
                  </a:lnTo>
                  <a:lnTo>
                    <a:pt x="1470" y="2877"/>
                  </a:lnTo>
                  <a:lnTo>
                    <a:pt x="1508" y="2852"/>
                  </a:lnTo>
                  <a:lnTo>
                    <a:pt x="1551" y="2819"/>
                  </a:lnTo>
                  <a:lnTo>
                    <a:pt x="1590" y="2791"/>
                  </a:lnTo>
                  <a:lnTo>
                    <a:pt x="1638" y="2753"/>
                  </a:lnTo>
                  <a:lnTo>
                    <a:pt x="1688" y="2720"/>
                  </a:lnTo>
                  <a:lnTo>
                    <a:pt x="1737" y="2689"/>
                  </a:lnTo>
                  <a:lnTo>
                    <a:pt x="1784" y="2655"/>
                  </a:lnTo>
                  <a:lnTo>
                    <a:pt x="1829" y="2622"/>
                  </a:lnTo>
                  <a:lnTo>
                    <a:pt x="1872" y="2591"/>
                  </a:lnTo>
                  <a:lnTo>
                    <a:pt x="1921" y="2557"/>
                  </a:lnTo>
                  <a:lnTo>
                    <a:pt x="1965" y="2520"/>
                  </a:lnTo>
                  <a:lnTo>
                    <a:pt x="2002" y="2492"/>
                  </a:lnTo>
                  <a:lnTo>
                    <a:pt x="2035" y="2470"/>
                  </a:lnTo>
                  <a:lnTo>
                    <a:pt x="2066" y="2443"/>
                  </a:lnTo>
                  <a:lnTo>
                    <a:pt x="2106" y="2416"/>
                  </a:lnTo>
                  <a:lnTo>
                    <a:pt x="2137" y="2388"/>
                  </a:lnTo>
                  <a:lnTo>
                    <a:pt x="2170" y="2366"/>
                  </a:lnTo>
                  <a:lnTo>
                    <a:pt x="2203" y="2339"/>
                  </a:lnTo>
                  <a:lnTo>
                    <a:pt x="2240" y="2317"/>
                  </a:lnTo>
                  <a:lnTo>
                    <a:pt x="2349" y="2242"/>
                  </a:lnTo>
                  <a:lnTo>
                    <a:pt x="2458" y="2159"/>
                  </a:lnTo>
                  <a:lnTo>
                    <a:pt x="2567" y="2084"/>
                  </a:lnTo>
                  <a:lnTo>
                    <a:pt x="2674" y="2008"/>
                  </a:lnTo>
                  <a:lnTo>
                    <a:pt x="2784" y="1937"/>
                  </a:lnTo>
                  <a:lnTo>
                    <a:pt x="2898" y="1860"/>
                  </a:lnTo>
                  <a:lnTo>
                    <a:pt x="3006" y="1784"/>
                  </a:lnTo>
                  <a:lnTo>
                    <a:pt x="3113" y="1708"/>
                  </a:lnTo>
                  <a:lnTo>
                    <a:pt x="3223" y="1632"/>
                  </a:lnTo>
                  <a:lnTo>
                    <a:pt x="3331" y="1550"/>
                  </a:lnTo>
                  <a:lnTo>
                    <a:pt x="3434" y="1469"/>
                  </a:lnTo>
                  <a:lnTo>
                    <a:pt x="3543" y="1387"/>
                  </a:lnTo>
                  <a:lnTo>
                    <a:pt x="3651" y="1300"/>
                  </a:lnTo>
                  <a:lnTo>
                    <a:pt x="3761" y="1213"/>
                  </a:lnTo>
                  <a:lnTo>
                    <a:pt x="3862" y="1121"/>
                  </a:lnTo>
                  <a:lnTo>
                    <a:pt x="3972" y="1028"/>
                  </a:lnTo>
                  <a:lnTo>
                    <a:pt x="4036" y="957"/>
                  </a:lnTo>
                  <a:lnTo>
                    <a:pt x="4102" y="881"/>
                  </a:lnTo>
                  <a:lnTo>
                    <a:pt x="4150" y="795"/>
                  </a:lnTo>
                  <a:lnTo>
                    <a:pt x="4194" y="702"/>
                  </a:lnTo>
                  <a:lnTo>
                    <a:pt x="4221" y="608"/>
                  </a:lnTo>
                  <a:lnTo>
                    <a:pt x="4237" y="511"/>
                  </a:lnTo>
                  <a:lnTo>
                    <a:pt x="4243" y="407"/>
                  </a:lnTo>
                  <a:lnTo>
                    <a:pt x="4231" y="309"/>
                  </a:lnTo>
                  <a:lnTo>
                    <a:pt x="4216" y="222"/>
                  </a:lnTo>
                  <a:lnTo>
                    <a:pt x="4194" y="140"/>
                  </a:lnTo>
                  <a:lnTo>
                    <a:pt x="4162" y="65"/>
                  </a:lnTo>
                  <a:lnTo>
                    <a:pt x="4117" y="0"/>
                  </a:lnTo>
                  <a:lnTo>
                    <a:pt x="3912" y="195"/>
                  </a:lnTo>
                  <a:lnTo>
                    <a:pt x="3705" y="380"/>
                  </a:lnTo>
                  <a:lnTo>
                    <a:pt x="3494" y="560"/>
                  </a:lnTo>
                  <a:lnTo>
                    <a:pt x="3282" y="733"/>
                  </a:lnTo>
                  <a:lnTo>
                    <a:pt x="3066" y="903"/>
                  </a:lnTo>
                  <a:lnTo>
                    <a:pt x="2842" y="1065"/>
                  </a:lnTo>
                  <a:lnTo>
                    <a:pt x="2625" y="1223"/>
                  </a:lnTo>
                  <a:lnTo>
                    <a:pt x="2404" y="1381"/>
                  </a:lnTo>
                  <a:lnTo>
                    <a:pt x="2180" y="1540"/>
                  </a:lnTo>
                  <a:lnTo>
                    <a:pt x="1959" y="1692"/>
                  </a:lnTo>
                  <a:lnTo>
                    <a:pt x="1731" y="1849"/>
                  </a:lnTo>
                  <a:lnTo>
                    <a:pt x="1508" y="2008"/>
                  </a:lnTo>
                  <a:lnTo>
                    <a:pt x="1286" y="2165"/>
                  </a:lnTo>
                  <a:lnTo>
                    <a:pt x="1069" y="2334"/>
                  </a:lnTo>
                  <a:lnTo>
                    <a:pt x="847" y="2502"/>
                  </a:lnTo>
                  <a:lnTo>
                    <a:pt x="630" y="2676"/>
                  </a:lnTo>
                  <a:lnTo>
                    <a:pt x="559" y="2748"/>
                  </a:lnTo>
                  <a:lnTo>
                    <a:pt x="500" y="2824"/>
                  </a:lnTo>
                  <a:lnTo>
                    <a:pt x="445" y="2911"/>
                  </a:lnTo>
                  <a:lnTo>
                    <a:pt x="402" y="3004"/>
                  </a:lnTo>
                  <a:lnTo>
                    <a:pt x="363" y="3108"/>
                  </a:lnTo>
                  <a:lnTo>
                    <a:pt x="332" y="3210"/>
                  </a:lnTo>
                  <a:lnTo>
                    <a:pt x="304" y="3314"/>
                  </a:lnTo>
                  <a:lnTo>
                    <a:pt x="276" y="3417"/>
                  </a:lnTo>
                  <a:lnTo>
                    <a:pt x="218" y="3635"/>
                  </a:lnTo>
                  <a:lnTo>
                    <a:pt x="222" y="3847"/>
                  </a:lnTo>
                  <a:lnTo>
                    <a:pt x="245" y="4048"/>
                  </a:lnTo>
                  <a:lnTo>
                    <a:pt x="239" y="4245"/>
                  </a:lnTo>
                  <a:lnTo>
                    <a:pt x="206" y="4304"/>
                  </a:lnTo>
                  <a:lnTo>
                    <a:pt x="169" y="4359"/>
                  </a:lnTo>
                  <a:lnTo>
                    <a:pt x="125" y="4408"/>
                  </a:lnTo>
                  <a:lnTo>
                    <a:pt x="82" y="4463"/>
                  </a:lnTo>
                  <a:lnTo>
                    <a:pt x="44" y="4516"/>
                  </a:lnTo>
                  <a:lnTo>
                    <a:pt x="16" y="4577"/>
                  </a:lnTo>
                  <a:lnTo>
                    <a:pt x="0" y="4642"/>
                  </a:lnTo>
                  <a:lnTo>
                    <a:pt x="6" y="4719"/>
                  </a:lnTo>
                  <a:lnTo>
                    <a:pt x="38" y="4756"/>
                  </a:lnTo>
                  <a:lnTo>
                    <a:pt x="82" y="4783"/>
                  </a:lnTo>
                  <a:lnTo>
                    <a:pt x="129" y="4793"/>
                  </a:lnTo>
                  <a:lnTo>
                    <a:pt x="185" y="4799"/>
                  </a:lnTo>
                  <a:lnTo>
                    <a:pt x="233" y="4799"/>
                  </a:lnTo>
                  <a:lnTo>
                    <a:pt x="282" y="4811"/>
                  </a:lnTo>
                  <a:lnTo>
                    <a:pt x="326" y="4833"/>
                  </a:lnTo>
                  <a:lnTo>
                    <a:pt x="359" y="4864"/>
                  </a:lnTo>
                  <a:lnTo>
                    <a:pt x="359" y="4920"/>
                  </a:lnTo>
                  <a:lnTo>
                    <a:pt x="347" y="4974"/>
                  </a:lnTo>
                  <a:lnTo>
                    <a:pt x="337" y="5024"/>
                  </a:lnTo>
                  <a:lnTo>
                    <a:pt x="342" y="5076"/>
                  </a:lnTo>
                  <a:lnTo>
                    <a:pt x="353" y="5098"/>
                  </a:lnTo>
                  <a:lnTo>
                    <a:pt x="369" y="5116"/>
                  </a:lnTo>
                  <a:lnTo>
                    <a:pt x="386" y="5126"/>
                  </a:lnTo>
                  <a:lnTo>
                    <a:pt x="412" y="5132"/>
                  </a:lnTo>
                  <a:lnTo>
                    <a:pt x="429" y="5132"/>
                  </a:lnTo>
                  <a:lnTo>
                    <a:pt x="445" y="5138"/>
                  </a:lnTo>
                  <a:lnTo>
                    <a:pt x="461" y="5148"/>
                  </a:lnTo>
                  <a:lnTo>
                    <a:pt x="473" y="5153"/>
                  </a:lnTo>
                  <a:lnTo>
                    <a:pt x="473" y="5159"/>
                  </a:lnTo>
                  <a:lnTo>
                    <a:pt x="479" y="5165"/>
                  </a:lnTo>
                  <a:lnTo>
                    <a:pt x="483" y="5175"/>
                  </a:lnTo>
                  <a:lnTo>
                    <a:pt x="483" y="5186"/>
                  </a:lnTo>
                  <a:lnTo>
                    <a:pt x="467" y="5202"/>
                  </a:lnTo>
                  <a:lnTo>
                    <a:pt x="456" y="5224"/>
                  </a:lnTo>
                  <a:lnTo>
                    <a:pt x="445" y="5252"/>
                  </a:lnTo>
                  <a:lnTo>
                    <a:pt x="445" y="5284"/>
                  </a:lnTo>
                  <a:lnTo>
                    <a:pt x="479" y="5328"/>
                  </a:lnTo>
                  <a:lnTo>
                    <a:pt x="526" y="5356"/>
                  </a:lnTo>
                  <a:lnTo>
                    <a:pt x="570" y="5387"/>
                  </a:lnTo>
                  <a:lnTo>
                    <a:pt x="592" y="5437"/>
                  </a:lnTo>
                  <a:lnTo>
                    <a:pt x="586" y="5501"/>
                  </a:lnTo>
                  <a:lnTo>
                    <a:pt x="574" y="5562"/>
                  </a:lnTo>
                  <a:lnTo>
                    <a:pt x="564" y="5627"/>
                  </a:lnTo>
                  <a:lnTo>
                    <a:pt x="570" y="5692"/>
                  </a:lnTo>
                  <a:lnTo>
                    <a:pt x="586" y="5757"/>
                  </a:lnTo>
                  <a:lnTo>
                    <a:pt x="614" y="5812"/>
                  </a:lnTo>
                  <a:lnTo>
                    <a:pt x="651" y="5861"/>
                  </a:lnTo>
                  <a:lnTo>
                    <a:pt x="700" y="5910"/>
                  </a:lnTo>
                  <a:lnTo>
                    <a:pt x="835" y="5948"/>
                  </a:lnTo>
                  <a:lnTo>
                    <a:pt x="976" y="5964"/>
                  </a:lnTo>
                  <a:lnTo>
                    <a:pt x="1123" y="5970"/>
                  </a:lnTo>
                  <a:lnTo>
                    <a:pt x="1270" y="5964"/>
                  </a:lnTo>
                  <a:lnTo>
                    <a:pt x="1421" y="5948"/>
                  </a:lnTo>
                  <a:lnTo>
                    <a:pt x="1568" y="5921"/>
                  </a:lnTo>
                  <a:lnTo>
                    <a:pt x="1720" y="5898"/>
                  </a:lnTo>
                  <a:lnTo>
                    <a:pt x="1866" y="5877"/>
                  </a:lnTo>
                  <a:lnTo>
                    <a:pt x="2013" y="5856"/>
                  </a:lnTo>
                  <a:lnTo>
                    <a:pt x="2159" y="5845"/>
                  </a:lnTo>
                  <a:lnTo>
                    <a:pt x="2300" y="5845"/>
                  </a:lnTo>
                  <a:lnTo>
                    <a:pt x="2441" y="5861"/>
                  </a:lnTo>
                  <a:lnTo>
                    <a:pt x="2572" y="5893"/>
                  </a:lnTo>
                  <a:lnTo>
                    <a:pt x="2702" y="5948"/>
                  </a:lnTo>
                  <a:lnTo>
                    <a:pt x="2827" y="6025"/>
                  </a:lnTo>
                  <a:lnTo>
                    <a:pt x="2941" y="6127"/>
                  </a:lnTo>
                  <a:lnTo>
                    <a:pt x="3033" y="6176"/>
                  </a:lnTo>
                  <a:lnTo>
                    <a:pt x="3125" y="6231"/>
                  </a:lnTo>
                  <a:lnTo>
                    <a:pt x="3223" y="6280"/>
                  </a:lnTo>
                  <a:lnTo>
                    <a:pt x="3326" y="6324"/>
                  </a:lnTo>
                  <a:lnTo>
                    <a:pt x="3429" y="6367"/>
                  </a:lnTo>
                  <a:lnTo>
                    <a:pt x="3537" y="6400"/>
                  </a:lnTo>
                  <a:lnTo>
                    <a:pt x="3647" y="6428"/>
                  </a:lnTo>
                  <a:lnTo>
                    <a:pt x="3761" y="6449"/>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69" name="Freeform 45"/>
            <p:cNvSpPr>
              <a:spLocks/>
            </p:cNvSpPr>
            <p:nvPr userDrawn="1"/>
          </p:nvSpPr>
          <p:spPr bwMode="auto">
            <a:xfrm>
              <a:off x="1108" y="3314"/>
              <a:ext cx="43" cy="40"/>
            </a:xfrm>
            <a:custGeom>
              <a:avLst/>
              <a:gdLst/>
              <a:ahLst/>
              <a:cxnLst>
                <a:cxn ang="0">
                  <a:pos x="449" y="697"/>
                </a:cxn>
                <a:cxn ang="0">
                  <a:pos x="455" y="685"/>
                </a:cxn>
                <a:cxn ang="0">
                  <a:pos x="385" y="691"/>
                </a:cxn>
                <a:cxn ang="0">
                  <a:pos x="313" y="681"/>
                </a:cxn>
                <a:cxn ang="0">
                  <a:pos x="271" y="621"/>
                </a:cxn>
                <a:cxn ang="0">
                  <a:pos x="239" y="561"/>
                </a:cxn>
                <a:cxn ang="0">
                  <a:pos x="335" y="469"/>
                </a:cxn>
                <a:cxn ang="0">
                  <a:pos x="455" y="392"/>
                </a:cxn>
                <a:cxn ang="0">
                  <a:pos x="586" y="322"/>
                </a:cxn>
                <a:cxn ang="0">
                  <a:pos x="706" y="245"/>
                </a:cxn>
                <a:cxn ang="0">
                  <a:pos x="737" y="240"/>
                </a:cxn>
                <a:cxn ang="0">
                  <a:pos x="770" y="245"/>
                </a:cxn>
                <a:cxn ang="0">
                  <a:pos x="791" y="272"/>
                </a:cxn>
                <a:cxn ang="0">
                  <a:pos x="823" y="293"/>
                </a:cxn>
                <a:cxn ang="0">
                  <a:pos x="835" y="293"/>
                </a:cxn>
                <a:cxn ang="0">
                  <a:pos x="677" y="6"/>
                </a:cxn>
                <a:cxn ang="0">
                  <a:pos x="672" y="0"/>
                </a:cxn>
                <a:cxn ang="0">
                  <a:pos x="660" y="6"/>
                </a:cxn>
                <a:cxn ang="0">
                  <a:pos x="660" y="131"/>
                </a:cxn>
                <a:cxn ang="0">
                  <a:pos x="623" y="169"/>
                </a:cxn>
                <a:cxn ang="0">
                  <a:pos x="574" y="195"/>
                </a:cxn>
                <a:cxn ang="0">
                  <a:pos x="519" y="229"/>
                </a:cxn>
                <a:cxn ang="0">
                  <a:pos x="455" y="266"/>
                </a:cxn>
                <a:cxn ang="0">
                  <a:pos x="374" y="316"/>
                </a:cxn>
                <a:cxn ang="0">
                  <a:pos x="292" y="365"/>
                </a:cxn>
                <a:cxn ang="0">
                  <a:pos x="211" y="407"/>
                </a:cxn>
                <a:cxn ang="0">
                  <a:pos x="135" y="403"/>
                </a:cxn>
                <a:cxn ang="0">
                  <a:pos x="98" y="333"/>
                </a:cxn>
                <a:cxn ang="0">
                  <a:pos x="86" y="262"/>
                </a:cxn>
                <a:cxn ang="0">
                  <a:pos x="129" y="213"/>
                </a:cxn>
                <a:cxn ang="0">
                  <a:pos x="147" y="174"/>
                </a:cxn>
                <a:cxn ang="0">
                  <a:pos x="135" y="169"/>
                </a:cxn>
                <a:cxn ang="0">
                  <a:pos x="0" y="272"/>
                </a:cxn>
                <a:cxn ang="0">
                  <a:pos x="303" y="779"/>
                </a:cxn>
              </a:cxnLst>
              <a:rect l="0" t="0" r="r" b="b"/>
              <a:pathLst>
                <a:path w="841" h="779">
                  <a:moveTo>
                    <a:pt x="303" y="779"/>
                  </a:moveTo>
                  <a:lnTo>
                    <a:pt x="449" y="697"/>
                  </a:lnTo>
                  <a:lnTo>
                    <a:pt x="455" y="691"/>
                  </a:lnTo>
                  <a:lnTo>
                    <a:pt x="455" y="685"/>
                  </a:lnTo>
                  <a:lnTo>
                    <a:pt x="423" y="681"/>
                  </a:lnTo>
                  <a:lnTo>
                    <a:pt x="385" y="691"/>
                  </a:lnTo>
                  <a:lnTo>
                    <a:pt x="346" y="697"/>
                  </a:lnTo>
                  <a:lnTo>
                    <a:pt x="313" y="681"/>
                  </a:lnTo>
                  <a:lnTo>
                    <a:pt x="286" y="648"/>
                  </a:lnTo>
                  <a:lnTo>
                    <a:pt x="271" y="621"/>
                  </a:lnTo>
                  <a:lnTo>
                    <a:pt x="255" y="593"/>
                  </a:lnTo>
                  <a:lnTo>
                    <a:pt x="239" y="561"/>
                  </a:lnTo>
                  <a:lnTo>
                    <a:pt x="286" y="511"/>
                  </a:lnTo>
                  <a:lnTo>
                    <a:pt x="335" y="469"/>
                  </a:lnTo>
                  <a:lnTo>
                    <a:pt x="396" y="430"/>
                  </a:lnTo>
                  <a:lnTo>
                    <a:pt x="455" y="392"/>
                  </a:lnTo>
                  <a:lnTo>
                    <a:pt x="519" y="359"/>
                  </a:lnTo>
                  <a:lnTo>
                    <a:pt x="586" y="322"/>
                  </a:lnTo>
                  <a:lnTo>
                    <a:pt x="644" y="283"/>
                  </a:lnTo>
                  <a:lnTo>
                    <a:pt x="706" y="245"/>
                  </a:lnTo>
                  <a:lnTo>
                    <a:pt x="721" y="240"/>
                  </a:lnTo>
                  <a:lnTo>
                    <a:pt x="737" y="240"/>
                  </a:lnTo>
                  <a:lnTo>
                    <a:pt x="753" y="240"/>
                  </a:lnTo>
                  <a:lnTo>
                    <a:pt x="770" y="245"/>
                  </a:lnTo>
                  <a:lnTo>
                    <a:pt x="780" y="256"/>
                  </a:lnTo>
                  <a:lnTo>
                    <a:pt x="791" y="272"/>
                  </a:lnTo>
                  <a:lnTo>
                    <a:pt x="807" y="288"/>
                  </a:lnTo>
                  <a:lnTo>
                    <a:pt x="823" y="293"/>
                  </a:lnTo>
                  <a:lnTo>
                    <a:pt x="830" y="293"/>
                  </a:lnTo>
                  <a:lnTo>
                    <a:pt x="835" y="293"/>
                  </a:lnTo>
                  <a:lnTo>
                    <a:pt x="841" y="293"/>
                  </a:lnTo>
                  <a:lnTo>
                    <a:pt x="677" y="6"/>
                  </a:lnTo>
                  <a:lnTo>
                    <a:pt x="677" y="0"/>
                  </a:lnTo>
                  <a:lnTo>
                    <a:pt x="672" y="0"/>
                  </a:lnTo>
                  <a:lnTo>
                    <a:pt x="666" y="0"/>
                  </a:lnTo>
                  <a:lnTo>
                    <a:pt x="660" y="6"/>
                  </a:lnTo>
                  <a:lnTo>
                    <a:pt x="677" y="103"/>
                  </a:lnTo>
                  <a:lnTo>
                    <a:pt x="660" y="131"/>
                  </a:lnTo>
                  <a:lnTo>
                    <a:pt x="644" y="152"/>
                  </a:lnTo>
                  <a:lnTo>
                    <a:pt x="623" y="169"/>
                  </a:lnTo>
                  <a:lnTo>
                    <a:pt x="596" y="179"/>
                  </a:lnTo>
                  <a:lnTo>
                    <a:pt x="574" y="195"/>
                  </a:lnTo>
                  <a:lnTo>
                    <a:pt x="547" y="213"/>
                  </a:lnTo>
                  <a:lnTo>
                    <a:pt x="519" y="229"/>
                  </a:lnTo>
                  <a:lnTo>
                    <a:pt x="498" y="245"/>
                  </a:lnTo>
                  <a:lnTo>
                    <a:pt x="455" y="266"/>
                  </a:lnTo>
                  <a:lnTo>
                    <a:pt x="412" y="293"/>
                  </a:lnTo>
                  <a:lnTo>
                    <a:pt x="374" y="316"/>
                  </a:lnTo>
                  <a:lnTo>
                    <a:pt x="335" y="343"/>
                  </a:lnTo>
                  <a:lnTo>
                    <a:pt x="292" y="365"/>
                  </a:lnTo>
                  <a:lnTo>
                    <a:pt x="255" y="386"/>
                  </a:lnTo>
                  <a:lnTo>
                    <a:pt x="211" y="407"/>
                  </a:lnTo>
                  <a:lnTo>
                    <a:pt x="168" y="426"/>
                  </a:lnTo>
                  <a:lnTo>
                    <a:pt x="135" y="403"/>
                  </a:lnTo>
                  <a:lnTo>
                    <a:pt x="114" y="370"/>
                  </a:lnTo>
                  <a:lnTo>
                    <a:pt x="98" y="333"/>
                  </a:lnTo>
                  <a:lnTo>
                    <a:pt x="75" y="293"/>
                  </a:lnTo>
                  <a:lnTo>
                    <a:pt x="86" y="262"/>
                  </a:lnTo>
                  <a:lnTo>
                    <a:pt x="108" y="235"/>
                  </a:lnTo>
                  <a:lnTo>
                    <a:pt x="129" y="213"/>
                  </a:lnTo>
                  <a:lnTo>
                    <a:pt x="147" y="179"/>
                  </a:lnTo>
                  <a:lnTo>
                    <a:pt x="147" y="174"/>
                  </a:lnTo>
                  <a:lnTo>
                    <a:pt x="141" y="169"/>
                  </a:lnTo>
                  <a:lnTo>
                    <a:pt x="135" y="169"/>
                  </a:lnTo>
                  <a:lnTo>
                    <a:pt x="129" y="164"/>
                  </a:lnTo>
                  <a:lnTo>
                    <a:pt x="0" y="272"/>
                  </a:lnTo>
                  <a:lnTo>
                    <a:pt x="298" y="779"/>
                  </a:lnTo>
                  <a:lnTo>
                    <a:pt x="303" y="779"/>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70" name="Freeform 46"/>
            <p:cNvSpPr>
              <a:spLocks noEditPoints="1"/>
            </p:cNvSpPr>
            <p:nvPr userDrawn="1"/>
          </p:nvSpPr>
          <p:spPr bwMode="auto">
            <a:xfrm>
              <a:off x="1085" y="3263"/>
              <a:ext cx="39" cy="36"/>
            </a:xfrm>
            <a:custGeom>
              <a:avLst/>
              <a:gdLst/>
              <a:ahLst/>
              <a:cxnLst>
                <a:cxn ang="0">
                  <a:pos x="380" y="718"/>
                </a:cxn>
                <a:cxn ang="0">
                  <a:pos x="483" y="685"/>
                </a:cxn>
                <a:cxn ang="0">
                  <a:pos x="571" y="641"/>
                </a:cxn>
                <a:cxn ang="0">
                  <a:pos x="651" y="582"/>
                </a:cxn>
                <a:cxn ang="0">
                  <a:pos x="734" y="484"/>
                </a:cxn>
                <a:cxn ang="0">
                  <a:pos x="771" y="330"/>
                </a:cxn>
                <a:cxn ang="0">
                  <a:pos x="744" y="211"/>
                </a:cxn>
                <a:cxn ang="0">
                  <a:pos x="706" y="140"/>
                </a:cxn>
                <a:cxn ang="0">
                  <a:pos x="657" y="81"/>
                </a:cxn>
                <a:cxn ang="0">
                  <a:pos x="592" y="31"/>
                </a:cxn>
                <a:cxn ang="0">
                  <a:pos x="500" y="0"/>
                </a:cxn>
                <a:cxn ang="0">
                  <a:pos x="386" y="4"/>
                </a:cxn>
                <a:cxn ang="0">
                  <a:pos x="277" y="37"/>
                </a:cxn>
                <a:cxn ang="0">
                  <a:pos x="179" y="87"/>
                </a:cxn>
                <a:cxn ang="0">
                  <a:pos x="71" y="179"/>
                </a:cxn>
                <a:cxn ang="0">
                  <a:pos x="6" y="336"/>
                </a:cxn>
                <a:cxn ang="0">
                  <a:pos x="12" y="467"/>
                </a:cxn>
                <a:cxn ang="0">
                  <a:pos x="43" y="543"/>
                </a:cxn>
                <a:cxn ang="0">
                  <a:pos x="86" y="608"/>
                </a:cxn>
                <a:cxn ang="0">
                  <a:pos x="147" y="663"/>
                </a:cxn>
                <a:cxn ang="0">
                  <a:pos x="223" y="696"/>
                </a:cxn>
                <a:cxn ang="0">
                  <a:pos x="293" y="712"/>
                </a:cxn>
                <a:cxn ang="0">
                  <a:pos x="261" y="604"/>
                </a:cxn>
                <a:cxn ang="0">
                  <a:pos x="380" y="577"/>
                </a:cxn>
                <a:cxn ang="0">
                  <a:pos x="488" y="533"/>
                </a:cxn>
                <a:cxn ang="0">
                  <a:pos x="581" y="467"/>
                </a:cxn>
                <a:cxn ang="0">
                  <a:pos x="657" y="380"/>
                </a:cxn>
                <a:cxn ang="0">
                  <a:pos x="700" y="282"/>
                </a:cxn>
                <a:cxn ang="0">
                  <a:pos x="678" y="189"/>
                </a:cxn>
                <a:cxn ang="0">
                  <a:pos x="672" y="179"/>
                </a:cxn>
                <a:cxn ang="0">
                  <a:pos x="667" y="168"/>
                </a:cxn>
                <a:cxn ang="0">
                  <a:pos x="602" y="118"/>
                </a:cxn>
                <a:cxn ang="0">
                  <a:pos x="521" y="108"/>
                </a:cxn>
                <a:cxn ang="0">
                  <a:pos x="440" y="118"/>
                </a:cxn>
                <a:cxn ang="0">
                  <a:pos x="359" y="146"/>
                </a:cxn>
                <a:cxn ang="0">
                  <a:pos x="271" y="189"/>
                </a:cxn>
                <a:cxn ang="0">
                  <a:pos x="190" y="244"/>
                </a:cxn>
                <a:cxn ang="0">
                  <a:pos x="126" y="309"/>
                </a:cxn>
                <a:cxn ang="0">
                  <a:pos x="71" y="391"/>
                </a:cxn>
                <a:cxn ang="0">
                  <a:pos x="71" y="484"/>
                </a:cxn>
                <a:cxn ang="0">
                  <a:pos x="114" y="561"/>
                </a:cxn>
                <a:cxn ang="0">
                  <a:pos x="185" y="592"/>
                </a:cxn>
                <a:cxn ang="0">
                  <a:pos x="261" y="604"/>
                </a:cxn>
              </a:cxnLst>
              <a:rect l="0" t="0" r="r" b="b"/>
              <a:pathLst>
                <a:path w="771" h="723">
                  <a:moveTo>
                    <a:pt x="326" y="723"/>
                  </a:moveTo>
                  <a:lnTo>
                    <a:pt x="380" y="718"/>
                  </a:lnTo>
                  <a:lnTo>
                    <a:pt x="434" y="701"/>
                  </a:lnTo>
                  <a:lnTo>
                    <a:pt x="483" y="685"/>
                  </a:lnTo>
                  <a:lnTo>
                    <a:pt x="526" y="669"/>
                  </a:lnTo>
                  <a:lnTo>
                    <a:pt x="571" y="641"/>
                  </a:lnTo>
                  <a:lnTo>
                    <a:pt x="614" y="614"/>
                  </a:lnTo>
                  <a:lnTo>
                    <a:pt x="651" y="582"/>
                  </a:lnTo>
                  <a:lnTo>
                    <a:pt x="688" y="549"/>
                  </a:lnTo>
                  <a:lnTo>
                    <a:pt x="734" y="484"/>
                  </a:lnTo>
                  <a:lnTo>
                    <a:pt x="759" y="407"/>
                  </a:lnTo>
                  <a:lnTo>
                    <a:pt x="771" y="330"/>
                  </a:lnTo>
                  <a:lnTo>
                    <a:pt x="759" y="250"/>
                  </a:lnTo>
                  <a:lnTo>
                    <a:pt x="744" y="211"/>
                  </a:lnTo>
                  <a:lnTo>
                    <a:pt x="728" y="173"/>
                  </a:lnTo>
                  <a:lnTo>
                    <a:pt x="706" y="140"/>
                  </a:lnTo>
                  <a:lnTo>
                    <a:pt x="684" y="108"/>
                  </a:lnTo>
                  <a:lnTo>
                    <a:pt x="657" y="81"/>
                  </a:lnTo>
                  <a:lnTo>
                    <a:pt x="624" y="54"/>
                  </a:lnTo>
                  <a:lnTo>
                    <a:pt x="592" y="31"/>
                  </a:lnTo>
                  <a:lnTo>
                    <a:pt x="559" y="16"/>
                  </a:lnTo>
                  <a:lnTo>
                    <a:pt x="500" y="0"/>
                  </a:lnTo>
                  <a:lnTo>
                    <a:pt x="445" y="0"/>
                  </a:lnTo>
                  <a:lnTo>
                    <a:pt x="386" y="4"/>
                  </a:lnTo>
                  <a:lnTo>
                    <a:pt x="331" y="16"/>
                  </a:lnTo>
                  <a:lnTo>
                    <a:pt x="277" y="37"/>
                  </a:lnTo>
                  <a:lnTo>
                    <a:pt x="223" y="59"/>
                  </a:lnTo>
                  <a:lnTo>
                    <a:pt x="179" y="87"/>
                  </a:lnTo>
                  <a:lnTo>
                    <a:pt x="136" y="114"/>
                  </a:lnTo>
                  <a:lnTo>
                    <a:pt x="71" y="179"/>
                  </a:lnTo>
                  <a:lnTo>
                    <a:pt x="28" y="256"/>
                  </a:lnTo>
                  <a:lnTo>
                    <a:pt x="6" y="336"/>
                  </a:lnTo>
                  <a:lnTo>
                    <a:pt x="0" y="423"/>
                  </a:lnTo>
                  <a:lnTo>
                    <a:pt x="12" y="467"/>
                  </a:lnTo>
                  <a:lnTo>
                    <a:pt x="28" y="505"/>
                  </a:lnTo>
                  <a:lnTo>
                    <a:pt x="43" y="543"/>
                  </a:lnTo>
                  <a:lnTo>
                    <a:pt x="65" y="577"/>
                  </a:lnTo>
                  <a:lnTo>
                    <a:pt x="86" y="608"/>
                  </a:lnTo>
                  <a:lnTo>
                    <a:pt x="114" y="635"/>
                  </a:lnTo>
                  <a:lnTo>
                    <a:pt x="147" y="663"/>
                  </a:lnTo>
                  <a:lnTo>
                    <a:pt x="185" y="685"/>
                  </a:lnTo>
                  <a:lnTo>
                    <a:pt x="223" y="696"/>
                  </a:lnTo>
                  <a:lnTo>
                    <a:pt x="256" y="701"/>
                  </a:lnTo>
                  <a:lnTo>
                    <a:pt x="293" y="712"/>
                  </a:lnTo>
                  <a:lnTo>
                    <a:pt x="326" y="723"/>
                  </a:lnTo>
                  <a:close/>
                  <a:moveTo>
                    <a:pt x="261" y="604"/>
                  </a:moveTo>
                  <a:lnTo>
                    <a:pt x="320" y="592"/>
                  </a:lnTo>
                  <a:lnTo>
                    <a:pt x="380" y="577"/>
                  </a:lnTo>
                  <a:lnTo>
                    <a:pt x="434" y="555"/>
                  </a:lnTo>
                  <a:lnTo>
                    <a:pt x="488" y="533"/>
                  </a:lnTo>
                  <a:lnTo>
                    <a:pt x="537" y="500"/>
                  </a:lnTo>
                  <a:lnTo>
                    <a:pt x="581" y="467"/>
                  </a:lnTo>
                  <a:lnTo>
                    <a:pt x="624" y="423"/>
                  </a:lnTo>
                  <a:lnTo>
                    <a:pt x="657" y="380"/>
                  </a:lnTo>
                  <a:lnTo>
                    <a:pt x="684" y="330"/>
                  </a:lnTo>
                  <a:lnTo>
                    <a:pt x="700" y="282"/>
                  </a:lnTo>
                  <a:lnTo>
                    <a:pt x="694" y="238"/>
                  </a:lnTo>
                  <a:lnTo>
                    <a:pt x="678" y="189"/>
                  </a:lnTo>
                  <a:lnTo>
                    <a:pt x="678" y="185"/>
                  </a:lnTo>
                  <a:lnTo>
                    <a:pt x="672" y="179"/>
                  </a:lnTo>
                  <a:lnTo>
                    <a:pt x="672" y="173"/>
                  </a:lnTo>
                  <a:lnTo>
                    <a:pt x="667" y="168"/>
                  </a:lnTo>
                  <a:lnTo>
                    <a:pt x="635" y="140"/>
                  </a:lnTo>
                  <a:lnTo>
                    <a:pt x="602" y="118"/>
                  </a:lnTo>
                  <a:lnTo>
                    <a:pt x="565" y="108"/>
                  </a:lnTo>
                  <a:lnTo>
                    <a:pt x="521" y="108"/>
                  </a:lnTo>
                  <a:lnTo>
                    <a:pt x="483" y="108"/>
                  </a:lnTo>
                  <a:lnTo>
                    <a:pt x="440" y="118"/>
                  </a:lnTo>
                  <a:lnTo>
                    <a:pt x="396" y="130"/>
                  </a:lnTo>
                  <a:lnTo>
                    <a:pt x="359" y="146"/>
                  </a:lnTo>
                  <a:lnTo>
                    <a:pt x="316" y="168"/>
                  </a:lnTo>
                  <a:lnTo>
                    <a:pt x="271" y="189"/>
                  </a:lnTo>
                  <a:lnTo>
                    <a:pt x="233" y="211"/>
                  </a:lnTo>
                  <a:lnTo>
                    <a:pt x="190" y="244"/>
                  </a:lnTo>
                  <a:lnTo>
                    <a:pt x="157" y="272"/>
                  </a:lnTo>
                  <a:lnTo>
                    <a:pt x="126" y="309"/>
                  </a:lnTo>
                  <a:lnTo>
                    <a:pt x="92" y="349"/>
                  </a:lnTo>
                  <a:lnTo>
                    <a:pt x="71" y="391"/>
                  </a:lnTo>
                  <a:lnTo>
                    <a:pt x="65" y="434"/>
                  </a:lnTo>
                  <a:lnTo>
                    <a:pt x="71" y="484"/>
                  </a:lnTo>
                  <a:lnTo>
                    <a:pt x="86" y="521"/>
                  </a:lnTo>
                  <a:lnTo>
                    <a:pt x="114" y="561"/>
                  </a:lnTo>
                  <a:lnTo>
                    <a:pt x="147" y="582"/>
                  </a:lnTo>
                  <a:lnTo>
                    <a:pt x="185" y="592"/>
                  </a:lnTo>
                  <a:lnTo>
                    <a:pt x="223" y="598"/>
                  </a:lnTo>
                  <a:lnTo>
                    <a:pt x="261" y="604"/>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71" name="Freeform 47"/>
            <p:cNvSpPr>
              <a:spLocks/>
            </p:cNvSpPr>
            <p:nvPr userDrawn="1"/>
          </p:nvSpPr>
          <p:spPr bwMode="auto">
            <a:xfrm>
              <a:off x="1315" y="2865"/>
              <a:ext cx="466" cy="402"/>
            </a:xfrm>
            <a:custGeom>
              <a:avLst/>
              <a:gdLst/>
              <a:ahLst/>
              <a:cxnLst>
                <a:cxn ang="0">
                  <a:pos x="125" y="7989"/>
                </a:cxn>
                <a:cxn ang="0">
                  <a:pos x="239" y="7875"/>
                </a:cxn>
                <a:cxn ang="0">
                  <a:pos x="674" y="7838"/>
                </a:cxn>
                <a:cxn ang="0">
                  <a:pos x="1433" y="7913"/>
                </a:cxn>
                <a:cxn ang="0">
                  <a:pos x="2187" y="7952"/>
                </a:cxn>
                <a:cxn ang="0">
                  <a:pos x="2860" y="7777"/>
                </a:cxn>
                <a:cxn ang="0">
                  <a:pos x="3370" y="7228"/>
                </a:cxn>
                <a:cxn ang="0">
                  <a:pos x="3591" y="6438"/>
                </a:cxn>
                <a:cxn ang="0">
                  <a:pos x="3788" y="5670"/>
                </a:cxn>
                <a:cxn ang="0">
                  <a:pos x="4123" y="5056"/>
                </a:cxn>
                <a:cxn ang="0">
                  <a:pos x="4607" y="4583"/>
                </a:cxn>
                <a:cxn ang="0">
                  <a:pos x="5160" y="4192"/>
                </a:cxn>
                <a:cxn ang="0">
                  <a:pos x="5599" y="3887"/>
                </a:cxn>
                <a:cxn ang="0">
                  <a:pos x="5924" y="3656"/>
                </a:cxn>
                <a:cxn ang="0">
                  <a:pos x="6244" y="3422"/>
                </a:cxn>
                <a:cxn ang="0">
                  <a:pos x="6559" y="3189"/>
                </a:cxn>
                <a:cxn ang="0">
                  <a:pos x="7048" y="2797"/>
                </a:cxn>
                <a:cxn ang="0">
                  <a:pos x="7785" y="2297"/>
                </a:cxn>
                <a:cxn ang="0">
                  <a:pos x="8512" y="1774"/>
                </a:cxn>
                <a:cxn ang="0">
                  <a:pos x="9120" y="1126"/>
                </a:cxn>
                <a:cxn ang="0">
                  <a:pos x="9348" y="534"/>
                </a:cxn>
                <a:cxn ang="0">
                  <a:pos x="9228" y="201"/>
                </a:cxn>
                <a:cxn ang="0">
                  <a:pos x="9050" y="28"/>
                </a:cxn>
                <a:cxn ang="0">
                  <a:pos x="8973" y="0"/>
                </a:cxn>
                <a:cxn ang="0">
                  <a:pos x="8860" y="320"/>
                </a:cxn>
                <a:cxn ang="0">
                  <a:pos x="8637" y="669"/>
                </a:cxn>
                <a:cxn ang="0">
                  <a:pos x="8230" y="1078"/>
                </a:cxn>
                <a:cxn ang="0">
                  <a:pos x="7763" y="1454"/>
                </a:cxn>
                <a:cxn ang="0">
                  <a:pos x="7292" y="1801"/>
                </a:cxn>
                <a:cxn ang="0">
                  <a:pos x="6820" y="2150"/>
                </a:cxn>
                <a:cxn ang="0">
                  <a:pos x="6532" y="2357"/>
                </a:cxn>
                <a:cxn ang="0">
                  <a:pos x="6315" y="2514"/>
                </a:cxn>
                <a:cxn ang="0">
                  <a:pos x="6104" y="2673"/>
                </a:cxn>
                <a:cxn ang="0">
                  <a:pos x="5887" y="2830"/>
                </a:cxn>
                <a:cxn ang="0">
                  <a:pos x="5659" y="2999"/>
                </a:cxn>
                <a:cxn ang="0">
                  <a:pos x="5427" y="3163"/>
                </a:cxn>
                <a:cxn ang="0">
                  <a:pos x="5197" y="3330"/>
                </a:cxn>
                <a:cxn ang="0">
                  <a:pos x="4970" y="3499"/>
                </a:cxn>
                <a:cxn ang="0">
                  <a:pos x="4536" y="3816"/>
                </a:cxn>
                <a:cxn ang="0">
                  <a:pos x="4009" y="4186"/>
                </a:cxn>
                <a:cxn ang="0">
                  <a:pos x="3542" y="4615"/>
                </a:cxn>
                <a:cxn ang="0">
                  <a:pos x="3213" y="5176"/>
                </a:cxn>
                <a:cxn ang="0">
                  <a:pos x="2952" y="6058"/>
                </a:cxn>
                <a:cxn ang="0">
                  <a:pos x="2691" y="7010"/>
                </a:cxn>
                <a:cxn ang="0">
                  <a:pos x="2149" y="7244"/>
                </a:cxn>
                <a:cxn ang="0">
                  <a:pos x="1563" y="7189"/>
                </a:cxn>
                <a:cxn ang="0">
                  <a:pos x="976" y="7136"/>
                </a:cxn>
                <a:cxn ang="0">
                  <a:pos x="417" y="7211"/>
                </a:cxn>
                <a:cxn ang="0">
                  <a:pos x="92" y="7512"/>
                </a:cxn>
                <a:cxn ang="0">
                  <a:pos x="5" y="7925"/>
                </a:cxn>
                <a:cxn ang="0">
                  <a:pos x="12" y="8050"/>
                </a:cxn>
              </a:cxnLst>
              <a:rect l="0" t="0" r="r" b="b"/>
              <a:pathLst>
                <a:path w="9348" h="8072">
                  <a:moveTo>
                    <a:pt x="55" y="8072"/>
                  </a:moveTo>
                  <a:lnTo>
                    <a:pt x="88" y="8060"/>
                  </a:lnTo>
                  <a:lnTo>
                    <a:pt x="104" y="8023"/>
                  </a:lnTo>
                  <a:lnTo>
                    <a:pt x="125" y="7989"/>
                  </a:lnTo>
                  <a:lnTo>
                    <a:pt x="146" y="7958"/>
                  </a:lnTo>
                  <a:lnTo>
                    <a:pt x="175" y="7925"/>
                  </a:lnTo>
                  <a:lnTo>
                    <a:pt x="202" y="7897"/>
                  </a:lnTo>
                  <a:lnTo>
                    <a:pt x="239" y="7875"/>
                  </a:lnTo>
                  <a:lnTo>
                    <a:pt x="272" y="7854"/>
                  </a:lnTo>
                  <a:lnTo>
                    <a:pt x="316" y="7842"/>
                  </a:lnTo>
                  <a:lnTo>
                    <a:pt x="494" y="7838"/>
                  </a:lnTo>
                  <a:lnTo>
                    <a:pt x="674" y="7838"/>
                  </a:lnTo>
                  <a:lnTo>
                    <a:pt x="862" y="7854"/>
                  </a:lnTo>
                  <a:lnTo>
                    <a:pt x="1052" y="7870"/>
                  </a:lnTo>
                  <a:lnTo>
                    <a:pt x="1243" y="7891"/>
                  </a:lnTo>
                  <a:lnTo>
                    <a:pt x="1433" y="7913"/>
                  </a:lnTo>
                  <a:lnTo>
                    <a:pt x="1628" y="7935"/>
                  </a:lnTo>
                  <a:lnTo>
                    <a:pt x="1818" y="7952"/>
                  </a:lnTo>
                  <a:lnTo>
                    <a:pt x="2003" y="7958"/>
                  </a:lnTo>
                  <a:lnTo>
                    <a:pt x="2187" y="7952"/>
                  </a:lnTo>
                  <a:lnTo>
                    <a:pt x="2366" y="7935"/>
                  </a:lnTo>
                  <a:lnTo>
                    <a:pt x="2538" y="7903"/>
                  </a:lnTo>
                  <a:lnTo>
                    <a:pt x="2702" y="7848"/>
                  </a:lnTo>
                  <a:lnTo>
                    <a:pt x="2860" y="7777"/>
                  </a:lnTo>
                  <a:lnTo>
                    <a:pt x="3012" y="7674"/>
                  </a:lnTo>
                  <a:lnTo>
                    <a:pt x="3146" y="7549"/>
                  </a:lnTo>
                  <a:lnTo>
                    <a:pt x="3272" y="7396"/>
                  </a:lnTo>
                  <a:lnTo>
                    <a:pt x="3370" y="7228"/>
                  </a:lnTo>
                  <a:lnTo>
                    <a:pt x="3440" y="7043"/>
                  </a:lnTo>
                  <a:lnTo>
                    <a:pt x="3500" y="6847"/>
                  </a:lnTo>
                  <a:lnTo>
                    <a:pt x="3542" y="6646"/>
                  </a:lnTo>
                  <a:lnTo>
                    <a:pt x="3591" y="6438"/>
                  </a:lnTo>
                  <a:lnTo>
                    <a:pt x="3635" y="6237"/>
                  </a:lnTo>
                  <a:lnTo>
                    <a:pt x="3695" y="6046"/>
                  </a:lnTo>
                  <a:lnTo>
                    <a:pt x="3732" y="5851"/>
                  </a:lnTo>
                  <a:lnTo>
                    <a:pt x="3788" y="5670"/>
                  </a:lnTo>
                  <a:lnTo>
                    <a:pt x="3852" y="5498"/>
                  </a:lnTo>
                  <a:lnTo>
                    <a:pt x="3935" y="5338"/>
                  </a:lnTo>
                  <a:lnTo>
                    <a:pt x="4026" y="5193"/>
                  </a:lnTo>
                  <a:lnTo>
                    <a:pt x="4123" y="5056"/>
                  </a:lnTo>
                  <a:lnTo>
                    <a:pt x="4238" y="4925"/>
                  </a:lnTo>
                  <a:lnTo>
                    <a:pt x="4357" y="4805"/>
                  </a:lnTo>
                  <a:lnTo>
                    <a:pt x="4475" y="4691"/>
                  </a:lnTo>
                  <a:lnTo>
                    <a:pt x="4607" y="4583"/>
                  </a:lnTo>
                  <a:lnTo>
                    <a:pt x="4742" y="4479"/>
                  </a:lnTo>
                  <a:lnTo>
                    <a:pt x="4883" y="4381"/>
                  </a:lnTo>
                  <a:lnTo>
                    <a:pt x="5019" y="4284"/>
                  </a:lnTo>
                  <a:lnTo>
                    <a:pt x="5160" y="4192"/>
                  </a:lnTo>
                  <a:lnTo>
                    <a:pt x="5301" y="4093"/>
                  </a:lnTo>
                  <a:lnTo>
                    <a:pt x="5437" y="4001"/>
                  </a:lnTo>
                  <a:lnTo>
                    <a:pt x="5518" y="3945"/>
                  </a:lnTo>
                  <a:lnTo>
                    <a:pt x="5599" y="3887"/>
                  </a:lnTo>
                  <a:lnTo>
                    <a:pt x="5681" y="3831"/>
                  </a:lnTo>
                  <a:lnTo>
                    <a:pt x="5762" y="3771"/>
                  </a:lnTo>
                  <a:lnTo>
                    <a:pt x="5844" y="3717"/>
                  </a:lnTo>
                  <a:lnTo>
                    <a:pt x="5924" y="3656"/>
                  </a:lnTo>
                  <a:lnTo>
                    <a:pt x="6001" y="3598"/>
                  </a:lnTo>
                  <a:lnTo>
                    <a:pt x="6081" y="3542"/>
                  </a:lnTo>
                  <a:lnTo>
                    <a:pt x="6164" y="3484"/>
                  </a:lnTo>
                  <a:lnTo>
                    <a:pt x="6244" y="3422"/>
                  </a:lnTo>
                  <a:lnTo>
                    <a:pt x="6321" y="3370"/>
                  </a:lnTo>
                  <a:lnTo>
                    <a:pt x="6402" y="3308"/>
                  </a:lnTo>
                  <a:lnTo>
                    <a:pt x="6478" y="3249"/>
                  </a:lnTo>
                  <a:lnTo>
                    <a:pt x="6559" y="3189"/>
                  </a:lnTo>
                  <a:lnTo>
                    <a:pt x="6642" y="3135"/>
                  </a:lnTo>
                  <a:lnTo>
                    <a:pt x="6716" y="3075"/>
                  </a:lnTo>
                  <a:lnTo>
                    <a:pt x="6879" y="2933"/>
                  </a:lnTo>
                  <a:lnTo>
                    <a:pt x="7048" y="2797"/>
                  </a:lnTo>
                  <a:lnTo>
                    <a:pt x="7227" y="2673"/>
                  </a:lnTo>
                  <a:lnTo>
                    <a:pt x="7411" y="2548"/>
                  </a:lnTo>
                  <a:lnTo>
                    <a:pt x="7596" y="2421"/>
                  </a:lnTo>
                  <a:lnTo>
                    <a:pt x="7785" y="2297"/>
                  </a:lnTo>
                  <a:lnTo>
                    <a:pt x="7970" y="2172"/>
                  </a:lnTo>
                  <a:lnTo>
                    <a:pt x="8155" y="2046"/>
                  </a:lnTo>
                  <a:lnTo>
                    <a:pt x="8339" y="1910"/>
                  </a:lnTo>
                  <a:lnTo>
                    <a:pt x="8512" y="1774"/>
                  </a:lnTo>
                  <a:lnTo>
                    <a:pt x="8680" y="1626"/>
                  </a:lnTo>
                  <a:lnTo>
                    <a:pt x="8838" y="1469"/>
                  </a:lnTo>
                  <a:lnTo>
                    <a:pt x="8984" y="1306"/>
                  </a:lnTo>
                  <a:lnTo>
                    <a:pt x="9120" y="1126"/>
                  </a:lnTo>
                  <a:lnTo>
                    <a:pt x="9239" y="930"/>
                  </a:lnTo>
                  <a:lnTo>
                    <a:pt x="9343" y="723"/>
                  </a:lnTo>
                  <a:lnTo>
                    <a:pt x="9348" y="625"/>
                  </a:lnTo>
                  <a:lnTo>
                    <a:pt x="9348" y="534"/>
                  </a:lnTo>
                  <a:lnTo>
                    <a:pt x="9332" y="447"/>
                  </a:lnTo>
                  <a:lnTo>
                    <a:pt x="9310" y="358"/>
                  </a:lnTo>
                  <a:lnTo>
                    <a:pt x="9272" y="277"/>
                  </a:lnTo>
                  <a:lnTo>
                    <a:pt x="9228" y="201"/>
                  </a:lnTo>
                  <a:lnTo>
                    <a:pt x="9169" y="130"/>
                  </a:lnTo>
                  <a:lnTo>
                    <a:pt x="9104" y="65"/>
                  </a:lnTo>
                  <a:lnTo>
                    <a:pt x="9077" y="44"/>
                  </a:lnTo>
                  <a:lnTo>
                    <a:pt x="9050" y="28"/>
                  </a:lnTo>
                  <a:lnTo>
                    <a:pt x="9018" y="10"/>
                  </a:lnTo>
                  <a:lnTo>
                    <a:pt x="8984" y="0"/>
                  </a:lnTo>
                  <a:lnTo>
                    <a:pt x="8978" y="0"/>
                  </a:lnTo>
                  <a:lnTo>
                    <a:pt x="8973" y="0"/>
                  </a:lnTo>
                  <a:lnTo>
                    <a:pt x="8968" y="5"/>
                  </a:lnTo>
                  <a:lnTo>
                    <a:pt x="8936" y="114"/>
                  </a:lnTo>
                  <a:lnTo>
                    <a:pt x="8898" y="222"/>
                  </a:lnTo>
                  <a:lnTo>
                    <a:pt x="8860" y="320"/>
                  </a:lnTo>
                  <a:lnTo>
                    <a:pt x="8810" y="413"/>
                  </a:lnTo>
                  <a:lnTo>
                    <a:pt x="8757" y="500"/>
                  </a:lnTo>
                  <a:lnTo>
                    <a:pt x="8697" y="588"/>
                  </a:lnTo>
                  <a:lnTo>
                    <a:pt x="8637" y="669"/>
                  </a:lnTo>
                  <a:lnTo>
                    <a:pt x="8567" y="752"/>
                  </a:lnTo>
                  <a:lnTo>
                    <a:pt x="8453" y="866"/>
                  </a:lnTo>
                  <a:lnTo>
                    <a:pt x="8344" y="974"/>
                  </a:lnTo>
                  <a:lnTo>
                    <a:pt x="8230" y="1078"/>
                  </a:lnTo>
                  <a:lnTo>
                    <a:pt x="8111" y="1176"/>
                  </a:lnTo>
                  <a:lnTo>
                    <a:pt x="7997" y="1273"/>
                  </a:lnTo>
                  <a:lnTo>
                    <a:pt x="7883" y="1365"/>
                  </a:lnTo>
                  <a:lnTo>
                    <a:pt x="7763" y="1454"/>
                  </a:lnTo>
                  <a:lnTo>
                    <a:pt x="7644" y="1541"/>
                  </a:lnTo>
                  <a:lnTo>
                    <a:pt x="7526" y="1626"/>
                  </a:lnTo>
                  <a:lnTo>
                    <a:pt x="7411" y="1713"/>
                  </a:lnTo>
                  <a:lnTo>
                    <a:pt x="7292" y="1801"/>
                  </a:lnTo>
                  <a:lnTo>
                    <a:pt x="7173" y="1883"/>
                  </a:lnTo>
                  <a:lnTo>
                    <a:pt x="7054" y="1971"/>
                  </a:lnTo>
                  <a:lnTo>
                    <a:pt x="6934" y="2058"/>
                  </a:lnTo>
                  <a:lnTo>
                    <a:pt x="6820" y="2150"/>
                  </a:lnTo>
                  <a:lnTo>
                    <a:pt x="6700" y="2242"/>
                  </a:lnTo>
                  <a:lnTo>
                    <a:pt x="6646" y="2280"/>
                  </a:lnTo>
                  <a:lnTo>
                    <a:pt x="6593" y="2319"/>
                  </a:lnTo>
                  <a:lnTo>
                    <a:pt x="6532" y="2357"/>
                  </a:lnTo>
                  <a:lnTo>
                    <a:pt x="6478" y="2394"/>
                  </a:lnTo>
                  <a:lnTo>
                    <a:pt x="6424" y="2433"/>
                  </a:lnTo>
                  <a:lnTo>
                    <a:pt x="6369" y="2477"/>
                  </a:lnTo>
                  <a:lnTo>
                    <a:pt x="6315" y="2514"/>
                  </a:lnTo>
                  <a:lnTo>
                    <a:pt x="6261" y="2553"/>
                  </a:lnTo>
                  <a:lnTo>
                    <a:pt x="6207" y="2591"/>
                  </a:lnTo>
                  <a:lnTo>
                    <a:pt x="6152" y="2628"/>
                  </a:lnTo>
                  <a:lnTo>
                    <a:pt x="6104" y="2673"/>
                  </a:lnTo>
                  <a:lnTo>
                    <a:pt x="6050" y="2710"/>
                  </a:lnTo>
                  <a:lnTo>
                    <a:pt x="5996" y="2747"/>
                  </a:lnTo>
                  <a:lnTo>
                    <a:pt x="5942" y="2791"/>
                  </a:lnTo>
                  <a:lnTo>
                    <a:pt x="5887" y="2830"/>
                  </a:lnTo>
                  <a:lnTo>
                    <a:pt x="5832" y="2874"/>
                  </a:lnTo>
                  <a:lnTo>
                    <a:pt x="5773" y="2917"/>
                  </a:lnTo>
                  <a:lnTo>
                    <a:pt x="5713" y="2955"/>
                  </a:lnTo>
                  <a:lnTo>
                    <a:pt x="5659" y="2999"/>
                  </a:lnTo>
                  <a:lnTo>
                    <a:pt x="5599" y="3037"/>
                  </a:lnTo>
                  <a:lnTo>
                    <a:pt x="5540" y="3080"/>
                  </a:lnTo>
                  <a:lnTo>
                    <a:pt x="5485" y="3123"/>
                  </a:lnTo>
                  <a:lnTo>
                    <a:pt x="5427" y="3163"/>
                  </a:lnTo>
                  <a:lnTo>
                    <a:pt x="5371" y="3206"/>
                  </a:lnTo>
                  <a:lnTo>
                    <a:pt x="5313" y="3243"/>
                  </a:lnTo>
                  <a:lnTo>
                    <a:pt x="5258" y="3287"/>
                  </a:lnTo>
                  <a:lnTo>
                    <a:pt x="5197" y="3330"/>
                  </a:lnTo>
                  <a:lnTo>
                    <a:pt x="5144" y="3370"/>
                  </a:lnTo>
                  <a:lnTo>
                    <a:pt x="5083" y="3412"/>
                  </a:lnTo>
                  <a:lnTo>
                    <a:pt x="5030" y="3455"/>
                  </a:lnTo>
                  <a:lnTo>
                    <a:pt x="4970" y="3499"/>
                  </a:lnTo>
                  <a:lnTo>
                    <a:pt x="4916" y="3542"/>
                  </a:lnTo>
                  <a:lnTo>
                    <a:pt x="4797" y="3635"/>
                  </a:lnTo>
                  <a:lnTo>
                    <a:pt x="4666" y="3727"/>
                  </a:lnTo>
                  <a:lnTo>
                    <a:pt x="4536" y="3816"/>
                  </a:lnTo>
                  <a:lnTo>
                    <a:pt x="4405" y="3908"/>
                  </a:lnTo>
                  <a:lnTo>
                    <a:pt x="4270" y="3995"/>
                  </a:lnTo>
                  <a:lnTo>
                    <a:pt x="4140" y="4088"/>
                  </a:lnTo>
                  <a:lnTo>
                    <a:pt x="4009" y="4186"/>
                  </a:lnTo>
                  <a:lnTo>
                    <a:pt x="3885" y="4284"/>
                  </a:lnTo>
                  <a:lnTo>
                    <a:pt x="3766" y="4387"/>
                  </a:lnTo>
                  <a:lnTo>
                    <a:pt x="3646" y="4496"/>
                  </a:lnTo>
                  <a:lnTo>
                    <a:pt x="3542" y="4615"/>
                  </a:lnTo>
                  <a:lnTo>
                    <a:pt x="3440" y="4740"/>
                  </a:lnTo>
                  <a:lnTo>
                    <a:pt x="3354" y="4877"/>
                  </a:lnTo>
                  <a:lnTo>
                    <a:pt x="3277" y="5018"/>
                  </a:lnTo>
                  <a:lnTo>
                    <a:pt x="3213" y="5176"/>
                  </a:lnTo>
                  <a:lnTo>
                    <a:pt x="3164" y="5344"/>
                  </a:lnTo>
                  <a:lnTo>
                    <a:pt x="3076" y="5568"/>
                  </a:lnTo>
                  <a:lnTo>
                    <a:pt x="3006" y="5807"/>
                  </a:lnTo>
                  <a:lnTo>
                    <a:pt x="2952" y="6058"/>
                  </a:lnTo>
                  <a:lnTo>
                    <a:pt x="2898" y="6308"/>
                  </a:lnTo>
                  <a:lnTo>
                    <a:pt x="2842" y="6553"/>
                  </a:lnTo>
                  <a:lnTo>
                    <a:pt x="2778" y="6787"/>
                  </a:lnTo>
                  <a:lnTo>
                    <a:pt x="2691" y="7010"/>
                  </a:lnTo>
                  <a:lnTo>
                    <a:pt x="2584" y="7207"/>
                  </a:lnTo>
                  <a:lnTo>
                    <a:pt x="2443" y="7228"/>
                  </a:lnTo>
                  <a:lnTo>
                    <a:pt x="2296" y="7244"/>
                  </a:lnTo>
                  <a:lnTo>
                    <a:pt x="2149" y="7244"/>
                  </a:lnTo>
                  <a:lnTo>
                    <a:pt x="2003" y="7238"/>
                  </a:lnTo>
                  <a:lnTo>
                    <a:pt x="1856" y="7228"/>
                  </a:lnTo>
                  <a:lnTo>
                    <a:pt x="1710" y="7211"/>
                  </a:lnTo>
                  <a:lnTo>
                    <a:pt x="1563" y="7189"/>
                  </a:lnTo>
                  <a:lnTo>
                    <a:pt x="1417" y="7173"/>
                  </a:lnTo>
                  <a:lnTo>
                    <a:pt x="1270" y="7157"/>
                  </a:lnTo>
                  <a:lnTo>
                    <a:pt x="1123" y="7146"/>
                  </a:lnTo>
                  <a:lnTo>
                    <a:pt x="976" y="7136"/>
                  </a:lnTo>
                  <a:lnTo>
                    <a:pt x="837" y="7140"/>
                  </a:lnTo>
                  <a:lnTo>
                    <a:pt x="690" y="7152"/>
                  </a:lnTo>
                  <a:lnTo>
                    <a:pt x="554" y="7173"/>
                  </a:lnTo>
                  <a:lnTo>
                    <a:pt x="417" y="7211"/>
                  </a:lnTo>
                  <a:lnTo>
                    <a:pt x="282" y="7266"/>
                  </a:lnTo>
                  <a:lnTo>
                    <a:pt x="208" y="7337"/>
                  </a:lnTo>
                  <a:lnTo>
                    <a:pt x="141" y="7419"/>
                  </a:lnTo>
                  <a:lnTo>
                    <a:pt x="92" y="7512"/>
                  </a:lnTo>
                  <a:lnTo>
                    <a:pt x="61" y="7609"/>
                  </a:lnTo>
                  <a:lnTo>
                    <a:pt x="33" y="7713"/>
                  </a:lnTo>
                  <a:lnTo>
                    <a:pt x="18" y="7817"/>
                  </a:lnTo>
                  <a:lnTo>
                    <a:pt x="5" y="7925"/>
                  </a:lnTo>
                  <a:lnTo>
                    <a:pt x="0" y="8027"/>
                  </a:lnTo>
                  <a:lnTo>
                    <a:pt x="0" y="8033"/>
                  </a:lnTo>
                  <a:lnTo>
                    <a:pt x="5" y="8045"/>
                  </a:lnTo>
                  <a:lnTo>
                    <a:pt x="12" y="8050"/>
                  </a:lnTo>
                  <a:lnTo>
                    <a:pt x="12" y="8055"/>
                  </a:lnTo>
                  <a:lnTo>
                    <a:pt x="55" y="8072"/>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72" name="Freeform 48"/>
            <p:cNvSpPr>
              <a:spLocks/>
            </p:cNvSpPr>
            <p:nvPr userDrawn="1"/>
          </p:nvSpPr>
          <p:spPr bwMode="auto">
            <a:xfrm>
              <a:off x="1072" y="3235"/>
              <a:ext cx="39" cy="28"/>
            </a:xfrm>
            <a:custGeom>
              <a:avLst/>
              <a:gdLst/>
              <a:ahLst/>
              <a:cxnLst>
                <a:cxn ang="0">
                  <a:pos x="120" y="523"/>
                </a:cxn>
                <a:cxn ang="0">
                  <a:pos x="124" y="523"/>
                </a:cxn>
                <a:cxn ang="0">
                  <a:pos x="130" y="523"/>
                </a:cxn>
                <a:cxn ang="0">
                  <a:pos x="141" y="436"/>
                </a:cxn>
                <a:cxn ang="0">
                  <a:pos x="212" y="409"/>
                </a:cxn>
                <a:cxn ang="0">
                  <a:pos x="282" y="376"/>
                </a:cxn>
                <a:cxn ang="0">
                  <a:pos x="358" y="347"/>
                </a:cxn>
                <a:cxn ang="0">
                  <a:pos x="434" y="320"/>
                </a:cxn>
                <a:cxn ang="0">
                  <a:pos x="510" y="299"/>
                </a:cxn>
                <a:cxn ang="0">
                  <a:pos x="586" y="277"/>
                </a:cxn>
                <a:cxn ang="0">
                  <a:pos x="662" y="262"/>
                </a:cxn>
                <a:cxn ang="0">
                  <a:pos x="737" y="245"/>
                </a:cxn>
                <a:cxn ang="0">
                  <a:pos x="797" y="310"/>
                </a:cxn>
                <a:cxn ang="0">
                  <a:pos x="786" y="239"/>
                </a:cxn>
                <a:cxn ang="0">
                  <a:pos x="765" y="158"/>
                </a:cxn>
                <a:cxn ang="0">
                  <a:pos x="737" y="82"/>
                </a:cxn>
                <a:cxn ang="0">
                  <a:pos x="706" y="11"/>
                </a:cxn>
                <a:cxn ang="0">
                  <a:pos x="694" y="38"/>
                </a:cxn>
                <a:cxn ang="0">
                  <a:pos x="689" y="77"/>
                </a:cxn>
                <a:cxn ang="0">
                  <a:pos x="683" y="108"/>
                </a:cxn>
                <a:cxn ang="0">
                  <a:pos x="657" y="131"/>
                </a:cxn>
                <a:cxn ang="0">
                  <a:pos x="439" y="185"/>
                </a:cxn>
                <a:cxn ang="0">
                  <a:pos x="418" y="169"/>
                </a:cxn>
                <a:cxn ang="0">
                  <a:pos x="406" y="135"/>
                </a:cxn>
                <a:cxn ang="0">
                  <a:pos x="396" y="104"/>
                </a:cxn>
                <a:cxn ang="0">
                  <a:pos x="396" y="71"/>
                </a:cxn>
                <a:cxn ang="0">
                  <a:pos x="449" y="11"/>
                </a:cxn>
                <a:cxn ang="0">
                  <a:pos x="449" y="5"/>
                </a:cxn>
                <a:cxn ang="0">
                  <a:pos x="445" y="0"/>
                </a:cxn>
                <a:cxn ang="0">
                  <a:pos x="439" y="0"/>
                </a:cxn>
                <a:cxn ang="0">
                  <a:pos x="249" y="55"/>
                </a:cxn>
                <a:cxn ang="0">
                  <a:pos x="244" y="55"/>
                </a:cxn>
                <a:cxn ang="0">
                  <a:pos x="244" y="61"/>
                </a:cxn>
                <a:cxn ang="0">
                  <a:pos x="244" y="65"/>
                </a:cxn>
                <a:cxn ang="0">
                  <a:pos x="244" y="71"/>
                </a:cxn>
                <a:cxn ang="0">
                  <a:pos x="320" y="98"/>
                </a:cxn>
                <a:cxn ang="0">
                  <a:pos x="335" y="125"/>
                </a:cxn>
                <a:cxn ang="0">
                  <a:pos x="347" y="153"/>
                </a:cxn>
                <a:cxn ang="0">
                  <a:pos x="353" y="185"/>
                </a:cxn>
                <a:cxn ang="0">
                  <a:pos x="341" y="218"/>
                </a:cxn>
                <a:cxn ang="0">
                  <a:pos x="124" y="295"/>
                </a:cxn>
                <a:cxn ang="0">
                  <a:pos x="98" y="283"/>
                </a:cxn>
                <a:cxn ang="0">
                  <a:pos x="81" y="250"/>
                </a:cxn>
                <a:cxn ang="0">
                  <a:pos x="65" y="206"/>
                </a:cxn>
                <a:cxn ang="0">
                  <a:pos x="54" y="169"/>
                </a:cxn>
                <a:cxn ang="0">
                  <a:pos x="60" y="131"/>
                </a:cxn>
                <a:cxn ang="0">
                  <a:pos x="81" y="108"/>
                </a:cxn>
                <a:cxn ang="0">
                  <a:pos x="103" y="92"/>
                </a:cxn>
                <a:cxn ang="0">
                  <a:pos x="114" y="71"/>
                </a:cxn>
                <a:cxn ang="0">
                  <a:pos x="124" y="55"/>
                </a:cxn>
                <a:cxn ang="0">
                  <a:pos x="124" y="49"/>
                </a:cxn>
                <a:cxn ang="0">
                  <a:pos x="124" y="43"/>
                </a:cxn>
                <a:cxn ang="0">
                  <a:pos x="0" y="87"/>
                </a:cxn>
                <a:cxn ang="0">
                  <a:pos x="10" y="196"/>
                </a:cxn>
                <a:cxn ang="0">
                  <a:pos x="37" y="310"/>
                </a:cxn>
                <a:cxn ang="0">
                  <a:pos x="77" y="419"/>
                </a:cxn>
                <a:cxn ang="0">
                  <a:pos x="108" y="523"/>
                </a:cxn>
                <a:cxn ang="0">
                  <a:pos x="114" y="523"/>
                </a:cxn>
                <a:cxn ang="0">
                  <a:pos x="120" y="523"/>
                </a:cxn>
              </a:cxnLst>
              <a:rect l="0" t="0" r="r" b="b"/>
              <a:pathLst>
                <a:path w="797" h="523">
                  <a:moveTo>
                    <a:pt x="120" y="523"/>
                  </a:moveTo>
                  <a:lnTo>
                    <a:pt x="124" y="523"/>
                  </a:lnTo>
                  <a:lnTo>
                    <a:pt x="130" y="523"/>
                  </a:lnTo>
                  <a:lnTo>
                    <a:pt x="141" y="436"/>
                  </a:lnTo>
                  <a:lnTo>
                    <a:pt x="212" y="409"/>
                  </a:lnTo>
                  <a:lnTo>
                    <a:pt x="282" y="376"/>
                  </a:lnTo>
                  <a:lnTo>
                    <a:pt x="358" y="347"/>
                  </a:lnTo>
                  <a:lnTo>
                    <a:pt x="434" y="320"/>
                  </a:lnTo>
                  <a:lnTo>
                    <a:pt x="510" y="299"/>
                  </a:lnTo>
                  <a:lnTo>
                    <a:pt x="586" y="277"/>
                  </a:lnTo>
                  <a:lnTo>
                    <a:pt x="662" y="262"/>
                  </a:lnTo>
                  <a:lnTo>
                    <a:pt x="737" y="245"/>
                  </a:lnTo>
                  <a:lnTo>
                    <a:pt x="797" y="310"/>
                  </a:lnTo>
                  <a:lnTo>
                    <a:pt x="786" y="239"/>
                  </a:lnTo>
                  <a:lnTo>
                    <a:pt x="765" y="158"/>
                  </a:lnTo>
                  <a:lnTo>
                    <a:pt x="737" y="82"/>
                  </a:lnTo>
                  <a:lnTo>
                    <a:pt x="706" y="11"/>
                  </a:lnTo>
                  <a:lnTo>
                    <a:pt x="694" y="38"/>
                  </a:lnTo>
                  <a:lnTo>
                    <a:pt x="689" y="77"/>
                  </a:lnTo>
                  <a:lnTo>
                    <a:pt x="683" y="108"/>
                  </a:lnTo>
                  <a:lnTo>
                    <a:pt x="657" y="131"/>
                  </a:lnTo>
                  <a:lnTo>
                    <a:pt x="439" y="185"/>
                  </a:lnTo>
                  <a:lnTo>
                    <a:pt x="418" y="169"/>
                  </a:lnTo>
                  <a:lnTo>
                    <a:pt x="406" y="135"/>
                  </a:lnTo>
                  <a:lnTo>
                    <a:pt x="396" y="104"/>
                  </a:lnTo>
                  <a:lnTo>
                    <a:pt x="396" y="71"/>
                  </a:lnTo>
                  <a:lnTo>
                    <a:pt x="449" y="11"/>
                  </a:lnTo>
                  <a:lnTo>
                    <a:pt x="449" y="5"/>
                  </a:lnTo>
                  <a:lnTo>
                    <a:pt x="445" y="0"/>
                  </a:lnTo>
                  <a:lnTo>
                    <a:pt x="439" y="0"/>
                  </a:lnTo>
                  <a:lnTo>
                    <a:pt x="249" y="55"/>
                  </a:lnTo>
                  <a:lnTo>
                    <a:pt x="244" y="55"/>
                  </a:lnTo>
                  <a:lnTo>
                    <a:pt x="244" y="61"/>
                  </a:lnTo>
                  <a:lnTo>
                    <a:pt x="244" y="65"/>
                  </a:lnTo>
                  <a:lnTo>
                    <a:pt x="244" y="71"/>
                  </a:lnTo>
                  <a:lnTo>
                    <a:pt x="320" y="98"/>
                  </a:lnTo>
                  <a:lnTo>
                    <a:pt x="335" y="125"/>
                  </a:lnTo>
                  <a:lnTo>
                    <a:pt x="347" y="153"/>
                  </a:lnTo>
                  <a:lnTo>
                    <a:pt x="353" y="185"/>
                  </a:lnTo>
                  <a:lnTo>
                    <a:pt x="341" y="218"/>
                  </a:lnTo>
                  <a:lnTo>
                    <a:pt x="124" y="295"/>
                  </a:lnTo>
                  <a:lnTo>
                    <a:pt x="98" y="283"/>
                  </a:lnTo>
                  <a:lnTo>
                    <a:pt x="81" y="250"/>
                  </a:lnTo>
                  <a:lnTo>
                    <a:pt x="65" y="206"/>
                  </a:lnTo>
                  <a:lnTo>
                    <a:pt x="54" y="169"/>
                  </a:lnTo>
                  <a:lnTo>
                    <a:pt x="60" y="131"/>
                  </a:lnTo>
                  <a:lnTo>
                    <a:pt x="81" y="108"/>
                  </a:lnTo>
                  <a:lnTo>
                    <a:pt x="103" y="92"/>
                  </a:lnTo>
                  <a:lnTo>
                    <a:pt x="114" y="71"/>
                  </a:lnTo>
                  <a:lnTo>
                    <a:pt x="124" y="55"/>
                  </a:lnTo>
                  <a:lnTo>
                    <a:pt x="124" y="49"/>
                  </a:lnTo>
                  <a:lnTo>
                    <a:pt x="124" y="43"/>
                  </a:lnTo>
                  <a:lnTo>
                    <a:pt x="0" y="87"/>
                  </a:lnTo>
                  <a:lnTo>
                    <a:pt x="10" y="196"/>
                  </a:lnTo>
                  <a:lnTo>
                    <a:pt x="37" y="310"/>
                  </a:lnTo>
                  <a:lnTo>
                    <a:pt x="77" y="419"/>
                  </a:lnTo>
                  <a:lnTo>
                    <a:pt x="108" y="523"/>
                  </a:lnTo>
                  <a:lnTo>
                    <a:pt x="114" y="523"/>
                  </a:lnTo>
                  <a:lnTo>
                    <a:pt x="120" y="523"/>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73" name="Freeform 49"/>
            <p:cNvSpPr>
              <a:spLocks/>
            </p:cNvSpPr>
            <p:nvPr userDrawn="1"/>
          </p:nvSpPr>
          <p:spPr bwMode="auto">
            <a:xfrm>
              <a:off x="1058" y="3170"/>
              <a:ext cx="41" cy="44"/>
            </a:xfrm>
            <a:custGeom>
              <a:avLst/>
              <a:gdLst/>
              <a:ahLst/>
              <a:cxnLst>
                <a:cxn ang="0">
                  <a:pos x="130" y="843"/>
                </a:cxn>
                <a:cxn ang="0">
                  <a:pos x="146" y="789"/>
                </a:cxn>
                <a:cxn ang="0">
                  <a:pos x="238" y="757"/>
                </a:cxn>
                <a:cxn ang="0">
                  <a:pos x="385" y="729"/>
                </a:cxn>
                <a:cxn ang="0">
                  <a:pos x="532" y="702"/>
                </a:cxn>
                <a:cxn ang="0">
                  <a:pos x="673" y="681"/>
                </a:cxn>
                <a:cxn ang="0">
                  <a:pos x="809" y="751"/>
                </a:cxn>
                <a:cxn ang="0">
                  <a:pos x="819" y="751"/>
                </a:cxn>
                <a:cxn ang="0">
                  <a:pos x="782" y="446"/>
                </a:cxn>
                <a:cxn ang="0">
                  <a:pos x="775" y="440"/>
                </a:cxn>
                <a:cxn ang="0">
                  <a:pos x="765" y="435"/>
                </a:cxn>
                <a:cxn ang="0">
                  <a:pos x="753" y="435"/>
                </a:cxn>
                <a:cxn ang="0">
                  <a:pos x="477" y="583"/>
                </a:cxn>
                <a:cxn ang="0">
                  <a:pos x="467" y="583"/>
                </a:cxn>
                <a:cxn ang="0">
                  <a:pos x="428" y="523"/>
                </a:cxn>
                <a:cxn ang="0">
                  <a:pos x="412" y="370"/>
                </a:cxn>
                <a:cxn ang="0">
                  <a:pos x="428" y="272"/>
                </a:cxn>
                <a:cxn ang="0">
                  <a:pos x="489" y="250"/>
                </a:cxn>
                <a:cxn ang="0">
                  <a:pos x="559" y="240"/>
                </a:cxn>
                <a:cxn ang="0">
                  <a:pos x="630" y="240"/>
                </a:cxn>
                <a:cxn ang="0">
                  <a:pos x="679" y="240"/>
                </a:cxn>
                <a:cxn ang="0">
                  <a:pos x="689" y="244"/>
                </a:cxn>
                <a:cxn ang="0">
                  <a:pos x="726" y="305"/>
                </a:cxn>
                <a:cxn ang="0">
                  <a:pos x="732" y="315"/>
                </a:cxn>
                <a:cxn ang="0">
                  <a:pos x="743" y="315"/>
                </a:cxn>
                <a:cxn ang="0">
                  <a:pos x="749" y="305"/>
                </a:cxn>
                <a:cxn ang="0">
                  <a:pos x="711" y="0"/>
                </a:cxn>
                <a:cxn ang="0">
                  <a:pos x="701" y="0"/>
                </a:cxn>
                <a:cxn ang="0">
                  <a:pos x="662" y="104"/>
                </a:cxn>
                <a:cxn ang="0">
                  <a:pos x="5" y="114"/>
                </a:cxn>
                <a:cxn ang="0">
                  <a:pos x="5" y="261"/>
                </a:cxn>
                <a:cxn ang="0">
                  <a:pos x="39" y="413"/>
                </a:cxn>
                <a:cxn ang="0">
                  <a:pos x="50" y="413"/>
                </a:cxn>
                <a:cxn ang="0">
                  <a:pos x="87" y="321"/>
                </a:cxn>
                <a:cxn ang="0">
                  <a:pos x="146" y="305"/>
                </a:cxn>
                <a:cxn ang="0">
                  <a:pos x="213" y="293"/>
                </a:cxn>
                <a:cxn ang="0">
                  <a:pos x="277" y="289"/>
                </a:cxn>
                <a:cxn ang="0">
                  <a:pos x="342" y="338"/>
                </a:cxn>
                <a:cxn ang="0">
                  <a:pos x="364" y="490"/>
                </a:cxn>
                <a:cxn ang="0">
                  <a:pos x="375" y="577"/>
                </a:cxn>
                <a:cxn ang="0">
                  <a:pos x="375" y="594"/>
                </a:cxn>
                <a:cxn ang="0">
                  <a:pos x="314" y="615"/>
                </a:cxn>
                <a:cxn ang="0">
                  <a:pos x="256" y="625"/>
                </a:cxn>
                <a:cxn ang="0">
                  <a:pos x="190" y="637"/>
                </a:cxn>
                <a:cxn ang="0">
                  <a:pos x="130" y="631"/>
                </a:cxn>
                <a:cxn ang="0">
                  <a:pos x="97" y="594"/>
                </a:cxn>
                <a:cxn ang="0">
                  <a:pos x="76" y="560"/>
                </a:cxn>
                <a:cxn ang="0">
                  <a:pos x="76" y="712"/>
                </a:cxn>
                <a:cxn ang="0">
                  <a:pos x="120" y="876"/>
                </a:cxn>
                <a:cxn ang="0">
                  <a:pos x="130" y="876"/>
                </a:cxn>
              </a:cxnLst>
              <a:rect l="0" t="0" r="r" b="b"/>
              <a:pathLst>
                <a:path w="825" h="876">
                  <a:moveTo>
                    <a:pt x="130" y="876"/>
                  </a:moveTo>
                  <a:lnTo>
                    <a:pt x="130" y="843"/>
                  </a:lnTo>
                  <a:lnTo>
                    <a:pt x="136" y="816"/>
                  </a:lnTo>
                  <a:lnTo>
                    <a:pt x="146" y="789"/>
                  </a:lnTo>
                  <a:lnTo>
                    <a:pt x="167" y="773"/>
                  </a:lnTo>
                  <a:lnTo>
                    <a:pt x="238" y="757"/>
                  </a:lnTo>
                  <a:lnTo>
                    <a:pt x="314" y="739"/>
                  </a:lnTo>
                  <a:lnTo>
                    <a:pt x="385" y="729"/>
                  </a:lnTo>
                  <a:lnTo>
                    <a:pt x="455" y="712"/>
                  </a:lnTo>
                  <a:lnTo>
                    <a:pt x="532" y="702"/>
                  </a:lnTo>
                  <a:lnTo>
                    <a:pt x="602" y="691"/>
                  </a:lnTo>
                  <a:lnTo>
                    <a:pt x="673" y="681"/>
                  </a:lnTo>
                  <a:lnTo>
                    <a:pt x="743" y="669"/>
                  </a:lnTo>
                  <a:lnTo>
                    <a:pt x="809" y="751"/>
                  </a:lnTo>
                  <a:lnTo>
                    <a:pt x="815" y="751"/>
                  </a:lnTo>
                  <a:lnTo>
                    <a:pt x="819" y="751"/>
                  </a:lnTo>
                  <a:lnTo>
                    <a:pt x="825" y="745"/>
                  </a:lnTo>
                  <a:lnTo>
                    <a:pt x="782" y="446"/>
                  </a:lnTo>
                  <a:lnTo>
                    <a:pt x="782" y="440"/>
                  </a:lnTo>
                  <a:lnTo>
                    <a:pt x="775" y="440"/>
                  </a:lnTo>
                  <a:lnTo>
                    <a:pt x="771" y="435"/>
                  </a:lnTo>
                  <a:lnTo>
                    <a:pt x="765" y="435"/>
                  </a:lnTo>
                  <a:lnTo>
                    <a:pt x="759" y="435"/>
                  </a:lnTo>
                  <a:lnTo>
                    <a:pt x="753" y="435"/>
                  </a:lnTo>
                  <a:lnTo>
                    <a:pt x="726" y="523"/>
                  </a:lnTo>
                  <a:lnTo>
                    <a:pt x="477" y="583"/>
                  </a:lnTo>
                  <a:lnTo>
                    <a:pt x="471" y="583"/>
                  </a:lnTo>
                  <a:lnTo>
                    <a:pt x="467" y="583"/>
                  </a:lnTo>
                  <a:lnTo>
                    <a:pt x="461" y="583"/>
                  </a:lnTo>
                  <a:lnTo>
                    <a:pt x="428" y="523"/>
                  </a:lnTo>
                  <a:lnTo>
                    <a:pt x="418" y="446"/>
                  </a:lnTo>
                  <a:lnTo>
                    <a:pt x="412" y="370"/>
                  </a:lnTo>
                  <a:lnTo>
                    <a:pt x="401" y="293"/>
                  </a:lnTo>
                  <a:lnTo>
                    <a:pt x="428" y="272"/>
                  </a:lnTo>
                  <a:lnTo>
                    <a:pt x="455" y="255"/>
                  </a:lnTo>
                  <a:lnTo>
                    <a:pt x="489" y="250"/>
                  </a:lnTo>
                  <a:lnTo>
                    <a:pt x="521" y="244"/>
                  </a:lnTo>
                  <a:lnTo>
                    <a:pt x="559" y="240"/>
                  </a:lnTo>
                  <a:lnTo>
                    <a:pt x="597" y="240"/>
                  </a:lnTo>
                  <a:lnTo>
                    <a:pt x="630" y="240"/>
                  </a:lnTo>
                  <a:lnTo>
                    <a:pt x="668" y="234"/>
                  </a:lnTo>
                  <a:lnTo>
                    <a:pt x="679" y="240"/>
                  </a:lnTo>
                  <a:lnTo>
                    <a:pt x="683" y="240"/>
                  </a:lnTo>
                  <a:lnTo>
                    <a:pt x="689" y="244"/>
                  </a:lnTo>
                  <a:lnTo>
                    <a:pt x="695" y="244"/>
                  </a:lnTo>
                  <a:lnTo>
                    <a:pt x="726" y="305"/>
                  </a:lnTo>
                  <a:lnTo>
                    <a:pt x="726" y="311"/>
                  </a:lnTo>
                  <a:lnTo>
                    <a:pt x="732" y="315"/>
                  </a:lnTo>
                  <a:lnTo>
                    <a:pt x="738" y="315"/>
                  </a:lnTo>
                  <a:lnTo>
                    <a:pt x="743" y="315"/>
                  </a:lnTo>
                  <a:lnTo>
                    <a:pt x="749" y="311"/>
                  </a:lnTo>
                  <a:lnTo>
                    <a:pt x="749" y="305"/>
                  </a:lnTo>
                  <a:lnTo>
                    <a:pt x="711" y="6"/>
                  </a:lnTo>
                  <a:lnTo>
                    <a:pt x="711" y="0"/>
                  </a:lnTo>
                  <a:lnTo>
                    <a:pt x="705" y="0"/>
                  </a:lnTo>
                  <a:lnTo>
                    <a:pt x="701" y="0"/>
                  </a:lnTo>
                  <a:lnTo>
                    <a:pt x="695" y="6"/>
                  </a:lnTo>
                  <a:lnTo>
                    <a:pt x="662" y="104"/>
                  </a:lnTo>
                  <a:lnTo>
                    <a:pt x="71" y="191"/>
                  </a:lnTo>
                  <a:lnTo>
                    <a:pt x="5" y="114"/>
                  </a:lnTo>
                  <a:lnTo>
                    <a:pt x="0" y="185"/>
                  </a:lnTo>
                  <a:lnTo>
                    <a:pt x="5" y="261"/>
                  </a:lnTo>
                  <a:lnTo>
                    <a:pt x="22" y="338"/>
                  </a:lnTo>
                  <a:lnTo>
                    <a:pt x="39" y="413"/>
                  </a:lnTo>
                  <a:lnTo>
                    <a:pt x="44" y="413"/>
                  </a:lnTo>
                  <a:lnTo>
                    <a:pt x="50" y="413"/>
                  </a:lnTo>
                  <a:lnTo>
                    <a:pt x="66" y="338"/>
                  </a:lnTo>
                  <a:lnTo>
                    <a:pt x="87" y="321"/>
                  </a:lnTo>
                  <a:lnTo>
                    <a:pt x="120" y="311"/>
                  </a:lnTo>
                  <a:lnTo>
                    <a:pt x="146" y="305"/>
                  </a:lnTo>
                  <a:lnTo>
                    <a:pt x="179" y="299"/>
                  </a:lnTo>
                  <a:lnTo>
                    <a:pt x="213" y="293"/>
                  </a:lnTo>
                  <a:lnTo>
                    <a:pt x="244" y="289"/>
                  </a:lnTo>
                  <a:lnTo>
                    <a:pt x="277" y="289"/>
                  </a:lnTo>
                  <a:lnTo>
                    <a:pt x="304" y="283"/>
                  </a:lnTo>
                  <a:lnTo>
                    <a:pt x="342" y="338"/>
                  </a:lnTo>
                  <a:lnTo>
                    <a:pt x="358" y="413"/>
                  </a:lnTo>
                  <a:lnTo>
                    <a:pt x="364" y="490"/>
                  </a:lnTo>
                  <a:lnTo>
                    <a:pt x="375" y="567"/>
                  </a:lnTo>
                  <a:lnTo>
                    <a:pt x="375" y="577"/>
                  </a:lnTo>
                  <a:lnTo>
                    <a:pt x="375" y="588"/>
                  </a:lnTo>
                  <a:lnTo>
                    <a:pt x="375" y="594"/>
                  </a:lnTo>
                  <a:lnTo>
                    <a:pt x="348" y="604"/>
                  </a:lnTo>
                  <a:lnTo>
                    <a:pt x="314" y="615"/>
                  </a:lnTo>
                  <a:lnTo>
                    <a:pt x="283" y="620"/>
                  </a:lnTo>
                  <a:lnTo>
                    <a:pt x="256" y="625"/>
                  </a:lnTo>
                  <a:lnTo>
                    <a:pt x="223" y="631"/>
                  </a:lnTo>
                  <a:lnTo>
                    <a:pt x="190" y="637"/>
                  </a:lnTo>
                  <a:lnTo>
                    <a:pt x="157" y="637"/>
                  </a:lnTo>
                  <a:lnTo>
                    <a:pt x="130" y="631"/>
                  </a:lnTo>
                  <a:lnTo>
                    <a:pt x="109" y="610"/>
                  </a:lnTo>
                  <a:lnTo>
                    <a:pt x="97" y="594"/>
                  </a:lnTo>
                  <a:lnTo>
                    <a:pt x="87" y="577"/>
                  </a:lnTo>
                  <a:lnTo>
                    <a:pt x="76" y="560"/>
                  </a:lnTo>
                  <a:lnTo>
                    <a:pt x="66" y="637"/>
                  </a:lnTo>
                  <a:lnTo>
                    <a:pt x="76" y="712"/>
                  </a:lnTo>
                  <a:lnTo>
                    <a:pt x="97" y="795"/>
                  </a:lnTo>
                  <a:lnTo>
                    <a:pt x="120" y="876"/>
                  </a:lnTo>
                  <a:lnTo>
                    <a:pt x="124" y="876"/>
                  </a:lnTo>
                  <a:lnTo>
                    <a:pt x="130" y="876"/>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74" name="Freeform 50"/>
            <p:cNvSpPr>
              <a:spLocks/>
            </p:cNvSpPr>
            <p:nvPr userDrawn="1"/>
          </p:nvSpPr>
          <p:spPr bwMode="auto">
            <a:xfrm>
              <a:off x="1056" y="3136"/>
              <a:ext cx="37" cy="28"/>
            </a:xfrm>
            <a:custGeom>
              <a:avLst/>
              <a:gdLst/>
              <a:ahLst/>
              <a:cxnLst>
                <a:cxn ang="0">
                  <a:pos x="21" y="500"/>
                </a:cxn>
                <a:cxn ang="0">
                  <a:pos x="33" y="494"/>
                </a:cxn>
                <a:cxn ang="0">
                  <a:pos x="43" y="452"/>
                </a:cxn>
                <a:cxn ang="0">
                  <a:pos x="77" y="424"/>
                </a:cxn>
                <a:cxn ang="0">
                  <a:pos x="684" y="420"/>
                </a:cxn>
                <a:cxn ang="0">
                  <a:pos x="706" y="463"/>
                </a:cxn>
                <a:cxn ang="0">
                  <a:pos x="721" y="484"/>
                </a:cxn>
                <a:cxn ang="0">
                  <a:pos x="733" y="484"/>
                </a:cxn>
                <a:cxn ang="0">
                  <a:pos x="549" y="0"/>
                </a:cxn>
                <a:cxn ang="0">
                  <a:pos x="537" y="11"/>
                </a:cxn>
                <a:cxn ang="0">
                  <a:pos x="537" y="27"/>
                </a:cxn>
                <a:cxn ang="0">
                  <a:pos x="640" y="104"/>
                </a:cxn>
                <a:cxn ang="0">
                  <a:pos x="656" y="239"/>
                </a:cxn>
                <a:cxn ang="0">
                  <a:pos x="613" y="284"/>
                </a:cxn>
                <a:cxn ang="0">
                  <a:pos x="554" y="294"/>
                </a:cxn>
                <a:cxn ang="0">
                  <a:pos x="488" y="294"/>
                </a:cxn>
                <a:cxn ang="0">
                  <a:pos x="423" y="294"/>
                </a:cxn>
                <a:cxn ang="0">
                  <a:pos x="408" y="284"/>
                </a:cxn>
                <a:cxn ang="0">
                  <a:pos x="392" y="278"/>
                </a:cxn>
                <a:cxn ang="0">
                  <a:pos x="380" y="235"/>
                </a:cxn>
                <a:cxn ang="0">
                  <a:pos x="386" y="195"/>
                </a:cxn>
                <a:cxn ang="0">
                  <a:pos x="460" y="131"/>
                </a:cxn>
                <a:cxn ang="0">
                  <a:pos x="460" y="121"/>
                </a:cxn>
                <a:cxn ang="0">
                  <a:pos x="261" y="125"/>
                </a:cxn>
                <a:cxn ang="0">
                  <a:pos x="251" y="131"/>
                </a:cxn>
                <a:cxn ang="0">
                  <a:pos x="255" y="152"/>
                </a:cxn>
                <a:cxn ang="0">
                  <a:pos x="298" y="168"/>
                </a:cxn>
                <a:cxn ang="0">
                  <a:pos x="321" y="195"/>
                </a:cxn>
                <a:cxn ang="0">
                  <a:pos x="321" y="239"/>
                </a:cxn>
                <a:cxn ang="0">
                  <a:pos x="315" y="266"/>
                </a:cxn>
                <a:cxn ang="0">
                  <a:pos x="298" y="284"/>
                </a:cxn>
                <a:cxn ang="0">
                  <a:pos x="64" y="284"/>
                </a:cxn>
                <a:cxn ang="0">
                  <a:pos x="48" y="201"/>
                </a:cxn>
                <a:cxn ang="0">
                  <a:pos x="60" y="125"/>
                </a:cxn>
                <a:cxn ang="0">
                  <a:pos x="109" y="93"/>
                </a:cxn>
                <a:cxn ang="0">
                  <a:pos x="152" y="66"/>
                </a:cxn>
                <a:cxn ang="0">
                  <a:pos x="152" y="54"/>
                </a:cxn>
                <a:cxn ang="0">
                  <a:pos x="0" y="71"/>
                </a:cxn>
                <a:cxn ang="0">
                  <a:pos x="17" y="507"/>
                </a:cxn>
              </a:cxnLst>
              <a:rect l="0" t="0" r="r" b="b"/>
              <a:pathLst>
                <a:path w="733" h="507">
                  <a:moveTo>
                    <a:pt x="21" y="507"/>
                  </a:moveTo>
                  <a:lnTo>
                    <a:pt x="21" y="500"/>
                  </a:lnTo>
                  <a:lnTo>
                    <a:pt x="27" y="500"/>
                  </a:lnTo>
                  <a:lnTo>
                    <a:pt x="33" y="494"/>
                  </a:lnTo>
                  <a:lnTo>
                    <a:pt x="38" y="473"/>
                  </a:lnTo>
                  <a:lnTo>
                    <a:pt x="43" y="452"/>
                  </a:lnTo>
                  <a:lnTo>
                    <a:pt x="54" y="436"/>
                  </a:lnTo>
                  <a:lnTo>
                    <a:pt x="77" y="424"/>
                  </a:lnTo>
                  <a:lnTo>
                    <a:pt x="656" y="409"/>
                  </a:lnTo>
                  <a:lnTo>
                    <a:pt x="684" y="420"/>
                  </a:lnTo>
                  <a:lnTo>
                    <a:pt x="694" y="442"/>
                  </a:lnTo>
                  <a:lnTo>
                    <a:pt x="706" y="463"/>
                  </a:lnTo>
                  <a:lnTo>
                    <a:pt x="717" y="484"/>
                  </a:lnTo>
                  <a:lnTo>
                    <a:pt x="721" y="484"/>
                  </a:lnTo>
                  <a:lnTo>
                    <a:pt x="727" y="484"/>
                  </a:lnTo>
                  <a:lnTo>
                    <a:pt x="733" y="484"/>
                  </a:lnTo>
                  <a:lnTo>
                    <a:pt x="711" y="44"/>
                  </a:lnTo>
                  <a:lnTo>
                    <a:pt x="549" y="0"/>
                  </a:lnTo>
                  <a:lnTo>
                    <a:pt x="537" y="0"/>
                  </a:lnTo>
                  <a:lnTo>
                    <a:pt x="537" y="11"/>
                  </a:lnTo>
                  <a:lnTo>
                    <a:pt x="537" y="17"/>
                  </a:lnTo>
                  <a:lnTo>
                    <a:pt x="537" y="27"/>
                  </a:lnTo>
                  <a:lnTo>
                    <a:pt x="602" y="54"/>
                  </a:lnTo>
                  <a:lnTo>
                    <a:pt x="640" y="104"/>
                  </a:lnTo>
                  <a:lnTo>
                    <a:pt x="656" y="164"/>
                  </a:lnTo>
                  <a:lnTo>
                    <a:pt x="656" y="239"/>
                  </a:lnTo>
                  <a:lnTo>
                    <a:pt x="635" y="266"/>
                  </a:lnTo>
                  <a:lnTo>
                    <a:pt x="613" y="284"/>
                  </a:lnTo>
                  <a:lnTo>
                    <a:pt x="586" y="288"/>
                  </a:lnTo>
                  <a:lnTo>
                    <a:pt x="554" y="294"/>
                  </a:lnTo>
                  <a:lnTo>
                    <a:pt x="522" y="294"/>
                  </a:lnTo>
                  <a:lnTo>
                    <a:pt x="488" y="294"/>
                  </a:lnTo>
                  <a:lnTo>
                    <a:pt x="456" y="294"/>
                  </a:lnTo>
                  <a:lnTo>
                    <a:pt x="423" y="294"/>
                  </a:lnTo>
                  <a:lnTo>
                    <a:pt x="413" y="288"/>
                  </a:lnTo>
                  <a:lnTo>
                    <a:pt x="408" y="284"/>
                  </a:lnTo>
                  <a:lnTo>
                    <a:pt x="396" y="284"/>
                  </a:lnTo>
                  <a:lnTo>
                    <a:pt x="392" y="278"/>
                  </a:lnTo>
                  <a:lnTo>
                    <a:pt x="380" y="261"/>
                  </a:lnTo>
                  <a:lnTo>
                    <a:pt x="380" y="235"/>
                  </a:lnTo>
                  <a:lnTo>
                    <a:pt x="380" y="213"/>
                  </a:lnTo>
                  <a:lnTo>
                    <a:pt x="386" y="195"/>
                  </a:lnTo>
                  <a:lnTo>
                    <a:pt x="460" y="137"/>
                  </a:lnTo>
                  <a:lnTo>
                    <a:pt x="460" y="131"/>
                  </a:lnTo>
                  <a:lnTo>
                    <a:pt x="460" y="125"/>
                  </a:lnTo>
                  <a:lnTo>
                    <a:pt x="460" y="121"/>
                  </a:lnTo>
                  <a:lnTo>
                    <a:pt x="266" y="125"/>
                  </a:lnTo>
                  <a:lnTo>
                    <a:pt x="261" y="125"/>
                  </a:lnTo>
                  <a:lnTo>
                    <a:pt x="255" y="131"/>
                  </a:lnTo>
                  <a:lnTo>
                    <a:pt x="251" y="131"/>
                  </a:lnTo>
                  <a:lnTo>
                    <a:pt x="245" y="137"/>
                  </a:lnTo>
                  <a:lnTo>
                    <a:pt x="255" y="152"/>
                  </a:lnTo>
                  <a:lnTo>
                    <a:pt x="276" y="158"/>
                  </a:lnTo>
                  <a:lnTo>
                    <a:pt x="298" y="168"/>
                  </a:lnTo>
                  <a:lnTo>
                    <a:pt x="315" y="180"/>
                  </a:lnTo>
                  <a:lnTo>
                    <a:pt x="321" y="195"/>
                  </a:lnTo>
                  <a:lnTo>
                    <a:pt x="321" y="218"/>
                  </a:lnTo>
                  <a:lnTo>
                    <a:pt x="321" y="239"/>
                  </a:lnTo>
                  <a:lnTo>
                    <a:pt x="321" y="261"/>
                  </a:lnTo>
                  <a:lnTo>
                    <a:pt x="315" y="266"/>
                  </a:lnTo>
                  <a:lnTo>
                    <a:pt x="309" y="278"/>
                  </a:lnTo>
                  <a:lnTo>
                    <a:pt x="298" y="284"/>
                  </a:lnTo>
                  <a:lnTo>
                    <a:pt x="288" y="294"/>
                  </a:lnTo>
                  <a:lnTo>
                    <a:pt x="64" y="284"/>
                  </a:lnTo>
                  <a:lnTo>
                    <a:pt x="54" y="245"/>
                  </a:lnTo>
                  <a:lnTo>
                    <a:pt x="48" y="201"/>
                  </a:lnTo>
                  <a:lnTo>
                    <a:pt x="54" y="164"/>
                  </a:lnTo>
                  <a:lnTo>
                    <a:pt x="60" y="125"/>
                  </a:lnTo>
                  <a:lnTo>
                    <a:pt x="88" y="109"/>
                  </a:lnTo>
                  <a:lnTo>
                    <a:pt x="109" y="93"/>
                  </a:lnTo>
                  <a:lnTo>
                    <a:pt x="135" y="81"/>
                  </a:lnTo>
                  <a:lnTo>
                    <a:pt x="152" y="66"/>
                  </a:lnTo>
                  <a:lnTo>
                    <a:pt x="152" y="60"/>
                  </a:lnTo>
                  <a:lnTo>
                    <a:pt x="152" y="54"/>
                  </a:lnTo>
                  <a:lnTo>
                    <a:pt x="147" y="50"/>
                  </a:lnTo>
                  <a:lnTo>
                    <a:pt x="0" y="71"/>
                  </a:lnTo>
                  <a:lnTo>
                    <a:pt x="11" y="507"/>
                  </a:lnTo>
                  <a:lnTo>
                    <a:pt x="17" y="507"/>
                  </a:lnTo>
                  <a:lnTo>
                    <a:pt x="21" y="507"/>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75" name="Freeform 51"/>
            <p:cNvSpPr>
              <a:spLocks noEditPoints="1"/>
            </p:cNvSpPr>
            <p:nvPr userDrawn="1"/>
          </p:nvSpPr>
          <p:spPr bwMode="auto">
            <a:xfrm>
              <a:off x="1056" y="3092"/>
              <a:ext cx="37" cy="40"/>
            </a:xfrm>
            <a:custGeom>
              <a:avLst/>
              <a:gdLst/>
              <a:ahLst/>
              <a:cxnLst>
                <a:cxn ang="0">
                  <a:pos x="712" y="782"/>
                </a:cxn>
                <a:cxn ang="0">
                  <a:pos x="717" y="511"/>
                </a:cxn>
                <a:cxn ang="0">
                  <a:pos x="712" y="500"/>
                </a:cxn>
                <a:cxn ang="0">
                  <a:pos x="690" y="500"/>
                </a:cxn>
                <a:cxn ang="0">
                  <a:pos x="679" y="521"/>
                </a:cxn>
                <a:cxn ang="0">
                  <a:pos x="674" y="543"/>
                </a:cxn>
                <a:cxn ang="0">
                  <a:pos x="668" y="564"/>
                </a:cxn>
                <a:cxn ang="0">
                  <a:pos x="641" y="576"/>
                </a:cxn>
                <a:cxn ang="0">
                  <a:pos x="560" y="560"/>
                </a:cxn>
                <a:cxn ang="0">
                  <a:pos x="484" y="511"/>
                </a:cxn>
                <a:cxn ang="0">
                  <a:pos x="484" y="500"/>
                </a:cxn>
                <a:cxn ang="0">
                  <a:pos x="494" y="305"/>
                </a:cxn>
                <a:cxn ang="0">
                  <a:pos x="565" y="259"/>
                </a:cxn>
                <a:cxn ang="0">
                  <a:pos x="652" y="238"/>
                </a:cxn>
                <a:cxn ang="0">
                  <a:pos x="684" y="271"/>
                </a:cxn>
                <a:cxn ang="0">
                  <a:pos x="696" y="326"/>
                </a:cxn>
                <a:cxn ang="0">
                  <a:pos x="700" y="330"/>
                </a:cxn>
                <a:cxn ang="0">
                  <a:pos x="712" y="330"/>
                </a:cxn>
                <a:cxn ang="0">
                  <a:pos x="723" y="326"/>
                </a:cxn>
                <a:cxn ang="0">
                  <a:pos x="749" y="0"/>
                </a:cxn>
                <a:cxn ang="0">
                  <a:pos x="733" y="0"/>
                </a:cxn>
                <a:cxn ang="0">
                  <a:pos x="717" y="10"/>
                </a:cxn>
                <a:cxn ang="0">
                  <a:pos x="706" y="26"/>
                </a:cxn>
                <a:cxn ang="0">
                  <a:pos x="684" y="81"/>
                </a:cxn>
                <a:cxn ang="0">
                  <a:pos x="0" y="330"/>
                </a:cxn>
                <a:cxn ang="0">
                  <a:pos x="0" y="375"/>
                </a:cxn>
                <a:cxn ang="0">
                  <a:pos x="88" y="440"/>
                </a:cxn>
                <a:cxn ang="0">
                  <a:pos x="272" y="516"/>
                </a:cxn>
                <a:cxn ang="0">
                  <a:pos x="456" y="587"/>
                </a:cxn>
                <a:cxn ang="0">
                  <a:pos x="619" y="684"/>
                </a:cxn>
                <a:cxn ang="0">
                  <a:pos x="684" y="755"/>
                </a:cxn>
                <a:cxn ang="0">
                  <a:pos x="684" y="766"/>
                </a:cxn>
                <a:cxn ang="0">
                  <a:pos x="392" y="467"/>
                </a:cxn>
                <a:cxn ang="0">
                  <a:pos x="408" y="434"/>
                </a:cxn>
                <a:cxn ang="0">
                  <a:pos x="414" y="363"/>
                </a:cxn>
                <a:cxn ang="0">
                  <a:pos x="386" y="330"/>
                </a:cxn>
                <a:cxn ang="0">
                  <a:pos x="337" y="336"/>
                </a:cxn>
                <a:cxn ang="0">
                  <a:pos x="282" y="348"/>
                </a:cxn>
                <a:cxn ang="0">
                  <a:pos x="234" y="363"/>
                </a:cxn>
                <a:cxn ang="0">
                  <a:pos x="207" y="379"/>
                </a:cxn>
                <a:cxn ang="0">
                  <a:pos x="207" y="392"/>
                </a:cxn>
                <a:cxn ang="0">
                  <a:pos x="386" y="467"/>
                </a:cxn>
              </a:cxnLst>
              <a:rect l="0" t="0" r="r" b="b"/>
              <a:pathLst>
                <a:path w="749" h="789">
                  <a:moveTo>
                    <a:pt x="706" y="789"/>
                  </a:moveTo>
                  <a:lnTo>
                    <a:pt x="712" y="782"/>
                  </a:lnTo>
                  <a:lnTo>
                    <a:pt x="712" y="777"/>
                  </a:lnTo>
                  <a:lnTo>
                    <a:pt x="717" y="511"/>
                  </a:lnTo>
                  <a:lnTo>
                    <a:pt x="717" y="506"/>
                  </a:lnTo>
                  <a:lnTo>
                    <a:pt x="712" y="500"/>
                  </a:lnTo>
                  <a:lnTo>
                    <a:pt x="700" y="500"/>
                  </a:lnTo>
                  <a:lnTo>
                    <a:pt x="690" y="500"/>
                  </a:lnTo>
                  <a:lnTo>
                    <a:pt x="684" y="511"/>
                  </a:lnTo>
                  <a:lnTo>
                    <a:pt x="679" y="521"/>
                  </a:lnTo>
                  <a:lnTo>
                    <a:pt x="674" y="533"/>
                  </a:lnTo>
                  <a:lnTo>
                    <a:pt x="674" y="543"/>
                  </a:lnTo>
                  <a:lnTo>
                    <a:pt x="674" y="554"/>
                  </a:lnTo>
                  <a:lnTo>
                    <a:pt x="668" y="564"/>
                  </a:lnTo>
                  <a:lnTo>
                    <a:pt x="656" y="570"/>
                  </a:lnTo>
                  <a:lnTo>
                    <a:pt x="641" y="576"/>
                  </a:lnTo>
                  <a:lnTo>
                    <a:pt x="598" y="570"/>
                  </a:lnTo>
                  <a:lnTo>
                    <a:pt x="560" y="560"/>
                  </a:lnTo>
                  <a:lnTo>
                    <a:pt x="521" y="538"/>
                  </a:lnTo>
                  <a:lnTo>
                    <a:pt x="484" y="511"/>
                  </a:lnTo>
                  <a:lnTo>
                    <a:pt x="484" y="506"/>
                  </a:lnTo>
                  <a:lnTo>
                    <a:pt x="484" y="500"/>
                  </a:lnTo>
                  <a:lnTo>
                    <a:pt x="484" y="494"/>
                  </a:lnTo>
                  <a:lnTo>
                    <a:pt x="494" y="305"/>
                  </a:lnTo>
                  <a:lnTo>
                    <a:pt x="528" y="282"/>
                  </a:lnTo>
                  <a:lnTo>
                    <a:pt x="565" y="259"/>
                  </a:lnTo>
                  <a:lnTo>
                    <a:pt x="608" y="249"/>
                  </a:lnTo>
                  <a:lnTo>
                    <a:pt x="652" y="238"/>
                  </a:lnTo>
                  <a:lnTo>
                    <a:pt x="674" y="255"/>
                  </a:lnTo>
                  <a:lnTo>
                    <a:pt x="684" y="271"/>
                  </a:lnTo>
                  <a:lnTo>
                    <a:pt x="690" y="299"/>
                  </a:lnTo>
                  <a:lnTo>
                    <a:pt x="696" y="326"/>
                  </a:lnTo>
                  <a:lnTo>
                    <a:pt x="700" y="326"/>
                  </a:lnTo>
                  <a:lnTo>
                    <a:pt x="700" y="330"/>
                  </a:lnTo>
                  <a:lnTo>
                    <a:pt x="706" y="330"/>
                  </a:lnTo>
                  <a:lnTo>
                    <a:pt x="712" y="330"/>
                  </a:lnTo>
                  <a:lnTo>
                    <a:pt x="717" y="330"/>
                  </a:lnTo>
                  <a:lnTo>
                    <a:pt x="723" y="326"/>
                  </a:lnTo>
                  <a:lnTo>
                    <a:pt x="749" y="10"/>
                  </a:lnTo>
                  <a:lnTo>
                    <a:pt x="749" y="0"/>
                  </a:lnTo>
                  <a:lnTo>
                    <a:pt x="739" y="0"/>
                  </a:lnTo>
                  <a:lnTo>
                    <a:pt x="733" y="0"/>
                  </a:lnTo>
                  <a:lnTo>
                    <a:pt x="723" y="0"/>
                  </a:lnTo>
                  <a:lnTo>
                    <a:pt x="717" y="10"/>
                  </a:lnTo>
                  <a:lnTo>
                    <a:pt x="712" y="16"/>
                  </a:lnTo>
                  <a:lnTo>
                    <a:pt x="706" y="26"/>
                  </a:lnTo>
                  <a:lnTo>
                    <a:pt x="706" y="43"/>
                  </a:lnTo>
                  <a:lnTo>
                    <a:pt x="684" y="81"/>
                  </a:lnTo>
                  <a:lnTo>
                    <a:pt x="6" y="309"/>
                  </a:lnTo>
                  <a:lnTo>
                    <a:pt x="0" y="330"/>
                  </a:lnTo>
                  <a:lnTo>
                    <a:pt x="0" y="352"/>
                  </a:lnTo>
                  <a:lnTo>
                    <a:pt x="0" y="375"/>
                  </a:lnTo>
                  <a:lnTo>
                    <a:pt x="6" y="397"/>
                  </a:lnTo>
                  <a:lnTo>
                    <a:pt x="88" y="440"/>
                  </a:lnTo>
                  <a:lnTo>
                    <a:pt x="180" y="477"/>
                  </a:lnTo>
                  <a:lnTo>
                    <a:pt x="272" y="516"/>
                  </a:lnTo>
                  <a:lnTo>
                    <a:pt x="364" y="548"/>
                  </a:lnTo>
                  <a:lnTo>
                    <a:pt x="456" y="587"/>
                  </a:lnTo>
                  <a:lnTo>
                    <a:pt x="543" y="631"/>
                  </a:lnTo>
                  <a:lnTo>
                    <a:pt x="619" y="684"/>
                  </a:lnTo>
                  <a:lnTo>
                    <a:pt x="684" y="749"/>
                  </a:lnTo>
                  <a:lnTo>
                    <a:pt x="684" y="755"/>
                  </a:lnTo>
                  <a:lnTo>
                    <a:pt x="684" y="761"/>
                  </a:lnTo>
                  <a:lnTo>
                    <a:pt x="684" y="766"/>
                  </a:lnTo>
                  <a:lnTo>
                    <a:pt x="706" y="789"/>
                  </a:lnTo>
                  <a:close/>
                  <a:moveTo>
                    <a:pt x="392" y="467"/>
                  </a:moveTo>
                  <a:lnTo>
                    <a:pt x="398" y="467"/>
                  </a:lnTo>
                  <a:lnTo>
                    <a:pt x="408" y="434"/>
                  </a:lnTo>
                  <a:lnTo>
                    <a:pt x="414" y="402"/>
                  </a:lnTo>
                  <a:lnTo>
                    <a:pt x="414" y="363"/>
                  </a:lnTo>
                  <a:lnTo>
                    <a:pt x="408" y="330"/>
                  </a:lnTo>
                  <a:lnTo>
                    <a:pt x="386" y="330"/>
                  </a:lnTo>
                  <a:lnTo>
                    <a:pt x="358" y="330"/>
                  </a:lnTo>
                  <a:lnTo>
                    <a:pt x="337" y="336"/>
                  </a:lnTo>
                  <a:lnTo>
                    <a:pt x="310" y="342"/>
                  </a:lnTo>
                  <a:lnTo>
                    <a:pt x="282" y="348"/>
                  </a:lnTo>
                  <a:lnTo>
                    <a:pt x="261" y="358"/>
                  </a:lnTo>
                  <a:lnTo>
                    <a:pt x="234" y="363"/>
                  </a:lnTo>
                  <a:lnTo>
                    <a:pt x="211" y="375"/>
                  </a:lnTo>
                  <a:lnTo>
                    <a:pt x="207" y="379"/>
                  </a:lnTo>
                  <a:lnTo>
                    <a:pt x="207" y="386"/>
                  </a:lnTo>
                  <a:lnTo>
                    <a:pt x="207" y="392"/>
                  </a:lnTo>
                  <a:lnTo>
                    <a:pt x="381" y="472"/>
                  </a:lnTo>
                  <a:lnTo>
                    <a:pt x="386" y="467"/>
                  </a:lnTo>
                  <a:lnTo>
                    <a:pt x="392" y="467"/>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76" name="Freeform 52"/>
            <p:cNvSpPr>
              <a:spLocks/>
            </p:cNvSpPr>
            <p:nvPr userDrawn="1"/>
          </p:nvSpPr>
          <p:spPr bwMode="auto">
            <a:xfrm>
              <a:off x="1058" y="3061"/>
              <a:ext cx="39" cy="28"/>
            </a:xfrm>
            <a:custGeom>
              <a:avLst/>
              <a:gdLst/>
              <a:ahLst/>
              <a:cxnLst>
                <a:cxn ang="0">
                  <a:pos x="711" y="544"/>
                </a:cxn>
                <a:cxn ang="0">
                  <a:pos x="618" y="0"/>
                </a:cxn>
                <a:cxn ang="0">
                  <a:pos x="608" y="5"/>
                </a:cxn>
                <a:cxn ang="0">
                  <a:pos x="597" y="10"/>
                </a:cxn>
                <a:cxn ang="0">
                  <a:pos x="597" y="27"/>
                </a:cxn>
                <a:cxn ang="0">
                  <a:pos x="608" y="39"/>
                </a:cxn>
                <a:cxn ang="0">
                  <a:pos x="668" y="76"/>
                </a:cxn>
                <a:cxn ang="0">
                  <a:pos x="705" y="141"/>
                </a:cxn>
                <a:cxn ang="0">
                  <a:pos x="701" y="211"/>
                </a:cxn>
                <a:cxn ang="0">
                  <a:pos x="689" y="278"/>
                </a:cxn>
                <a:cxn ang="0">
                  <a:pos x="679" y="299"/>
                </a:cxn>
                <a:cxn ang="0">
                  <a:pos x="656" y="309"/>
                </a:cxn>
                <a:cxn ang="0">
                  <a:pos x="521" y="299"/>
                </a:cxn>
                <a:cxn ang="0">
                  <a:pos x="385" y="282"/>
                </a:cxn>
                <a:cxn ang="0">
                  <a:pos x="244" y="261"/>
                </a:cxn>
                <a:cxn ang="0">
                  <a:pos x="114" y="239"/>
                </a:cxn>
                <a:cxn ang="0">
                  <a:pos x="76" y="211"/>
                </a:cxn>
                <a:cxn ang="0">
                  <a:pos x="60" y="174"/>
                </a:cxn>
                <a:cxn ang="0">
                  <a:pos x="60" y="147"/>
                </a:cxn>
                <a:cxn ang="0">
                  <a:pos x="50" y="131"/>
                </a:cxn>
                <a:cxn ang="0">
                  <a:pos x="16" y="272"/>
                </a:cxn>
                <a:cxn ang="0">
                  <a:pos x="0" y="423"/>
                </a:cxn>
                <a:cxn ang="0">
                  <a:pos x="5" y="436"/>
                </a:cxn>
                <a:cxn ang="0">
                  <a:pos x="16" y="442"/>
                </a:cxn>
                <a:cxn ang="0">
                  <a:pos x="120" y="371"/>
                </a:cxn>
                <a:cxn ang="0">
                  <a:pos x="256" y="375"/>
                </a:cxn>
                <a:cxn ang="0">
                  <a:pos x="391" y="398"/>
                </a:cxn>
                <a:cxn ang="0">
                  <a:pos x="532" y="419"/>
                </a:cxn>
                <a:cxn ang="0">
                  <a:pos x="624" y="429"/>
                </a:cxn>
                <a:cxn ang="0">
                  <a:pos x="668" y="452"/>
                </a:cxn>
                <a:cxn ang="0">
                  <a:pos x="695" y="544"/>
                </a:cxn>
                <a:cxn ang="0">
                  <a:pos x="705" y="550"/>
                </a:cxn>
              </a:cxnLst>
              <a:rect l="0" t="0" r="r" b="b"/>
              <a:pathLst>
                <a:path w="782" h="550">
                  <a:moveTo>
                    <a:pt x="705" y="550"/>
                  </a:moveTo>
                  <a:lnTo>
                    <a:pt x="711" y="544"/>
                  </a:lnTo>
                  <a:lnTo>
                    <a:pt x="782" y="76"/>
                  </a:lnTo>
                  <a:lnTo>
                    <a:pt x="618" y="0"/>
                  </a:lnTo>
                  <a:lnTo>
                    <a:pt x="612" y="0"/>
                  </a:lnTo>
                  <a:lnTo>
                    <a:pt x="608" y="5"/>
                  </a:lnTo>
                  <a:lnTo>
                    <a:pt x="602" y="5"/>
                  </a:lnTo>
                  <a:lnTo>
                    <a:pt x="597" y="10"/>
                  </a:lnTo>
                  <a:lnTo>
                    <a:pt x="597" y="16"/>
                  </a:lnTo>
                  <a:lnTo>
                    <a:pt x="597" y="27"/>
                  </a:lnTo>
                  <a:lnTo>
                    <a:pt x="602" y="33"/>
                  </a:lnTo>
                  <a:lnTo>
                    <a:pt x="608" y="39"/>
                  </a:lnTo>
                  <a:lnTo>
                    <a:pt x="635" y="54"/>
                  </a:lnTo>
                  <a:lnTo>
                    <a:pt x="668" y="76"/>
                  </a:lnTo>
                  <a:lnTo>
                    <a:pt x="695" y="103"/>
                  </a:lnTo>
                  <a:lnTo>
                    <a:pt x="705" y="141"/>
                  </a:lnTo>
                  <a:lnTo>
                    <a:pt x="705" y="180"/>
                  </a:lnTo>
                  <a:lnTo>
                    <a:pt x="701" y="211"/>
                  </a:lnTo>
                  <a:lnTo>
                    <a:pt x="695" y="245"/>
                  </a:lnTo>
                  <a:lnTo>
                    <a:pt x="689" y="278"/>
                  </a:lnTo>
                  <a:lnTo>
                    <a:pt x="683" y="288"/>
                  </a:lnTo>
                  <a:lnTo>
                    <a:pt x="679" y="299"/>
                  </a:lnTo>
                  <a:lnTo>
                    <a:pt x="668" y="304"/>
                  </a:lnTo>
                  <a:lnTo>
                    <a:pt x="656" y="309"/>
                  </a:lnTo>
                  <a:lnTo>
                    <a:pt x="591" y="304"/>
                  </a:lnTo>
                  <a:lnTo>
                    <a:pt x="521" y="299"/>
                  </a:lnTo>
                  <a:lnTo>
                    <a:pt x="450" y="294"/>
                  </a:lnTo>
                  <a:lnTo>
                    <a:pt x="385" y="282"/>
                  </a:lnTo>
                  <a:lnTo>
                    <a:pt x="314" y="272"/>
                  </a:lnTo>
                  <a:lnTo>
                    <a:pt x="244" y="261"/>
                  </a:lnTo>
                  <a:lnTo>
                    <a:pt x="179" y="251"/>
                  </a:lnTo>
                  <a:lnTo>
                    <a:pt x="114" y="239"/>
                  </a:lnTo>
                  <a:lnTo>
                    <a:pt x="93" y="229"/>
                  </a:lnTo>
                  <a:lnTo>
                    <a:pt x="76" y="211"/>
                  </a:lnTo>
                  <a:lnTo>
                    <a:pt x="66" y="190"/>
                  </a:lnTo>
                  <a:lnTo>
                    <a:pt x="60" y="174"/>
                  </a:lnTo>
                  <a:lnTo>
                    <a:pt x="60" y="158"/>
                  </a:lnTo>
                  <a:lnTo>
                    <a:pt x="60" y="147"/>
                  </a:lnTo>
                  <a:lnTo>
                    <a:pt x="54" y="141"/>
                  </a:lnTo>
                  <a:lnTo>
                    <a:pt x="50" y="131"/>
                  </a:lnTo>
                  <a:lnTo>
                    <a:pt x="26" y="195"/>
                  </a:lnTo>
                  <a:lnTo>
                    <a:pt x="16" y="272"/>
                  </a:lnTo>
                  <a:lnTo>
                    <a:pt x="10" y="349"/>
                  </a:lnTo>
                  <a:lnTo>
                    <a:pt x="0" y="423"/>
                  </a:lnTo>
                  <a:lnTo>
                    <a:pt x="0" y="429"/>
                  </a:lnTo>
                  <a:lnTo>
                    <a:pt x="5" y="436"/>
                  </a:lnTo>
                  <a:lnTo>
                    <a:pt x="10" y="442"/>
                  </a:lnTo>
                  <a:lnTo>
                    <a:pt x="16" y="442"/>
                  </a:lnTo>
                  <a:lnTo>
                    <a:pt x="54" y="375"/>
                  </a:lnTo>
                  <a:lnTo>
                    <a:pt x="120" y="371"/>
                  </a:lnTo>
                  <a:lnTo>
                    <a:pt x="185" y="371"/>
                  </a:lnTo>
                  <a:lnTo>
                    <a:pt x="256" y="375"/>
                  </a:lnTo>
                  <a:lnTo>
                    <a:pt x="326" y="386"/>
                  </a:lnTo>
                  <a:lnTo>
                    <a:pt x="391" y="398"/>
                  </a:lnTo>
                  <a:lnTo>
                    <a:pt x="461" y="408"/>
                  </a:lnTo>
                  <a:lnTo>
                    <a:pt x="532" y="419"/>
                  </a:lnTo>
                  <a:lnTo>
                    <a:pt x="597" y="429"/>
                  </a:lnTo>
                  <a:lnTo>
                    <a:pt x="624" y="429"/>
                  </a:lnTo>
                  <a:lnTo>
                    <a:pt x="652" y="442"/>
                  </a:lnTo>
                  <a:lnTo>
                    <a:pt x="668" y="452"/>
                  </a:lnTo>
                  <a:lnTo>
                    <a:pt x="679" y="473"/>
                  </a:lnTo>
                  <a:lnTo>
                    <a:pt x="695" y="544"/>
                  </a:lnTo>
                  <a:lnTo>
                    <a:pt x="701" y="544"/>
                  </a:lnTo>
                  <a:lnTo>
                    <a:pt x="705" y="550"/>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77" name="Freeform 53"/>
            <p:cNvSpPr>
              <a:spLocks/>
            </p:cNvSpPr>
            <p:nvPr userDrawn="1"/>
          </p:nvSpPr>
          <p:spPr bwMode="auto">
            <a:xfrm>
              <a:off x="1063" y="3021"/>
              <a:ext cx="39" cy="34"/>
            </a:xfrm>
            <a:custGeom>
              <a:avLst/>
              <a:gdLst/>
              <a:ahLst/>
              <a:cxnLst>
                <a:cxn ang="0">
                  <a:pos x="137" y="647"/>
                </a:cxn>
                <a:cxn ang="0">
                  <a:pos x="141" y="647"/>
                </a:cxn>
                <a:cxn ang="0">
                  <a:pos x="147" y="647"/>
                </a:cxn>
                <a:cxn ang="0">
                  <a:pos x="153" y="647"/>
                </a:cxn>
                <a:cxn ang="0">
                  <a:pos x="163" y="647"/>
                </a:cxn>
                <a:cxn ang="0">
                  <a:pos x="169" y="643"/>
                </a:cxn>
                <a:cxn ang="0">
                  <a:pos x="169" y="637"/>
                </a:cxn>
                <a:cxn ang="0">
                  <a:pos x="169" y="626"/>
                </a:cxn>
                <a:cxn ang="0">
                  <a:pos x="169" y="620"/>
                </a:cxn>
                <a:cxn ang="0">
                  <a:pos x="137" y="604"/>
                </a:cxn>
                <a:cxn ang="0">
                  <a:pos x="110" y="582"/>
                </a:cxn>
                <a:cxn ang="0">
                  <a:pos x="82" y="555"/>
                </a:cxn>
                <a:cxn ang="0">
                  <a:pos x="70" y="523"/>
                </a:cxn>
                <a:cxn ang="0">
                  <a:pos x="76" y="489"/>
                </a:cxn>
                <a:cxn ang="0">
                  <a:pos x="82" y="457"/>
                </a:cxn>
                <a:cxn ang="0">
                  <a:pos x="88" y="431"/>
                </a:cxn>
                <a:cxn ang="0">
                  <a:pos x="98" y="397"/>
                </a:cxn>
                <a:cxn ang="0">
                  <a:pos x="104" y="391"/>
                </a:cxn>
                <a:cxn ang="0">
                  <a:pos x="110" y="386"/>
                </a:cxn>
                <a:cxn ang="0">
                  <a:pos x="120" y="381"/>
                </a:cxn>
                <a:cxn ang="0">
                  <a:pos x="131" y="375"/>
                </a:cxn>
                <a:cxn ang="0">
                  <a:pos x="690" y="533"/>
                </a:cxn>
                <a:cxn ang="0">
                  <a:pos x="700" y="637"/>
                </a:cxn>
                <a:cxn ang="0">
                  <a:pos x="706" y="643"/>
                </a:cxn>
                <a:cxn ang="0">
                  <a:pos x="712" y="643"/>
                </a:cxn>
                <a:cxn ang="0">
                  <a:pos x="718" y="643"/>
                </a:cxn>
                <a:cxn ang="0">
                  <a:pos x="722" y="643"/>
                </a:cxn>
                <a:cxn ang="0">
                  <a:pos x="798" y="311"/>
                </a:cxn>
                <a:cxn ang="0">
                  <a:pos x="792" y="304"/>
                </a:cxn>
                <a:cxn ang="0">
                  <a:pos x="788" y="304"/>
                </a:cxn>
                <a:cxn ang="0">
                  <a:pos x="712" y="397"/>
                </a:cxn>
                <a:cxn ang="0">
                  <a:pos x="153" y="246"/>
                </a:cxn>
                <a:cxn ang="0">
                  <a:pos x="147" y="213"/>
                </a:cxn>
                <a:cxn ang="0">
                  <a:pos x="153" y="175"/>
                </a:cxn>
                <a:cxn ang="0">
                  <a:pos x="163" y="136"/>
                </a:cxn>
                <a:cxn ang="0">
                  <a:pos x="180" y="98"/>
                </a:cxn>
                <a:cxn ang="0">
                  <a:pos x="207" y="82"/>
                </a:cxn>
                <a:cxn ang="0">
                  <a:pos x="245" y="76"/>
                </a:cxn>
                <a:cxn ang="0">
                  <a:pos x="283" y="71"/>
                </a:cxn>
                <a:cxn ang="0">
                  <a:pos x="310" y="55"/>
                </a:cxn>
                <a:cxn ang="0">
                  <a:pos x="283" y="28"/>
                </a:cxn>
                <a:cxn ang="0">
                  <a:pos x="240" y="16"/>
                </a:cxn>
                <a:cxn ang="0">
                  <a:pos x="196" y="12"/>
                </a:cxn>
                <a:cxn ang="0">
                  <a:pos x="153" y="0"/>
                </a:cxn>
                <a:cxn ang="0">
                  <a:pos x="147" y="0"/>
                </a:cxn>
                <a:cxn ang="0">
                  <a:pos x="147" y="6"/>
                </a:cxn>
                <a:cxn ang="0">
                  <a:pos x="141" y="6"/>
                </a:cxn>
                <a:cxn ang="0">
                  <a:pos x="137" y="12"/>
                </a:cxn>
                <a:cxn ang="0">
                  <a:pos x="0" y="588"/>
                </a:cxn>
                <a:cxn ang="0">
                  <a:pos x="137" y="647"/>
                </a:cxn>
              </a:cxnLst>
              <a:rect l="0" t="0" r="r" b="b"/>
              <a:pathLst>
                <a:path w="798" h="647">
                  <a:moveTo>
                    <a:pt x="137" y="647"/>
                  </a:moveTo>
                  <a:lnTo>
                    <a:pt x="141" y="647"/>
                  </a:lnTo>
                  <a:lnTo>
                    <a:pt x="147" y="647"/>
                  </a:lnTo>
                  <a:lnTo>
                    <a:pt x="153" y="647"/>
                  </a:lnTo>
                  <a:lnTo>
                    <a:pt x="163" y="647"/>
                  </a:lnTo>
                  <a:lnTo>
                    <a:pt x="169" y="643"/>
                  </a:lnTo>
                  <a:lnTo>
                    <a:pt x="169" y="637"/>
                  </a:lnTo>
                  <a:lnTo>
                    <a:pt x="169" y="626"/>
                  </a:lnTo>
                  <a:lnTo>
                    <a:pt x="169" y="620"/>
                  </a:lnTo>
                  <a:lnTo>
                    <a:pt x="137" y="604"/>
                  </a:lnTo>
                  <a:lnTo>
                    <a:pt x="110" y="582"/>
                  </a:lnTo>
                  <a:lnTo>
                    <a:pt x="82" y="555"/>
                  </a:lnTo>
                  <a:lnTo>
                    <a:pt x="70" y="523"/>
                  </a:lnTo>
                  <a:lnTo>
                    <a:pt x="76" y="489"/>
                  </a:lnTo>
                  <a:lnTo>
                    <a:pt x="82" y="457"/>
                  </a:lnTo>
                  <a:lnTo>
                    <a:pt x="88" y="431"/>
                  </a:lnTo>
                  <a:lnTo>
                    <a:pt x="98" y="397"/>
                  </a:lnTo>
                  <a:lnTo>
                    <a:pt x="104" y="391"/>
                  </a:lnTo>
                  <a:lnTo>
                    <a:pt x="110" y="386"/>
                  </a:lnTo>
                  <a:lnTo>
                    <a:pt x="120" y="381"/>
                  </a:lnTo>
                  <a:lnTo>
                    <a:pt x="131" y="375"/>
                  </a:lnTo>
                  <a:lnTo>
                    <a:pt x="690" y="533"/>
                  </a:lnTo>
                  <a:lnTo>
                    <a:pt x="700" y="637"/>
                  </a:lnTo>
                  <a:lnTo>
                    <a:pt x="706" y="643"/>
                  </a:lnTo>
                  <a:lnTo>
                    <a:pt x="712" y="643"/>
                  </a:lnTo>
                  <a:lnTo>
                    <a:pt x="718" y="643"/>
                  </a:lnTo>
                  <a:lnTo>
                    <a:pt x="722" y="643"/>
                  </a:lnTo>
                  <a:lnTo>
                    <a:pt x="798" y="311"/>
                  </a:lnTo>
                  <a:lnTo>
                    <a:pt x="792" y="304"/>
                  </a:lnTo>
                  <a:lnTo>
                    <a:pt x="788" y="304"/>
                  </a:lnTo>
                  <a:lnTo>
                    <a:pt x="712" y="397"/>
                  </a:lnTo>
                  <a:lnTo>
                    <a:pt x="153" y="246"/>
                  </a:lnTo>
                  <a:lnTo>
                    <a:pt x="147" y="213"/>
                  </a:lnTo>
                  <a:lnTo>
                    <a:pt x="153" y="175"/>
                  </a:lnTo>
                  <a:lnTo>
                    <a:pt x="163" y="136"/>
                  </a:lnTo>
                  <a:lnTo>
                    <a:pt x="180" y="98"/>
                  </a:lnTo>
                  <a:lnTo>
                    <a:pt x="207" y="82"/>
                  </a:lnTo>
                  <a:lnTo>
                    <a:pt x="245" y="76"/>
                  </a:lnTo>
                  <a:lnTo>
                    <a:pt x="283" y="71"/>
                  </a:lnTo>
                  <a:lnTo>
                    <a:pt x="310" y="55"/>
                  </a:lnTo>
                  <a:lnTo>
                    <a:pt x="283" y="28"/>
                  </a:lnTo>
                  <a:lnTo>
                    <a:pt x="240" y="16"/>
                  </a:lnTo>
                  <a:lnTo>
                    <a:pt x="196" y="12"/>
                  </a:lnTo>
                  <a:lnTo>
                    <a:pt x="153" y="0"/>
                  </a:lnTo>
                  <a:lnTo>
                    <a:pt x="147" y="0"/>
                  </a:lnTo>
                  <a:lnTo>
                    <a:pt x="147" y="6"/>
                  </a:lnTo>
                  <a:lnTo>
                    <a:pt x="141" y="6"/>
                  </a:lnTo>
                  <a:lnTo>
                    <a:pt x="137" y="12"/>
                  </a:lnTo>
                  <a:lnTo>
                    <a:pt x="0" y="588"/>
                  </a:lnTo>
                  <a:lnTo>
                    <a:pt x="137" y="647"/>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78" name="Freeform 54"/>
            <p:cNvSpPr>
              <a:spLocks/>
            </p:cNvSpPr>
            <p:nvPr userDrawn="1"/>
          </p:nvSpPr>
          <p:spPr bwMode="auto">
            <a:xfrm>
              <a:off x="1074" y="2978"/>
              <a:ext cx="45" cy="48"/>
            </a:xfrm>
            <a:custGeom>
              <a:avLst/>
              <a:gdLst/>
              <a:ahLst/>
              <a:cxnLst>
                <a:cxn ang="0">
                  <a:pos x="770" y="664"/>
                </a:cxn>
                <a:cxn ang="0">
                  <a:pos x="760" y="659"/>
                </a:cxn>
                <a:cxn ang="0">
                  <a:pos x="749" y="664"/>
                </a:cxn>
                <a:cxn ang="0">
                  <a:pos x="727" y="698"/>
                </a:cxn>
                <a:cxn ang="0">
                  <a:pos x="696" y="725"/>
                </a:cxn>
                <a:cxn ang="0">
                  <a:pos x="439" y="578"/>
                </a:cxn>
                <a:cxn ang="0">
                  <a:pos x="488" y="446"/>
                </a:cxn>
                <a:cxn ang="0">
                  <a:pos x="522" y="371"/>
                </a:cxn>
                <a:cxn ang="0">
                  <a:pos x="538" y="354"/>
                </a:cxn>
                <a:cxn ang="0">
                  <a:pos x="580" y="359"/>
                </a:cxn>
                <a:cxn ang="0">
                  <a:pos x="642" y="376"/>
                </a:cxn>
                <a:cxn ang="0">
                  <a:pos x="706" y="399"/>
                </a:cxn>
                <a:cxn ang="0">
                  <a:pos x="760" y="431"/>
                </a:cxn>
                <a:cxn ang="0">
                  <a:pos x="793" y="452"/>
                </a:cxn>
                <a:cxn ang="0">
                  <a:pos x="798" y="463"/>
                </a:cxn>
                <a:cxn ang="0">
                  <a:pos x="798" y="539"/>
                </a:cxn>
                <a:cxn ang="0">
                  <a:pos x="814" y="545"/>
                </a:cxn>
                <a:cxn ang="0">
                  <a:pos x="927" y="251"/>
                </a:cxn>
                <a:cxn ang="0">
                  <a:pos x="917" y="245"/>
                </a:cxn>
                <a:cxn ang="0">
                  <a:pos x="896" y="261"/>
                </a:cxn>
                <a:cxn ang="0">
                  <a:pos x="884" y="284"/>
                </a:cxn>
                <a:cxn ang="0">
                  <a:pos x="863" y="301"/>
                </a:cxn>
                <a:cxn ang="0">
                  <a:pos x="831" y="317"/>
                </a:cxn>
                <a:cxn ang="0">
                  <a:pos x="272" y="89"/>
                </a:cxn>
                <a:cxn ang="0">
                  <a:pos x="267" y="33"/>
                </a:cxn>
                <a:cxn ang="0">
                  <a:pos x="261" y="0"/>
                </a:cxn>
                <a:cxn ang="0">
                  <a:pos x="141" y="289"/>
                </a:cxn>
                <a:cxn ang="0">
                  <a:pos x="153" y="289"/>
                </a:cxn>
                <a:cxn ang="0">
                  <a:pos x="163" y="289"/>
                </a:cxn>
                <a:cxn ang="0">
                  <a:pos x="190" y="257"/>
                </a:cxn>
                <a:cxn ang="0">
                  <a:pos x="234" y="230"/>
                </a:cxn>
                <a:cxn ang="0">
                  <a:pos x="445" y="371"/>
                </a:cxn>
                <a:cxn ang="0">
                  <a:pos x="402" y="513"/>
                </a:cxn>
                <a:cxn ang="0">
                  <a:pos x="365" y="588"/>
                </a:cxn>
                <a:cxn ang="0">
                  <a:pos x="343" y="606"/>
                </a:cxn>
                <a:cxn ang="0">
                  <a:pos x="304" y="600"/>
                </a:cxn>
                <a:cxn ang="0">
                  <a:pos x="239" y="584"/>
                </a:cxn>
                <a:cxn ang="0">
                  <a:pos x="180" y="562"/>
                </a:cxn>
                <a:cxn ang="0">
                  <a:pos x="125" y="529"/>
                </a:cxn>
                <a:cxn ang="0">
                  <a:pos x="114" y="442"/>
                </a:cxn>
                <a:cxn ang="0">
                  <a:pos x="110" y="436"/>
                </a:cxn>
                <a:cxn ang="0">
                  <a:pos x="98" y="431"/>
                </a:cxn>
                <a:cxn ang="0">
                  <a:pos x="33" y="572"/>
                </a:cxn>
                <a:cxn ang="0">
                  <a:pos x="0" y="735"/>
                </a:cxn>
                <a:cxn ang="0">
                  <a:pos x="27" y="720"/>
                </a:cxn>
                <a:cxn ang="0">
                  <a:pos x="50" y="687"/>
                </a:cxn>
                <a:cxn ang="0">
                  <a:pos x="197" y="698"/>
                </a:cxn>
                <a:cxn ang="0">
                  <a:pos x="343" y="741"/>
                </a:cxn>
                <a:cxn ang="0">
                  <a:pos x="484" y="796"/>
                </a:cxn>
                <a:cxn ang="0">
                  <a:pos x="629" y="844"/>
                </a:cxn>
                <a:cxn ang="0">
                  <a:pos x="652" y="861"/>
                </a:cxn>
                <a:cxn ang="0">
                  <a:pos x="663" y="877"/>
                </a:cxn>
              </a:cxnLst>
              <a:rect l="0" t="0" r="r" b="b"/>
              <a:pathLst>
                <a:path w="927" h="969">
                  <a:moveTo>
                    <a:pt x="673" y="969"/>
                  </a:moveTo>
                  <a:lnTo>
                    <a:pt x="770" y="664"/>
                  </a:lnTo>
                  <a:lnTo>
                    <a:pt x="765" y="659"/>
                  </a:lnTo>
                  <a:lnTo>
                    <a:pt x="760" y="659"/>
                  </a:lnTo>
                  <a:lnTo>
                    <a:pt x="755" y="659"/>
                  </a:lnTo>
                  <a:lnTo>
                    <a:pt x="749" y="664"/>
                  </a:lnTo>
                  <a:lnTo>
                    <a:pt x="739" y="681"/>
                  </a:lnTo>
                  <a:lnTo>
                    <a:pt x="727" y="698"/>
                  </a:lnTo>
                  <a:lnTo>
                    <a:pt x="717" y="714"/>
                  </a:lnTo>
                  <a:lnTo>
                    <a:pt x="696" y="725"/>
                  </a:lnTo>
                  <a:lnTo>
                    <a:pt x="439" y="643"/>
                  </a:lnTo>
                  <a:lnTo>
                    <a:pt x="439" y="578"/>
                  </a:lnTo>
                  <a:lnTo>
                    <a:pt x="462" y="513"/>
                  </a:lnTo>
                  <a:lnTo>
                    <a:pt x="488" y="446"/>
                  </a:lnTo>
                  <a:lnTo>
                    <a:pt x="510" y="382"/>
                  </a:lnTo>
                  <a:lnTo>
                    <a:pt x="522" y="371"/>
                  </a:lnTo>
                  <a:lnTo>
                    <a:pt x="532" y="359"/>
                  </a:lnTo>
                  <a:lnTo>
                    <a:pt x="538" y="354"/>
                  </a:lnTo>
                  <a:lnTo>
                    <a:pt x="549" y="354"/>
                  </a:lnTo>
                  <a:lnTo>
                    <a:pt x="580" y="359"/>
                  </a:lnTo>
                  <a:lnTo>
                    <a:pt x="613" y="365"/>
                  </a:lnTo>
                  <a:lnTo>
                    <a:pt x="642" y="376"/>
                  </a:lnTo>
                  <a:lnTo>
                    <a:pt x="673" y="388"/>
                  </a:lnTo>
                  <a:lnTo>
                    <a:pt x="706" y="399"/>
                  </a:lnTo>
                  <a:lnTo>
                    <a:pt x="733" y="415"/>
                  </a:lnTo>
                  <a:lnTo>
                    <a:pt x="760" y="431"/>
                  </a:lnTo>
                  <a:lnTo>
                    <a:pt x="787" y="446"/>
                  </a:lnTo>
                  <a:lnTo>
                    <a:pt x="793" y="452"/>
                  </a:lnTo>
                  <a:lnTo>
                    <a:pt x="793" y="458"/>
                  </a:lnTo>
                  <a:lnTo>
                    <a:pt x="798" y="463"/>
                  </a:lnTo>
                  <a:lnTo>
                    <a:pt x="798" y="535"/>
                  </a:lnTo>
                  <a:lnTo>
                    <a:pt x="798" y="539"/>
                  </a:lnTo>
                  <a:lnTo>
                    <a:pt x="804" y="545"/>
                  </a:lnTo>
                  <a:lnTo>
                    <a:pt x="814" y="545"/>
                  </a:lnTo>
                  <a:lnTo>
                    <a:pt x="820" y="545"/>
                  </a:lnTo>
                  <a:lnTo>
                    <a:pt x="927" y="251"/>
                  </a:lnTo>
                  <a:lnTo>
                    <a:pt x="923" y="245"/>
                  </a:lnTo>
                  <a:lnTo>
                    <a:pt x="917" y="245"/>
                  </a:lnTo>
                  <a:lnTo>
                    <a:pt x="906" y="251"/>
                  </a:lnTo>
                  <a:lnTo>
                    <a:pt x="896" y="261"/>
                  </a:lnTo>
                  <a:lnTo>
                    <a:pt x="890" y="274"/>
                  </a:lnTo>
                  <a:lnTo>
                    <a:pt x="884" y="284"/>
                  </a:lnTo>
                  <a:lnTo>
                    <a:pt x="874" y="295"/>
                  </a:lnTo>
                  <a:lnTo>
                    <a:pt x="863" y="301"/>
                  </a:lnTo>
                  <a:lnTo>
                    <a:pt x="847" y="311"/>
                  </a:lnTo>
                  <a:lnTo>
                    <a:pt x="831" y="317"/>
                  </a:lnTo>
                  <a:lnTo>
                    <a:pt x="288" y="110"/>
                  </a:lnTo>
                  <a:lnTo>
                    <a:pt x="272" y="89"/>
                  </a:lnTo>
                  <a:lnTo>
                    <a:pt x="267" y="66"/>
                  </a:lnTo>
                  <a:lnTo>
                    <a:pt x="267" y="33"/>
                  </a:lnTo>
                  <a:lnTo>
                    <a:pt x="267" y="6"/>
                  </a:lnTo>
                  <a:lnTo>
                    <a:pt x="261" y="0"/>
                  </a:lnTo>
                  <a:lnTo>
                    <a:pt x="255" y="0"/>
                  </a:lnTo>
                  <a:lnTo>
                    <a:pt x="141" y="289"/>
                  </a:lnTo>
                  <a:lnTo>
                    <a:pt x="147" y="289"/>
                  </a:lnTo>
                  <a:lnTo>
                    <a:pt x="153" y="289"/>
                  </a:lnTo>
                  <a:lnTo>
                    <a:pt x="158" y="289"/>
                  </a:lnTo>
                  <a:lnTo>
                    <a:pt x="163" y="289"/>
                  </a:lnTo>
                  <a:lnTo>
                    <a:pt x="174" y="274"/>
                  </a:lnTo>
                  <a:lnTo>
                    <a:pt x="190" y="257"/>
                  </a:lnTo>
                  <a:lnTo>
                    <a:pt x="207" y="240"/>
                  </a:lnTo>
                  <a:lnTo>
                    <a:pt x="234" y="230"/>
                  </a:lnTo>
                  <a:lnTo>
                    <a:pt x="451" y="305"/>
                  </a:lnTo>
                  <a:lnTo>
                    <a:pt x="445" y="371"/>
                  </a:lnTo>
                  <a:lnTo>
                    <a:pt x="429" y="442"/>
                  </a:lnTo>
                  <a:lnTo>
                    <a:pt x="402" y="513"/>
                  </a:lnTo>
                  <a:lnTo>
                    <a:pt x="375" y="578"/>
                  </a:lnTo>
                  <a:lnTo>
                    <a:pt x="365" y="588"/>
                  </a:lnTo>
                  <a:lnTo>
                    <a:pt x="353" y="600"/>
                  </a:lnTo>
                  <a:lnTo>
                    <a:pt x="343" y="606"/>
                  </a:lnTo>
                  <a:lnTo>
                    <a:pt x="331" y="610"/>
                  </a:lnTo>
                  <a:lnTo>
                    <a:pt x="304" y="600"/>
                  </a:lnTo>
                  <a:lnTo>
                    <a:pt x="272" y="588"/>
                  </a:lnTo>
                  <a:lnTo>
                    <a:pt x="239" y="584"/>
                  </a:lnTo>
                  <a:lnTo>
                    <a:pt x="207" y="572"/>
                  </a:lnTo>
                  <a:lnTo>
                    <a:pt x="180" y="562"/>
                  </a:lnTo>
                  <a:lnTo>
                    <a:pt x="153" y="550"/>
                  </a:lnTo>
                  <a:lnTo>
                    <a:pt x="125" y="529"/>
                  </a:lnTo>
                  <a:lnTo>
                    <a:pt x="110" y="507"/>
                  </a:lnTo>
                  <a:lnTo>
                    <a:pt x="114" y="442"/>
                  </a:lnTo>
                  <a:lnTo>
                    <a:pt x="114" y="436"/>
                  </a:lnTo>
                  <a:lnTo>
                    <a:pt x="110" y="436"/>
                  </a:lnTo>
                  <a:lnTo>
                    <a:pt x="104" y="431"/>
                  </a:lnTo>
                  <a:lnTo>
                    <a:pt x="98" y="431"/>
                  </a:lnTo>
                  <a:lnTo>
                    <a:pt x="61" y="496"/>
                  </a:lnTo>
                  <a:lnTo>
                    <a:pt x="33" y="572"/>
                  </a:lnTo>
                  <a:lnTo>
                    <a:pt x="17" y="654"/>
                  </a:lnTo>
                  <a:lnTo>
                    <a:pt x="0" y="735"/>
                  </a:lnTo>
                  <a:lnTo>
                    <a:pt x="17" y="730"/>
                  </a:lnTo>
                  <a:lnTo>
                    <a:pt x="27" y="720"/>
                  </a:lnTo>
                  <a:lnTo>
                    <a:pt x="39" y="702"/>
                  </a:lnTo>
                  <a:lnTo>
                    <a:pt x="50" y="687"/>
                  </a:lnTo>
                  <a:lnTo>
                    <a:pt x="120" y="687"/>
                  </a:lnTo>
                  <a:lnTo>
                    <a:pt x="197" y="698"/>
                  </a:lnTo>
                  <a:lnTo>
                    <a:pt x="267" y="714"/>
                  </a:lnTo>
                  <a:lnTo>
                    <a:pt x="343" y="741"/>
                  </a:lnTo>
                  <a:lnTo>
                    <a:pt x="414" y="763"/>
                  </a:lnTo>
                  <a:lnTo>
                    <a:pt x="484" y="796"/>
                  </a:lnTo>
                  <a:lnTo>
                    <a:pt x="559" y="822"/>
                  </a:lnTo>
                  <a:lnTo>
                    <a:pt x="629" y="844"/>
                  </a:lnTo>
                  <a:lnTo>
                    <a:pt x="642" y="849"/>
                  </a:lnTo>
                  <a:lnTo>
                    <a:pt x="652" y="861"/>
                  </a:lnTo>
                  <a:lnTo>
                    <a:pt x="657" y="865"/>
                  </a:lnTo>
                  <a:lnTo>
                    <a:pt x="663" y="877"/>
                  </a:lnTo>
                  <a:lnTo>
                    <a:pt x="673" y="969"/>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79" name="Freeform 55"/>
            <p:cNvSpPr>
              <a:spLocks noEditPoints="1"/>
            </p:cNvSpPr>
            <p:nvPr userDrawn="1"/>
          </p:nvSpPr>
          <p:spPr bwMode="auto">
            <a:xfrm>
              <a:off x="1101" y="2928"/>
              <a:ext cx="45" cy="38"/>
            </a:xfrm>
            <a:custGeom>
              <a:avLst/>
              <a:gdLst/>
              <a:ahLst/>
              <a:cxnLst>
                <a:cxn ang="0">
                  <a:pos x="498" y="741"/>
                </a:cxn>
                <a:cxn ang="0">
                  <a:pos x="581" y="714"/>
                </a:cxn>
                <a:cxn ang="0">
                  <a:pos x="645" y="654"/>
                </a:cxn>
                <a:cxn ang="0">
                  <a:pos x="732" y="430"/>
                </a:cxn>
                <a:cxn ang="0">
                  <a:pos x="759" y="349"/>
                </a:cxn>
                <a:cxn ang="0">
                  <a:pos x="819" y="332"/>
                </a:cxn>
                <a:cxn ang="0">
                  <a:pos x="889" y="169"/>
                </a:cxn>
                <a:cxn ang="0">
                  <a:pos x="884" y="158"/>
                </a:cxn>
                <a:cxn ang="0">
                  <a:pos x="857" y="169"/>
                </a:cxn>
                <a:cxn ang="0">
                  <a:pos x="743" y="224"/>
                </a:cxn>
                <a:cxn ang="0">
                  <a:pos x="673" y="142"/>
                </a:cxn>
                <a:cxn ang="0">
                  <a:pos x="608" y="44"/>
                </a:cxn>
                <a:cxn ang="0">
                  <a:pos x="510" y="0"/>
                </a:cxn>
                <a:cxn ang="0">
                  <a:pos x="418" y="12"/>
                </a:cxn>
                <a:cxn ang="0">
                  <a:pos x="401" y="71"/>
                </a:cxn>
                <a:cxn ang="0">
                  <a:pos x="439" y="87"/>
                </a:cxn>
                <a:cxn ang="0">
                  <a:pos x="510" y="87"/>
                </a:cxn>
                <a:cxn ang="0">
                  <a:pos x="575" y="110"/>
                </a:cxn>
                <a:cxn ang="0">
                  <a:pos x="639" y="169"/>
                </a:cxn>
                <a:cxn ang="0">
                  <a:pos x="655" y="202"/>
                </a:cxn>
                <a:cxn ang="0">
                  <a:pos x="341" y="278"/>
                </a:cxn>
                <a:cxn ang="0">
                  <a:pos x="325" y="256"/>
                </a:cxn>
                <a:cxn ang="0">
                  <a:pos x="308" y="148"/>
                </a:cxn>
                <a:cxn ang="0">
                  <a:pos x="222" y="50"/>
                </a:cxn>
                <a:cxn ang="0">
                  <a:pos x="120" y="61"/>
                </a:cxn>
                <a:cxn ang="0">
                  <a:pos x="0" y="246"/>
                </a:cxn>
                <a:cxn ang="0">
                  <a:pos x="22" y="366"/>
                </a:cxn>
                <a:cxn ang="0">
                  <a:pos x="59" y="409"/>
                </a:cxn>
                <a:cxn ang="0">
                  <a:pos x="130" y="436"/>
                </a:cxn>
                <a:cxn ang="0">
                  <a:pos x="206" y="447"/>
                </a:cxn>
                <a:cxn ang="0">
                  <a:pos x="250" y="453"/>
                </a:cxn>
                <a:cxn ang="0">
                  <a:pos x="265" y="533"/>
                </a:cxn>
                <a:cxn ang="0">
                  <a:pos x="341" y="692"/>
                </a:cxn>
                <a:cxn ang="0">
                  <a:pos x="412" y="735"/>
                </a:cxn>
                <a:cxn ang="0">
                  <a:pos x="265" y="289"/>
                </a:cxn>
                <a:cxn ang="0">
                  <a:pos x="260" y="202"/>
                </a:cxn>
                <a:cxn ang="0">
                  <a:pos x="184" y="142"/>
                </a:cxn>
                <a:cxn ang="0">
                  <a:pos x="103" y="154"/>
                </a:cxn>
                <a:cxn ang="0">
                  <a:pos x="71" y="224"/>
                </a:cxn>
                <a:cxn ang="0">
                  <a:pos x="76" y="246"/>
                </a:cxn>
                <a:cxn ang="0">
                  <a:pos x="151" y="295"/>
                </a:cxn>
                <a:cxn ang="0">
                  <a:pos x="510" y="600"/>
                </a:cxn>
                <a:cxn ang="0">
                  <a:pos x="591" y="567"/>
                </a:cxn>
                <a:cxn ang="0">
                  <a:pos x="651" y="507"/>
                </a:cxn>
                <a:cxn ang="0">
                  <a:pos x="683" y="425"/>
                </a:cxn>
                <a:cxn ang="0">
                  <a:pos x="634" y="366"/>
                </a:cxn>
                <a:cxn ang="0">
                  <a:pos x="498" y="376"/>
                </a:cxn>
                <a:cxn ang="0">
                  <a:pos x="363" y="413"/>
                </a:cxn>
                <a:cxn ang="0">
                  <a:pos x="330" y="496"/>
                </a:cxn>
                <a:cxn ang="0">
                  <a:pos x="391" y="567"/>
                </a:cxn>
                <a:cxn ang="0">
                  <a:pos x="477" y="600"/>
                </a:cxn>
              </a:cxnLst>
              <a:rect l="0" t="0" r="r" b="b"/>
              <a:pathLst>
                <a:path w="889" h="741">
                  <a:moveTo>
                    <a:pt x="439" y="741"/>
                  </a:moveTo>
                  <a:lnTo>
                    <a:pt x="471" y="741"/>
                  </a:lnTo>
                  <a:lnTo>
                    <a:pt x="498" y="741"/>
                  </a:lnTo>
                  <a:lnTo>
                    <a:pt x="526" y="735"/>
                  </a:lnTo>
                  <a:lnTo>
                    <a:pt x="553" y="724"/>
                  </a:lnTo>
                  <a:lnTo>
                    <a:pt x="581" y="714"/>
                  </a:lnTo>
                  <a:lnTo>
                    <a:pt x="602" y="697"/>
                  </a:lnTo>
                  <a:lnTo>
                    <a:pt x="624" y="675"/>
                  </a:lnTo>
                  <a:lnTo>
                    <a:pt x="645" y="654"/>
                  </a:lnTo>
                  <a:lnTo>
                    <a:pt x="689" y="588"/>
                  </a:lnTo>
                  <a:lnTo>
                    <a:pt x="716" y="512"/>
                  </a:lnTo>
                  <a:lnTo>
                    <a:pt x="732" y="430"/>
                  </a:lnTo>
                  <a:lnTo>
                    <a:pt x="753" y="360"/>
                  </a:lnTo>
                  <a:lnTo>
                    <a:pt x="759" y="355"/>
                  </a:lnTo>
                  <a:lnTo>
                    <a:pt x="759" y="349"/>
                  </a:lnTo>
                  <a:lnTo>
                    <a:pt x="765" y="343"/>
                  </a:lnTo>
                  <a:lnTo>
                    <a:pt x="792" y="339"/>
                  </a:lnTo>
                  <a:lnTo>
                    <a:pt x="819" y="332"/>
                  </a:lnTo>
                  <a:lnTo>
                    <a:pt x="842" y="321"/>
                  </a:lnTo>
                  <a:lnTo>
                    <a:pt x="852" y="295"/>
                  </a:lnTo>
                  <a:lnTo>
                    <a:pt x="889" y="169"/>
                  </a:lnTo>
                  <a:lnTo>
                    <a:pt x="889" y="164"/>
                  </a:lnTo>
                  <a:lnTo>
                    <a:pt x="889" y="158"/>
                  </a:lnTo>
                  <a:lnTo>
                    <a:pt x="884" y="158"/>
                  </a:lnTo>
                  <a:lnTo>
                    <a:pt x="879" y="154"/>
                  </a:lnTo>
                  <a:lnTo>
                    <a:pt x="867" y="158"/>
                  </a:lnTo>
                  <a:lnTo>
                    <a:pt x="857" y="169"/>
                  </a:lnTo>
                  <a:lnTo>
                    <a:pt x="846" y="179"/>
                  </a:lnTo>
                  <a:lnTo>
                    <a:pt x="836" y="197"/>
                  </a:lnTo>
                  <a:lnTo>
                    <a:pt x="743" y="224"/>
                  </a:lnTo>
                  <a:lnTo>
                    <a:pt x="716" y="202"/>
                  </a:lnTo>
                  <a:lnTo>
                    <a:pt x="689" y="175"/>
                  </a:lnTo>
                  <a:lnTo>
                    <a:pt x="673" y="142"/>
                  </a:lnTo>
                  <a:lnTo>
                    <a:pt x="651" y="110"/>
                  </a:lnTo>
                  <a:lnTo>
                    <a:pt x="634" y="77"/>
                  </a:lnTo>
                  <a:lnTo>
                    <a:pt x="608" y="44"/>
                  </a:lnTo>
                  <a:lnTo>
                    <a:pt x="581" y="22"/>
                  </a:lnTo>
                  <a:lnTo>
                    <a:pt x="542" y="6"/>
                  </a:lnTo>
                  <a:lnTo>
                    <a:pt x="510" y="0"/>
                  </a:lnTo>
                  <a:lnTo>
                    <a:pt x="477" y="0"/>
                  </a:lnTo>
                  <a:lnTo>
                    <a:pt x="445" y="0"/>
                  </a:lnTo>
                  <a:lnTo>
                    <a:pt x="418" y="12"/>
                  </a:lnTo>
                  <a:lnTo>
                    <a:pt x="412" y="33"/>
                  </a:lnTo>
                  <a:lnTo>
                    <a:pt x="407" y="50"/>
                  </a:lnTo>
                  <a:lnTo>
                    <a:pt x="401" y="71"/>
                  </a:lnTo>
                  <a:lnTo>
                    <a:pt x="401" y="93"/>
                  </a:lnTo>
                  <a:lnTo>
                    <a:pt x="422" y="93"/>
                  </a:lnTo>
                  <a:lnTo>
                    <a:pt x="439" y="87"/>
                  </a:lnTo>
                  <a:lnTo>
                    <a:pt x="461" y="87"/>
                  </a:lnTo>
                  <a:lnTo>
                    <a:pt x="488" y="87"/>
                  </a:lnTo>
                  <a:lnTo>
                    <a:pt x="510" y="87"/>
                  </a:lnTo>
                  <a:lnTo>
                    <a:pt x="532" y="93"/>
                  </a:lnTo>
                  <a:lnTo>
                    <a:pt x="553" y="98"/>
                  </a:lnTo>
                  <a:lnTo>
                    <a:pt x="575" y="110"/>
                  </a:lnTo>
                  <a:lnTo>
                    <a:pt x="596" y="131"/>
                  </a:lnTo>
                  <a:lnTo>
                    <a:pt x="618" y="148"/>
                  </a:lnTo>
                  <a:lnTo>
                    <a:pt x="639" y="169"/>
                  </a:lnTo>
                  <a:lnTo>
                    <a:pt x="655" y="191"/>
                  </a:lnTo>
                  <a:lnTo>
                    <a:pt x="655" y="197"/>
                  </a:lnTo>
                  <a:lnTo>
                    <a:pt x="655" y="202"/>
                  </a:lnTo>
                  <a:lnTo>
                    <a:pt x="651" y="207"/>
                  </a:lnTo>
                  <a:lnTo>
                    <a:pt x="645" y="212"/>
                  </a:lnTo>
                  <a:lnTo>
                    <a:pt x="341" y="278"/>
                  </a:lnTo>
                  <a:lnTo>
                    <a:pt x="335" y="273"/>
                  </a:lnTo>
                  <a:lnTo>
                    <a:pt x="330" y="262"/>
                  </a:lnTo>
                  <a:lnTo>
                    <a:pt x="325" y="256"/>
                  </a:lnTo>
                  <a:lnTo>
                    <a:pt x="320" y="246"/>
                  </a:lnTo>
                  <a:lnTo>
                    <a:pt x="320" y="197"/>
                  </a:lnTo>
                  <a:lnTo>
                    <a:pt x="308" y="148"/>
                  </a:lnTo>
                  <a:lnTo>
                    <a:pt x="287" y="104"/>
                  </a:lnTo>
                  <a:lnTo>
                    <a:pt x="255" y="65"/>
                  </a:lnTo>
                  <a:lnTo>
                    <a:pt x="222" y="50"/>
                  </a:lnTo>
                  <a:lnTo>
                    <a:pt x="189" y="44"/>
                  </a:lnTo>
                  <a:lnTo>
                    <a:pt x="151" y="50"/>
                  </a:lnTo>
                  <a:lnTo>
                    <a:pt x="120" y="61"/>
                  </a:lnTo>
                  <a:lnTo>
                    <a:pt x="59" y="110"/>
                  </a:lnTo>
                  <a:lnTo>
                    <a:pt x="22" y="175"/>
                  </a:lnTo>
                  <a:lnTo>
                    <a:pt x="0" y="246"/>
                  </a:lnTo>
                  <a:lnTo>
                    <a:pt x="0" y="326"/>
                  </a:lnTo>
                  <a:lnTo>
                    <a:pt x="10" y="349"/>
                  </a:lnTo>
                  <a:lnTo>
                    <a:pt x="22" y="366"/>
                  </a:lnTo>
                  <a:lnTo>
                    <a:pt x="26" y="376"/>
                  </a:lnTo>
                  <a:lnTo>
                    <a:pt x="37" y="392"/>
                  </a:lnTo>
                  <a:lnTo>
                    <a:pt x="59" y="409"/>
                  </a:lnTo>
                  <a:lnTo>
                    <a:pt x="81" y="419"/>
                  </a:lnTo>
                  <a:lnTo>
                    <a:pt x="103" y="430"/>
                  </a:lnTo>
                  <a:lnTo>
                    <a:pt x="130" y="436"/>
                  </a:lnTo>
                  <a:lnTo>
                    <a:pt x="151" y="441"/>
                  </a:lnTo>
                  <a:lnTo>
                    <a:pt x="179" y="447"/>
                  </a:lnTo>
                  <a:lnTo>
                    <a:pt x="206" y="447"/>
                  </a:lnTo>
                  <a:lnTo>
                    <a:pt x="234" y="447"/>
                  </a:lnTo>
                  <a:lnTo>
                    <a:pt x="244" y="447"/>
                  </a:lnTo>
                  <a:lnTo>
                    <a:pt x="250" y="453"/>
                  </a:lnTo>
                  <a:lnTo>
                    <a:pt x="260" y="463"/>
                  </a:lnTo>
                  <a:lnTo>
                    <a:pt x="265" y="474"/>
                  </a:lnTo>
                  <a:lnTo>
                    <a:pt x="265" y="533"/>
                  </a:lnTo>
                  <a:lnTo>
                    <a:pt x="277" y="594"/>
                  </a:lnTo>
                  <a:lnTo>
                    <a:pt x="304" y="648"/>
                  </a:lnTo>
                  <a:lnTo>
                    <a:pt x="341" y="692"/>
                  </a:lnTo>
                  <a:lnTo>
                    <a:pt x="363" y="714"/>
                  </a:lnTo>
                  <a:lnTo>
                    <a:pt x="385" y="724"/>
                  </a:lnTo>
                  <a:lnTo>
                    <a:pt x="412" y="735"/>
                  </a:lnTo>
                  <a:lnTo>
                    <a:pt x="439" y="741"/>
                  </a:lnTo>
                  <a:close/>
                  <a:moveTo>
                    <a:pt x="184" y="305"/>
                  </a:moveTo>
                  <a:lnTo>
                    <a:pt x="265" y="289"/>
                  </a:lnTo>
                  <a:lnTo>
                    <a:pt x="271" y="262"/>
                  </a:lnTo>
                  <a:lnTo>
                    <a:pt x="271" y="228"/>
                  </a:lnTo>
                  <a:lnTo>
                    <a:pt x="260" y="202"/>
                  </a:lnTo>
                  <a:lnTo>
                    <a:pt x="244" y="175"/>
                  </a:lnTo>
                  <a:lnTo>
                    <a:pt x="217" y="158"/>
                  </a:lnTo>
                  <a:lnTo>
                    <a:pt x="184" y="142"/>
                  </a:lnTo>
                  <a:lnTo>
                    <a:pt x="157" y="137"/>
                  </a:lnTo>
                  <a:lnTo>
                    <a:pt x="124" y="137"/>
                  </a:lnTo>
                  <a:lnTo>
                    <a:pt x="103" y="154"/>
                  </a:lnTo>
                  <a:lnTo>
                    <a:pt x="81" y="175"/>
                  </a:lnTo>
                  <a:lnTo>
                    <a:pt x="71" y="202"/>
                  </a:lnTo>
                  <a:lnTo>
                    <a:pt x="71" y="224"/>
                  </a:lnTo>
                  <a:lnTo>
                    <a:pt x="71" y="228"/>
                  </a:lnTo>
                  <a:lnTo>
                    <a:pt x="76" y="241"/>
                  </a:lnTo>
                  <a:lnTo>
                    <a:pt x="76" y="246"/>
                  </a:lnTo>
                  <a:lnTo>
                    <a:pt x="93" y="268"/>
                  </a:lnTo>
                  <a:lnTo>
                    <a:pt x="120" y="283"/>
                  </a:lnTo>
                  <a:lnTo>
                    <a:pt x="151" y="295"/>
                  </a:lnTo>
                  <a:lnTo>
                    <a:pt x="184" y="305"/>
                  </a:lnTo>
                  <a:close/>
                  <a:moveTo>
                    <a:pt x="477" y="600"/>
                  </a:moveTo>
                  <a:lnTo>
                    <a:pt x="510" y="600"/>
                  </a:lnTo>
                  <a:lnTo>
                    <a:pt x="538" y="588"/>
                  </a:lnTo>
                  <a:lnTo>
                    <a:pt x="563" y="583"/>
                  </a:lnTo>
                  <a:lnTo>
                    <a:pt x="591" y="567"/>
                  </a:lnTo>
                  <a:lnTo>
                    <a:pt x="612" y="551"/>
                  </a:lnTo>
                  <a:lnTo>
                    <a:pt x="634" y="529"/>
                  </a:lnTo>
                  <a:lnTo>
                    <a:pt x="651" y="507"/>
                  </a:lnTo>
                  <a:lnTo>
                    <a:pt x="661" y="484"/>
                  </a:lnTo>
                  <a:lnTo>
                    <a:pt x="673" y="459"/>
                  </a:lnTo>
                  <a:lnTo>
                    <a:pt x="683" y="425"/>
                  </a:lnTo>
                  <a:lnTo>
                    <a:pt x="683" y="398"/>
                  </a:lnTo>
                  <a:lnTo>
                    <a:pt x="679" y="370"/>
                  </a:lnTo>
                  <a:lnTo>
                    <a:pt x="634" y="366"/>
                  </a:lnTo>
                  <a:lnTo>
                    <a:pt x="591" y="366"/>
                  </a:lnTo>
                  <a:lnTo>
                    <a:pt x="542" y="366"/>
                  </a:lnTo>
                  <a:lnTo>
                    <a:pt x="498" y="376"/>
                  </a:lnTo>
                  <a:lnTo>
                    <a:pt x="449" y="387"/>
                  </a:lnTo>
                  <a:lnTo>
                    <a:pt x="407" y="398"/>
                  </a:lnTo>
                  <a:lnTo>
                    <a:pt x="363" y="413"/>
                  </a:lnTo>
                  <a:lnTo>
                    <a:pt x="325" y="436"/>
                  </a:lnTo>
                  <a:lnTo>
                    <a:pt x="320" y="469"/>
                  </a:lnTo>
                  <a:lnTo>
                    <a:pt x="330" y="496"/>
                  </a:lnTo>
                  <a:lnTo>
                    <a:pt x="347" y="523"/>
                  </a:lnTo>
                  <a:lnTo>
                    <a:pt x="363" y="551"/>
                  </a:lnTo>
                  <a:lnTo>
                    <a:pt x="391" y="567"/>
                  </a:lnTo>
                  <a:lnTo>
                    <a:pt x="418" y="577"/>
                  </a:lnTo>
                  <a:lnTo>
                    <a:pt x="445" y="588"/>
                  </a:lnTo>
                  <a:lnTo>
                    <a:pt x="477" y="600"/>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80" name="Freeform 56"/>
            <p:cNvSpPr>
              <a:spLocks/>
            </p:cNvSpPr>
            <p:nvPr userDrawn="1"/>
          </p:nvSpPr>
          <p:spPr bwMode="auto">
            <a:xfrm>
              <a:off x="1129" y="2867"/>
              <a:ext cx="54" cy="51"/>
            </a:xfrm>
            <a:custGeom>
              <a:avLst/>
              <a:gdLst/>
              <a:ahLst/>
              <a:cxnLst>
                <a:cxn ang="0">
                  <a:pos x="623" y="997"/>
                </a:cxn>
                <a:cxn ang="0">
                  <a:pos x="700" y="899"/>
                </a:cxn>
                <a:cxn ang="0">
                  <a:pos x="759" y="789"/>
                </a:cxn>
                <a:cxn ang="0">
                  <a:pos x="689" y="822"/>
                </a:cxn>
                <a:cxn ang="0">
                  <a:pos x="602" y="789"/>
                </a:cxn>
                <a:cxn ang="0">
                  <a:pos x="525" y="730"/>
                </a:cxn>
                <a:cxn ang="0">
                  <a:pos x="455" y="653"/>
                </a:cxn>
                <a:cxn ang="0">
                  <a:pos x="499" y="566"/>
                </a:cxn>
                <a:cxn ang="0">
                  <a:pos x="570" y="490"/>
                </a:cxn>
                <a:cxn ang="0">
                  <a:pos x="629" y="436"/>
                </a:cxn>
                <a:cxn ang="0">
                  <a:pos x="656" y="431"/>
                </a:cxn>
                <a:cxn ang="0">
                  <a:pos x="829" y="697"/>
                </a:cxn>
                <a:cxn ang="0">
                  <a:pos x="851" y="703"/>
                </a:cxn>
                <a:cxn ang="0">
                  <a:pos x="1047" y="462"/>
                </a:cxn>
                <a:cxn ang="0">
                  <a:pos x="1014" y="462"/>
                </a:cxn>
                <a:cxn ang="0">
                  <a:pos x="933" y="490"/>
                </a:cxn>
                <a:cxn ang="0">
                  <a:pos x="759" y="344"/>
                </a:cxn>
                <a:cxn ang="0">
                  <a:pos x="592" y="203"/>
                </a:cxn>
                <a:cxn ang="0">
                  <a:pos x="482" y="104"/>
                </a:cxn>
                <a:cxn ang="0">
                  <a:pos x="499" y="0"/>
                </a:cxn>
                <a:cxn ang="0">
                  <a:pos x="406" y="71"/>
                </a:cxn>
                <a:cxn ang="0">
                  <a:pos x="337" y="163"/>
                </a:cxn>
                <a:cxn ang="0">
                  <a:pos x="288" y="228"/>
                </a:cxn>
                <a:cxn ang="0">
                  <a:pos x="292" y="240"/>
                </a:cxn>
                <a:cxn ang="0">
                  <a:pos x="331" y="228"/>
                </a:cxn>
                <a:cxn ang="0">
                  <a:pos x="412" y="213"/>
                </a:cxn>
                <a:cxn ang="0">
                  <a:pos x="536" y="425"/>
                </a:cxn>
                <a:cxn ang="0">
                  <a:pos x="466" y="517"/>
                </a:cxn>
                <a:cxn ang="0">
                  <a:pos x="384" y="600"/>
                </a:cxn>
                <a:cxn ang="0">
                  <a:pos x="368" y="600"/>
                </a:cxn>
                <a:cxn ang="0">
                  <a:pos x="314" y="560"/>
                </a:cxn>
                <a:cxn ang="0">
                  <a:pos x="238" y="507"/>
                </a:cxn>
                <a:cxn ang="0">
                  <a:pos x="184" y="436"/>
                </a:cxn>
                <a:cxn ang="0">
                  <a:pos x="200" y="376"/>
                </a:cxn>
                <a:cxn ang="0">
                  <a:pos x="195" y="348"/>
                </a:cxn>
                <a:cxn ang="0">
                  <a:pos x="0" y="600"/>
                </a:cxn>
                <a:cxn ang="0">
                  <a:pos x="27" y="604"/>
                </a:cxn>
                <a:cxn ang="0">
                  <a:pos x="104" y="566"/>
                </a:cxn>
                <a:cxn ang="0">
                  <a:pos x="277" y="697"/>
                </a:cxn>
                <a:cxn ang="0">
                  <a:pos x="451" y="834"/>
                </a:cxn>
                <a:cxn ang="0">
                  <a:pos x="586" y="948"/>
                </a:cxn>
                <a:cxn ang="0">
                  <a:pos x="559" y="1056"/>
                </a:cxn>
              </a:cxnLst>
              <a:rect l="0" t="0" r="r" b="b"/>
              <a:pathLst>
                <a:path w="1053" h="1056">
                  <a:moveTo>
                    <a:pt x="570" y="1056"/>
                  </a:moveTo>
                  <a:lnTo>
                    <a:pt x="596" y="1029"/>
                  </a:lnTo>
                  <a:lnTo>
                    <a:pt x="623" y="997"/>
                  </a:lnTo>
                  <a:lnTo>
                    <a:pt x="650" y="963"/>
                  </a:lnTo>
                  <a:lnTo>
                    <a:pt x="672" y="931"/>
                  </a:lnTo>
                  <a:lnTo>
                    <a:pt x="700" y="899"/>
                  </a:lnTo>
                  <a:lnTo>
                    <a:pt x="722" y="859"/>
                  </a:lnTo>
                  <a:lnTo>
                    <a:pt x="743" y="828"/>
                  </a:lnTo>
                  <a:lnTo>
                    <a:pt x="759" y="789"/>
                  </a:lnTo>
                  <a:lnTo>
                    <a:pt x="733" y="795"/>
                  </a:lnTo>
                  <a:lnTo>
                    <a:pt x="710" y="807"/>
                  </a:lnTo>
                  <a:lnTo>
                    <a:pt x="689" y="822"/>
                  </a:lnTo>
                  <a:lnTo>
                    <a:pt x="656" y="828"/>
                  </a:lnTo>
                  <a:lnTo>
                    <a:pt x="629" y="807"/>
                  </a:lnTo>
                  <a:lnTo>
                    <a:pt x="602" y="789"/>
                  </a:lnTo>
                  <a:lnTo>
                    <a:pt x="575" y="767"/>
                  </a:lnTo>
                  <a:lnTo>
                    <a:pt x="548" y="751"/>
                  </a:lnTo>
                  <a:lnTo>
                    <a:pt x="525" y="730"/>
                  </a:lnTo>
                  <a:lnTo>
                    <a:pt x="499" y="708"/>
                  </a:lnTo>
                  <a:lnTo>
                    <a:pt x="476" y="681"/>
                  </a:lnTo>
                  <a:lnTo>
                    <a:pt x="455" y="653"/>
                  </a:lnTo>
                  <a:lnTo>
                    <a:pt x="466" y="621"/>
                  </a:lnTo>
                  <a:lnTo>
                    <a:pt x="476" y="594"/>
                  </a:lnTo>
                  <a:lnTo>
                    <a:pt x="499" y="566"/>
                  </a:lnTo>
                  <a:lnTo>
                    <a:pt x="521" y="539"/>
                  </a:lnTo>
                  <a:lnTo>
                    <a:pt x="543" y="517"/>
                  </a:lnTo>
                  <a:lnTo>
                    <a:pt x="570" y="490"/>
                  </a:lnTo>
                  <a:lnTo>
                    <a:pt x="596" y="469"/>
                  </a:lnTo>
                  <a:lnTo>
                    <a:pt x="618" y="441"/>
                  </a:lnTo>
                  <a:lnTo>
                    <a:pt x="629" y="436"/>
                  </a:lnTo>
                  <a:lnTo>
                    <a:pt x="639" y="431"/>
                  </a:lnTo>
                  <a:lnTo>
                    <a:pt x="645" y="431"/>
                  </a:lnTo>
                  <a:lnTo>
                    <a:pt x="656" y="431"/>
                  </a:lnTo>
                  <a:lnTo>
                    <a:pt x="857" y="610"/>
                  </a:lnTo>
                  <a:lnTo>
                    <a:pt x="829" y="693"/>
                  </a:lnTo>
                  <a:lnTo>
                    <a:pt x="829" y="697"/>
                  </a:lnTo>
                  <a:lnTo>
                    <a:pt x="835" y="703"/>
                  </a:lnTo>
                  <a:lnTo>
                    <a:pt x="847" y="703"/>
                  </a:lnTo>
                  <a:lnTo>
                    <a:pt x="851" y="703"/>
                  </a:lnTo>
                  <a:lnTo>
                    <a:pt x="1053" y="475"/>
                  </a:lnTo>
                  <a:lnTo>
                    <a:pt x="1053" y="469"/>
                  </a:lnTo>
                  <a:lnTo>
                    <a:pt x="1047" y="462"/>
                  </a:lnTo>
                  <a:lnTo>
                    <a:pt x="1041" y="462"/>
                  </a:lnTo>
                  <a:lnTo>
                    <a:pt x="1041" y="458"/>
                  </a:lnTo>
                  <a:lnTo>
                    <a:pt x="1014" y="462"/>
                  </a:lnTo>
                  <a:lnTo>
                    <a:pt x="988" y="480"/>
                  </a:lnTo>
                  <a:lnTo>
                    <a:pt x="960" y="490"/>
                  </a:lnTo>
                  <a:lnTo>
                    <a:pt x="933" y="490"/>
                  </a:lnTo>
                  <a:lnTo>
                    <a:pt x="873" y="441"/>
                  </a:lnTo>
                  <a:lnTo>
                    <a:pt x="819" y="392"/>
                  </a:lnTo>
                  <a:lnTo>
                    <a:pt x="759" y="344"/>
                  </a:lnTo>
                  <a:lnTo>
                    <a:pt x="706" y="299"/>
                  </a:lnTo>
                  <a:lnTo>
                    <a:pt x="645" y="251"/>
                  </a:lnTo>
                  <a:lnTo>
                    <a:pt x="592" y="203"/>
                  </a:lnTo>
                  <a:lnTo>
                    <a:pt x="536" y="157"/>
                  </a:lnTo>
                  <a:lnTo>
                    <a:pt x="482" y="110"/>
                  </a:lnTo>
                  <a:lnTo>
                    <a:pt x="482" y="104"/>
                  </a:lnTo>
                  <a:lnTo>
                    <a:pt x="482" y="99"/>
                  </a:lnTo>
                  <a:lnTo>
                    <a:pt x="476" y="93"/>
                  </a:lnTo>
                  <a:lnTo>
                    <a:pt x="499" y="0"/>
                  </a:lnTo>
                  <a:lnTo>
                    <a:pt x="466" y="22"/>
                  </a:lnTo>
                  <a:lnTo>
                    <a:pt x="434" y="43"/>
                  </a:lnTo>
                  <a:lnTo>
                    <a:pt x="406" y="71"/>
                  </a:lnTo>
                  <a:lnTo>
                    <a:pt x="384" y="104"/>
                  </a:lnTo>
                  <a:lnTo>
                    <a:pt x="358" y="132"/>
                  </a:lnTo>
                  <a:lnTo>
                    <a:pt x="337" y="163"/>
                  </a:lnTo>
                  <a:lnTo>
                    <a:pt x="309" y="197"/>
                  </a:lnTo>
                  <a:lnTo>
                    <a:pt x="288" y="224"/>
                  </a:lnTo>
                  <a:lnTo>
                    <a:pt x="288" y="228"/>
                  </a:lnTo>
                  <a:lnTo>
                    <a:pt x="288" y="234"/>
                  </a:lnTo>
                  <a:lnTo>
                    <a:pt x="288" y="240"/>
                  </a:lnTo>
                  <a:lnTo>
                    <a:pt x="292" y="240"/>
                  </a:lnTo>
                  <a:lnTo>
                    <a:pt x="298" y="240"/>
                  </a:lnTo>
                  <a:lnTo>
                    <a:pt x="304" y="240"/>
                  </a:lnTo>
                  <a:lnTo>
                    <a:pt x="331" y="228"/>
                  </a:lnTo>
                  <a:lnTo>
                    <a:pt x="358" y="213"/>
                  </a:lnTo>
                  <a:lnTo>
                    <a:pt x="384" y="207"/>
                  </a:lnTo>
                  <a:lnTo>
                    <a:pt x="412" y="213"/>
                  </a:lnTo>
                  <a:lnTo>
                    <a:pt x="575" y="360"/>
                  </a:lnTo>
                  <a:lnTo>
                    <a:pt x="559" y="392"/>
                  </a:lnTo>
                  <a:lnTo>
                    <a:pt x="536" y="425"/>
                  </a:lnTo>
                  <a:lnTo>
                    <a:pt x="515" y="458"/>
                  </a:lnTo>
                  <a:lnTo>
                    <a:pt x="494" y="486"/>
                  </a:lnTo>
                  <a:lnTo>
                    <a:pt x="466" y="517"/>
                  </a:lnTo>
                  <a:lnTo>
                    <a:pt x="445" y="545"/>
                  </a:lnTo>
                  <a:lnTo>
                    <a:pt x="412" y="573"/>
                  </a:lnTo>
                  <a:lnTo>
                    <a:pt x="384" y="600"/>
                  </a:lnTo>
                  <a:lnTo>
                    <a:pt x="380" y="600"/>
                  </a:lnTo>
                  <a:lnTo>
                    <a:pt x="374" y="600"/>
                  </a:lnTo>
                  <a:lnTo>
                    <a:pt x="368" y="600"/>
                  </a:lnTo>
                  <a:lnTo>
                    <a:pt x="362" y="600"/>
                  </a:lnTo>
                  <a:lnTo>
                    <a:pt x="341" y="579"/>
                  </a:lnTo>
                  <a:lnTo>
                    <a:pt x="314" y="560"/>
                  </a:lnTo>
                  <a:lnTo>
                    <a:pt x="288" y="545"/>
                  </a:lnTo>
                  <a:lnTo>
                    <a:pt x="261" y="529"/>
                  </a:lnTo>
                  <a:lnTo>
                    <a:pt x="238" y="507"/>
                  </a:lnTo>
                  <a:lnTo>
                    <a:pt x="217" y="490"/>
                  </a:lnTo>
                  <a:lnTo>
                    <a:pt x="195" y="462"/>
                  </a:lnTo>
                  <a:lnTo>
                    <a:pt x="184" y="436"/>
                  </a:lnTo>
                  <a:lnTo>
                    <a:pt x="190" y="415"/>
                  </a:lnTo>
                  <a:lnTo>
                    <a:pt x="195" y="392"/>
                  </a:lnTo>
                  <a:lnTo>
                    <a:pt x="200" y="376"/>
                  </a:lnTo>
                  <a:lnTo>
                    <a:pt x="200" y="354"/>
                  </a:lnTo>
                  <a:lnTo>
                    <a:pt x="200" y="348"/>
                  </a:lnTo>
                  <a:lnTo>
                    <a:pt x="195" y="348"/>
                  </a:lnTo>
                  <a:lnTo>
                    <a:pt x="190" y="348"/>
                  </a:lnTo>
                  <a:lnTo>
                    <a:pt x="184" y="354"/>
                  </a:lnTo>
                  <a:lnTo>
                    <a:pt x="0" y="600"/>
                  </a:lnTo>
                  <a:lnTo>
                    <a:pt x="0" y="604"/>
                  </a:lnTo>
                  <a:lnTo>
                    <a:pt x="0" y="610"/>
                  </a:lnTo>
                  <a:lnTo>
                    <a:pt x="27" y="604"/>
                  </a:lnTo>
                  <a:lnTo>
                    <a:pt x="54" y="589"/>
                  </a:lnTo>
                  <a:lnTo>
                    <a:pt x="76" y="573"/>
                  </a:lnTo>
                  <a:lnTo>
                    <a:pt x="104" y="566"/>
                  </a:lnTo>
                  <a:lnTo>
                    <a:pt x="163" y="610"/>
                  </a:lnTo>
                  <a:lnTo>
                    <a:pt x="221" y="653"/>
                  </a:lnTo>
                  <a:lnTo>
                    <a:pt x="277" y="697"/>
                  </a:lnTo>
                  <a:lnTo>
                    <a:pt x="337" y="741"/>
                  </a:lnTo>
                  <a:lnTo>
                    <a:pt x="396" y="789"/>
                  </a:lnTo>
                  <a:lnTo>
                    <a:pt x="451" y="834"/>
                  </a:lnTo>
                  <a:lnTo>
                    <a:pt x="509" y="878"/>
                  </a:lnTo>
                  <a:lnTo>
                    <a:pt x="570" y="921"/>
                  </a:lnTo>
                  <a:lnTo>
                    <a:pt x="586" y="948"/>
                  </a:lnTo>
                  <a:lnTo>
                    <a:pt x="580" y="980"/>
                  </a:lnTo>
                  <a:lnTo>
                    <a:pt x="565" y="1019"/>
                  </a:lnTo>
                  <a:lnTo>
                    <a:pt x="559" y="1056"/>
                  </a:lnTo>
                  <a:lnTo>
                    <a:pt x="565" y="1056"/>
                  </a:lnTo>
                  <a:lnTo>
                    <a:pt x="570" y="1056"/>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81" name="Freeform 57"/>
            <p:cNvSpPr>
              <a:spLocks/>
            </p:cNvSpPr>
            <p:nvPr userDrawn="1"/>
          </p:nvSpPr>
          <p:spPr bwMode="auto">
            <a:xfrm>
              <a:off x="1161" y="2831"/>
              <a:ext cx="45" cy="46"/>
            </a:xfrm>
            <a:custGeom>
              <a:avLst/>
              <a:gdLst/>
              <a:ahLst/>
              <a:cxnLst>
                <a:cxn ang="0">
                  <a:pos x="592" y="919"/>
                </a:cxn>
                <a:cxn ang="0">
                  <a:pos x="669" y="897"/>
                </a:cxn>
                <a:cxn ang="0">
                  <a:pos x="739" y="859"/>
                </a:cxn>
                <a:cxn ang="0">
                  <a:pos x="799" y="811"/>
                </a:cxn>
                <a:cxn ang="0">
                  <a:pos x="859" y="718"/>
                </a:cxn>
                <a:cxn ang="0">
                  <a:pos x="880" y="598"/>
                </a:cxn>
                <a:cxn ang="0">
                  <a:pos x="841" y="472"/>
                </a:cxn>
                <a:cxn ang="0">
                  <a:pos x="766" y="358"/>
                </a:cxn>
                <a:cxn ang="0">
                  <a:pos x="685" y="250"/>
                </a:cxn>
                <a:cxn ang="0">
                  <a:pos x="598" y="146"/>
                </a:cxn>
                <a:cxn ang="0">
                  <a:pos x="592" y="10"/>
                </a:cxn>
                <a:cxn ang="0">
                  <a:pos x="586" y="4"/>
                </a:cxn>
                <a:cxn ang="0">
                  <a:pos x="381" y="163"/>
                </a:cxn>
                <a:cxn ang="0">
                  <a:pos x="386" y="174"/>
                </a:cxn>
                <a:cxn ang="0">
                  <a:pos x="402" y="174"/>
                </a:cxn>
                <a:cxn ang="0">
                  <a:pos x="500" y="174"/>
                </a:cxn>
                <a:cxn ang="0">
                  <a:pos x="555" y="228"/>
                </a:cxn>
                <a:cxn ang="0">
                  <a:pos x="625" y="305"/>
                </a:cxn>
                <a:cxn ang="0">
                  <a:pos x="712" y="407"/>
                </a:cxn>
                <a:cxn ang="0">
                  <a:pos x="782" y="511"/>
                </a:cxn>
                <a:cxn ang="0">
                  <a:pos x="820" y="625"/>
                </a:cxn>
                <a:cxn ang="0">
                  <a:pos x="810" y="707"/>
                </a:cxn>
                <a:cxn ang="0">
                  <a:pos x="793" y="734"/>
                </a:cxn>
                <a:cxn ang="0">
                  <a:pos x="766" y="767"/>
                </a:cxn>
                <a:cxn ang="0">
                  <a:pos x="717" y="795"/>
                </a:cxn>
                <a:cxn ang="0">
                  <a:pos x="657" y="811"/>
                </a:cxn>
                <a:cxn ang="0">
                  <a:pos x="598" y="811"/>
                </a:cxn>
                <a:cxn ang="0">
                  <a:pos x="516" y="772"/>
                </a:cxn>
                <a:cxn ang="0">
                  <a:pos x="408" y="685"/>
                </a:cxn>
                <a:cxn ang="0">
                  <a:pos x="304" y="588"/>
                </a:cxn>
                <a:cxn ang="0">
                  <a:pos x="224" y="472"/>
                </a:cxn>
                <a:cxn ang="0">
                  <a:pos x="190" y="402"/>
                </a:cxn>
                <a:cxn ang="0">
                  <a:pos x="212" y="364"/>
                </a:cxn>
                <a:cxn ang="0">
                  <a:pos x="208" y="342"/>
                </a:cxn>
                <a:cxn ang="0">
                  <a:pos x="196" y="342"/>
                </a:cxn>
                <a:cxn ang="0">
                  <a:pos x="0" y="543"/>
                </a:cxn>
                <a:cxn ang="0">
                  <a:pos x="6" y="554"/>
                </a:cxn>
                <a:cxn ang="0">
                  <a:pos x="55" y="543"/>
                </a:cxn>
                <a:cxn ang="0">
                  <a:pos x="104" y="549"/>
                </a:cxn>
                <a:cxn ang="0">
                  <a:pos x="212" y="663"/>
                </a:cxn>
                <a:cxn ang="0">
                  <a:pos x="310" y="772"/>
                </a:cxn>
                <a:cxn ang="0">
                  <a:pos x="419" y="859"/>
                </a:cxn>
                <a:cxn ang="0">
                  <a:pos x="549" y="919"/>
                </a:cxn>
              </a:cxnLst>
              <a:rect l="0" t="0" r="r" b="b"/>
              <a:pathLst>
                <a:path w="880" h="919">
                  <a:moveTo>
                    <a:pt x="549" y="919"/>
                  </a:moveTo>
                  <a:lnTo>
                    <a:pt x="592" y="919"/>
                  </a:lnTo>
                  <a:lnTo>
                    <a:pt x="629" y="909"/>
                  </a:lnTo>
                  <a:lnTo>
                    <a:pt x="669" y="897"/>
                  </a:lnTo>
                  <a:lnTo>
                    <a:pt x="706" y="882"/>
                  </a:lnTo>
                  <a:lnTo>
                    <a:pt x="739" y="859"/>
                  </a:lnTo>
                  <a:lnTo>
                    <a:pt x="770" y="838"/>
                  </a:lnTo>
                  <a:lnTo>
                    <a:pt x="799" y="811"/>
                  </a:lnTo>
                  <a:lnTo>
                    <a:pt x="826" y="778"/>
                  </a:lnTo>
                  <a:lnTo>
                    <a:pt x="859" y="718"/>
                  </a:lnTo>
                  <a:lnTo>
                    <a:pt x="874" y="658"/>
                  </a:lnTo>
                  <a:lnTo>
                    <a:pt x="880" y="598"/>
                  </a:lnTo>
                  <a:lnTo>
                    <a:pt x="869" y="539"/>
                  </a:lnTo>
                  <a:lnTo>
                    <a:pt x="841" y="472"/>
                  </a:lnTo>
                  <a:lnTo>
                    <a:pt x="810" y="413"/>
                  </a:lnTo>
                  <a:lnTo>
                    <a:pt x="766" y="358"/>
                  </a:lnTo>
                  <a:lnTo>
                    <a:pt x="727" y="305"/>
                  </a:lnTo>
                  <a:lnTo>
                    <a:pt x="685" y="250"/>
                  </a:lnTo>
                  <a:lnTo>
                    <a:pt x="641" y="201"/>
                  </a:lnTo>
                  <a:lnTo>
                    <a:pt x="598" y="146"/>
                  </a:lnTo>
                  <a:lnTo>
                    <a:pt x="560" y="87"/>
                  </a:lnTo>
                  <a:lnTo>
                    <a:pt x="592" y="10"/>
                  </a:lnTo>
                  <a:lnTo>
                    <a:pt x="592" y="4"/>
                  </a:lnTo>
                  <a:lnTo>
                    <a:pt x="586" y="4"/>
                  </a:lnTo>
                  <a:lnTo>
                    <a:pt x="582" y="0"/>
                  </a:lnTo>
                  <a:lnTo>
                    <a:pt x="381" y="163"/>
                  </a:lnTo>
                  <a:lnTo>
                    <a:pt x="381" y="168"/>
                  </a:lnTo>
                  <a:lnTo>
                    <a:pt x="386" y="174"/>
                  </a:lnTo>
                  <a:lnTo>
                    <a:pt x="392" y="174"/>
                  </a:lnTo>
                  <a:lnTo>
                    <a:pt x="402" y="174"/>
                  </a:lnTo>
                  <a:lnTo>
                    <a:pt x="462" y="157"/>
                  </a:lnTo>
                  <a:lnTo>
                    <a:pt x="500" y="174"/>
                  </a:lnTo>
                  <a:lnTo>
                    <a:pt x="528" y="195"/>
                  </a:lnTo>
                  <a:lnTo>
                    <a:pt x="555" y="228"/>
                  </a:lnTo>
                  <a:lnTo>
                    <a:pt x="582" y="255"/>
                  </a:lnTo>
                  <a:lnTo>
                    <a:pt x="625" y="305"/>
                  </a:lnTo>
                  <a:lnTo>
                    <a:pt x="669" y="354"/>
                  </a:lnTo>
                  <a:lnTo>
                    <a:pt x="712" y="407"/>
                  </a:lnTo>
                  <a:lnTo>
                    <a:pt x="749" y="456"/>
                  </a:lnTo>
                  <a:lnTo>
                    <a:pt x="782" y="511"/>
                  </a:lnTo>
                  <a:lnTo>
                    <a:pt x="810" y="566"/>
                  </a:lnTo>
                  <a:lnTo>
                    <a:pt x="820" y="625"/>
                  </a:lnTo>
                  <a:lnTo>
                    <a:pt x="816" y="691"/>
                  </a:lnTo>
                  <a:lnTo>
                    <a:pt x="810" y="707"/>
                  </a:lnTo>
                  <a:lnTo>
                    <a:pt x="799" y="724"/>
                  </a:lnTo>
                  <a:lnTo>
                    <a:pt x="793" y="734"/>
                  </a:lnTo>
                  <a:lnTo>
                    <a:pt x="782" y="745"/>
                  </a:lnTo>
                  <a:lnTo>
                    <a:pt x="766" y="767"/>
                  </a:lnTo>
                  <a:lnTo>
                    <a:pt x="745" y="783"/>
                  </a:lnTo>
                  <a:lnTo>
                    <a:pt x="717" y="795"/>
                  </a:lnTo>
                  <a:lnTo>
                    <a:pt x="690" y="805"/>
                  </a:lnTo>
                  <a:lnTo>
                    <a:pt x="657" y="811"/>
                  </a:lnTo>
                  <a:lnTo>
                    <a:pt x="629" y="816"/>
                  </a:lnTo>
                  <a:lnTo>
                    <a:pt x="598" y="811"/>
                  </a:lnTo>
                  <a:lnTo>
                    <a:pt x="571" y="805"/>
                  </a:lnTo>
                  <a:lnTo>
                    <a:pt x="516" y="772"/>
                  </a:lnTo>
                  <a:lnTo>
                    <a:pt x="462" y="734"/>
                  </a:lnTo>
                  <a:lnTo>
                    <a:pt x="408" y="685"/>
                  </a:lnTo>
                  <a:lnTo>
                    <a:pt x="354" y="636"/>
                  </a:lnTo>
                  <a:lnTo>
                    <a:pt x="304" y="588"/>
                  </a:lnTo>
                  <a:lnTo>
                    <a:pt x="261" y="533"/>
                  </a:lnTo>
                  <a:lnTo>
                    <a:pt x="224" y="472"/>
                  </a:lnTo>
                  <a:lnTo>
                    <a:pt x="186" y="419"/>
                  </a:lnTo>
                  <a:lnTo>
                    <a:pt x="190" y="402"/>
                  </a:lnTo>
                  <a:lnTo>
                    <a:pt x="202" y="380"/>
                  </a:lnTo>
                  <a:lnTo>
                    <a:pt x="212" y="364"/>
                  </a:lnTo>
                  <a:lnTo>
                    <a:pt x="212" y="342"/>
                  </a:lnTo>
                  <a:lnTo>
                    <a:pt x="208" y="342"/>
                  </a:lnTo>
                  <a:lnTo>
                    <a:pt x="202" y="342"/>
                  </a:lnTo>
                  <a:lnTo>
                    <a:pt x="196" y="342"/>
                  </a:lnTo>
                  <a:lnTo>
                    <a:pt x="17" y="511"/>
                  </a:lnTo>
                  <a:lnTo>
                    <a:pt x="0" y="543"/>
                  </a:lnTo>
                  <a:lnTo>
                    <a:pt x="0" y="549"/>
                  </a:lnTo>
                  <a:lnTo>
                    <a:pt x="6" y="554"/>
                  </a:lnTo>
                  <a:lnTo>
                    <a:pt x="33" y="549"/>
                  </a:lnTo>
                  <a:lnTo>
                    <a:pt x="55" y="543"/>
                  </a:lnTo>
                  <a:lnTo>
                    <a:pt x="83" y="539"/>
                  </a:lnTo>
                  <a:lnTo>
                    <a:pt x="104" y="549"/>
                  </a:lnTo>
                  <a:lnTo>
                    <a:pt x="164" y="604"/>
                  </a:lnTo>
                  <a:lnTo>
                    <a:pt x="212" y="663"/>
                  </a:lnTo>
                  <a:lnTo>
                    <a:pt x="261" y="718"/>
                  </a:lnTo>
                  <a:lnTo>
                    <a:pt x="310" y="772"/>
                  </a:lnTo>
                  <a:lnTo>
                    <a:pt x="365" y="822"/>
                  </a:lnTo>
                  <a:lnTo>
                    <a:pt x="419" y="859"/>
                  </a:lnTo>
                  <a:lnTo>
                    <a:pt x="478" y="897"/>
                  </a:lnTo>
                  <a:lnTo>
                    <a:pt x="549" y="919"/>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82" name="Freeform 58"/>
            <p:cNvSpPr>
              <a:spLocks noEditPoints="1"/>
            </p:cNvSpPr>
            <p:nvPr userDrawn="1"/>
          </p:nvSpPr>
          <p:spPr bwMode="auto">
            <a:xfrm>
              <a:off x="1693" y="2861"/>
              <a:ext cx="41" cy="42"/>
            </a:xfrm>
            <a:custGeom>
              <a:avLst/>
              <a:gdLst/>
              <a:ahLst/>
              <a:cxnLst>
                <a:cxn ang="0">
                  <a:pos x="554" y="315"/>
                </a:cxn>
                <a:cxn ang="0">
                  <a:pos x="635" y="152"/>
                </a:cxn>
                <a:cxn ang="0">
                  <a:pos x="445" y="234"/>
                </a:cxn>
                <a:cxn ang="0">
                  <a:pos x="527" y="327"/>
                </a:cxn>
                <a:cxn ang="0">
                  <a:pos x="542" y="817"/>
                </a:cxn>
                <a:cxn ang="0">
                  <a:pos x="548" y="805"/>
                </a:cxn>
                <a:cxn ang="0">
                  <a:pos x="527" y="718"/>
                </a:cxn>
                <a:cxn ang="0">
                  <a:pos x="554" y="626"/>
                </a:cxn>
                <a:cxn ang="0">
                  <a:pos x="624" y="472"/>
                </a:cxn>
                <a:cxn ang="0">
                  <a:pos x="706" y="331"/>
                </a:cxn>
                <a:cxn ang="0">
                  <a:pos x="775" y="184"/>
                </a:cxn>
                <a:cxn ang="0">
                  <a:pos x="820" y="37"/>
                </a:cxn>
                <a:cxn ang="0">
                  <a:pos x="799" y="16"/>
                </a:cxn>
                <a:cxn ang="0">
                  <a:pos x="775" y="0"/>
                </a:cxn>
                <a:cxn ang="0">
                  <a:pos x="587" y="65"/>
                </a:cxn>
                <a:cxn ang="0">
                  <a:pos x="397" y="152"/>
                </a:cxn>
                <a:cxn ang="0">
                  <a:pos x="207" y="223"/>
                </a:cxn>
                <a:cxn ang="0">
                  <a:pos x="10" y="228"/>
                </a:cxn>
                <a:cxn ang="0">
                  <a:pos x="0" y="234"/>
                </a:cxn>
                <a:cxn ang="0">
                  <a:pos x="0" y="256"/>
                </a:cxn>
                <a:cxn ang="0">
                  <a:pos x="54" y="305"/>
                </a:cxn>
                <a:cxn ang="0">
                  <a:pos x="103" y="358"/>
                </a:cxn>
                <a:cxn ang="0">
                  <a:pos x="152" y="408"/>
                </a:cxn>
                <a:cxn ang="0">
                  <a:pos x="213" y="435"/>
                </a:cxn>
                <a:cxn ang="0">
                  <a:pos x="213" y="398"/>
                </a:cxn>
                <a:cxn ang="0">
                  <a:pos x="190" y="358"/>
                </a:cxn>
                <a:cxn ang="0">
                  <a:pos x="240" y="305"/>
                </a:cxn>
                <a:cxn ang="0">
                  <a:pos x="320" y="277"/>
                </a:cxn>
                <a:cxn ang="0">
                  <a:pos x="370" y="294"/>
                </a:cxn>
                <a:cxn ang="0">
                  <a:pos x="413" y="331"/>
                </a:cxn>
                <a:cxn ang="0">
                  <a:pos x="450" y="370"/>
                </a:cxn>
                <a:cxn ang="0">
                  <a:pos x="483" y="402"/>
                </a:cxn>
                <a:cxn ang="0">
                  <a:pos x="488" y="435"/>
                </a:cxn>
                <a:cxn ang="0">
                  <a:pos x="494" y="456"/>
                </a:cxn>
                <a:cxn ang="0">
                  <a:pos x="455" y="527"/>
                </a:cxn>
                <a:cxn ang="0">
                  <a:pos x="391" y="582"/>
                </a:cxn>
                <a:cxn ang="0">
                  <a:pos x="358" y="560"/>
                </a:cxn>
                <a:cxn ang="0">
                  <a:pos x="320" y="555"/>
                </a:cxn>
                <a:cxn ang="0">
                  <a:pos x="354" y="626"/>
                </a:cxn>
                <a:cxn ang="0">
                  <a:pos x="407" y="690"/>
                </a:cxn>
                <a:cxn ang="0">
                  <a:pos x="467" y="750"/>
                </a:cxn>
                <a:cxn ang="0">
                  <a:pos x="517" y="811"/>
                </a:cxn>
                <a:cxn ang="0">
                  <a:pos x="527" y="817"/>
                </a:cxn>
                <a:cxn ang="0">
                  <a:pos x="532" y="827"/>
                </a:cxn>
                <a:cxn ang="0">
                  <a:pos x="542" y="821"/>
                </a:cxn>
              </a:cxnLst>
              <a:rect l="0" t="0" r="r" b="b"/>
              <a:pathLst>
                <a:path w="820" h="827">
                  <a:moveTo>
                    <a:pt x="527" y="327"/>
                  </a:moveTo>
                  <a:lnTo>
                    <a:pt x="554" y="315"/>
                  </a:lnTo>
                  <a:lnTo>
                    <a:pt x="640" y="157"/>
                  </a:lnTo>
                  <a:lnTo>
                    <a:pt x="635" y="152"/>
                  </a:lnTo>
                  <a:lnTo>
                    <a:pt x="630" y="146"/>
                  </a:lnTo>
                  <a:lnTo>
                    <a:pt x="445" y="234"/>
                  </a:lnTo>
                  <a:lnTo>
                    <a:pt x="521" y="327"/>
                  </a:lnTo>
                  <a:lnTo>
                    <a:pt x="527" y="327"/>
                  </a:lnTo>
                  <a:close/>
                  <a:moveTo>
                    <a:pt x="542" y="821"/>
                  </a:moveTo>
                  <a:lnTo>
                    <a:pt x="542" y="817"/>
                  </a:lnTo>
                  <a:lnTo>
                    <a:pt x="548" y="811"/>
                  </a:lnTo>
                  <a:lnTo>
                    <a:pt x="548" y="805"/>
                  </a:lnTo>
                  <a:lnTo>
                    <a:pt x="532" y="761"/>
                  </a:lnTo>
                  <a:lnTo>
                    <a:pt x="527" y="718"/>
                  </a:lnTo>
                  <a:lnTo>
                    <a:pt x="532" y="674"/>
                  </a:lnTo>
                  <a:lnTo>
                    <a:pt x="554" y="626"/>
                  </a:lnTo>
                  <a:lnTo>
                    <a:pt x="587" y="549"/>
                  </a:lnTo>
                  <a:lnTo>
                    <a:pt x="624" y="472"/>
                  </a:lnTo>
                  <a:lnTo>
                    <a:pt x="668" y="402"/>
                  </a:lnTo>
                  <a:lnTo>
                    <a:pt x="706" y="331"/>
                  </a:lnTo>
                  <a:lnTo>
                    <a:pt x="744" y="256"/>
                  </a:lnTo>
                  <a:lnTo>
                    <a:pt x="775" y="184"/>
                  </a:lnTo>
                  <a:lnTo>
                    <a:pt x="803" y="114"/>
                  </a:lnTo>
                  <a:lnTo>
                    <a:pt x="820" y="37"/>
                  </a:lnTo>
                  <a:lnTo>
                    <a:pt x="809" y="26"/>
                  </a:lnTo>
                  <a:lnTo>
                    <a:pt x="799" y="16"/>
                  </a:lnTo>
                  <a:lnTo>
                    <a:pt x="787" y="5"/>
                  </a:lnTo>
                  <a:lnTo>
                    <a:pt x="775" y="0"/>
                  </a:lnTo>
                  <a:lnTo>
                    <a:pt x="684" y="26"/>
                  </a:lnTo>
                  <a:lnTo>
                    <a:pt x="587" y="65"/>
                  </a:lnTo>
                  <a:lnTo>
                    <a:pt x="494" y="109"/>
                  </a:lnTo>
                  <a:lnTo>
                    <a:pt x="397" y="152"/>
                  </a:lnTo>
                  <a:lnTo>
                    <a:pt x="304" y="195"/>
                  </a:lnTo>
                  <a:lnTo>
                    <a:pt x="207" y="223"/>
                  </a:lnTo>
                  <a:lnTo>
                    <a:pt x="109" y="238"/>
                  </a:lnTo>
                  <a:lnTo>
                    <a:pt x="10" y="228"/>
                  </a:lnTo>
                  <a:lnTo>
                    <a:pt x="6" y="228"/>
                  </a:lnTo>
                  <a:lnTo>
                    <a:pt x="0" y="234"/>
                  </a:lnTo>
                  <a:lnTo>
                    <a:pt x="0" y="244"/>
                  </a:lnTo>
                  <a:lnTo>
                    <a:pt x="0" y="256"/>
                  </a:lnTo>
                  <a:lnTo>
                    <a:pt x="28" y="277"/>
                  </a:lnTo>
                  <a:lnTo>
                    <a:pt x="54" y="305"/>
                  </a:lnTo>
                  <a:lnTo>
                    <a:pt x="77" y="331"/>
                  </a:lnTo>
                  <a:lnTo>
                    <a:pt x="103" y="358"/>
                  </a:lnTo>
                  <a:lnTo>
                    <a:pt x="124" y="385"/>
                  </a:lnTo>
                  <a:lnTo>
                    <a:pt x="152" y="408"/>
                  </a:lnTo>
                  <a:lnTo>
                    <a:pt x="179" y="423"/>
                  </a:lnTo>
                  <a:lnTo>
                    <a:pt x="213" y="435"/>
                  </a:lnTo>
                  <a:lnTo>
                    <a:pt x="217" y="419"/>
                  </a:lnTo>
                  <a:lnTo>
                    <a:pt x="213" y="398"/>
                  </a:lnTo>
                  <a:lnTo>
                    <a:pt x="201" y="375"/>
                  </a:lnTo>
                  <a:lnTo>
                    <a:pt x="190" y="358"/>
                  </a:lnTo>
                  <a:lnTo>
                    <a:pt x="213" y="327"/>
                  </a:lnTo>
                  <a:lnTo>
                    <a:pt x="240" y="305"/>
                  </a:lnTo>
                  <a:lnTo>
                    <a:pt x="277" y="294"/>
                  </a:lnTo>
                  <a:lnTo>
                    <a:pt x="320" y="277"/>
                  </a:lnTo>
                  <a:lnTo>
                    <a:pt x="348" y="281"/>
                  </a:lnTo>
                  <a:lnTo>
                    <a:pt x="370" y="294"/>
                  </a:lnTo>
                  <a:lnTo>
                    <a:pt x="391" y="309"/>
                  </a:lnTo>
                  <a:lnTo>
                    <a:pt x="413" y="331"/>
                  </a:lnTo>
                  <a:lnTo>
                    <a:pt x="428" y="352"/>
                  </a:lnTo>
                  <a:lnTo>
                    <a:pt x="450" y="370"/>
                  </a:lnTo>
                  <a:lnTo>
                    <a:pt x="467" y="392"/>
                  </a:lnTo>
                  <a:lnTo>
                    <a:pt x="483" y="402"/>
                  </a:lnTo>
                  <a:lnTo>
                    <a:pt x="488" y="419"/>
                  </a:lnTo>
                  <a:lnTo>
                    <a:pt x="488" y="435"/>
                  </a:lnTo>
                  <a:lnTo>
                    <a:pt x="488" y="445"/>
                  </a:lnTo>
                  <a:lnTo>
                    <a:pt x="494" y="456"/>
                  </a:lnTo>
                  <a:lnTo>
                    <a:pt x="477" y="489"/>
                  </a:lnTo>
                  <a:lnTo>
                    <a:pt x="455" y="527"/>
                  </a:lnTo>
                  <a:lnTo>
                    <a:pt x="428" y="565"/>
                  </a:lnTo>
                  <a:lnTo>
                    <a:pt x="391" y="582"/>
                  </a:lnTo>
                  <a:lnTo>
                    <a:pt x="375" y="570"/>
                  </a:lnTo>
                  <a:lnTo>
                    <a:pt x="358" y="560"/>
                  </a:lnTo>
                  <a:lnTo>
                    <a:pt x="336" y="555"/>
                  </a:lnTo>
                  <a:lnTo>
                    <a:pt x="320" y="555"/>
                  </a:lnTo>
                  <a:lnTo>
                    <a:pt x="331" y="593"/>
                  </a:lnTo>
                  <a:lnTo>
                    <a:pt x="354" y="626"/>
                  </a:lnTo>
                  <a:lnTo>
                    <a:pt x="380" y="657"/>
                  </a:lnTo>
                  <a:lnTo>
                    <a:pt x="407" y="690"/>
                  </a:lnTo>
                  <a:lnTo>
                    <a:pt x="434" y="718"/>
                  </a:lnTo>
                  <a:lnTo>
                    <a:pt x="467" y="750"/>
                  </a:lnTo>
                  <a:lnTo>
                    <a:pt x="494" y="777"/>
                  </a:lnTo>
                  <a:lnTo>
                    <a:pt x="517" y="811"/>
                  </a:lnTo>
                  <a:lnTo>
                    <a:pt x="521" y="817"/>
                  </a:lnTo>
                  <a:lnTo>
                    <a:pt x="527" y="817"/>
                  </a:lnTo>
                  <a:lnTo>
                    <a:pt x="527" y="821"/>
                  </a:lnTo>
                  <a:lnTo>
                    <a:pt x="532" y="827"/>
                  </a:lnTo>
                  <a:lnTo>
                    <a:pt x="538" y="821"/>
                  </a:lnTo>
                  <a:lnTo>
                    <a:pt x="542" y="821"/>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83" name="Freeform 59"/>
            <p:cNvSpPr>
              <a:spLocks/>
            </p:cNvSpPr>
            <p:nvPr userDrawn="1"/>
          </p:nvSpPr>
          <p:spPr bwMode="auto">
            <a:xfrm>
              <a:off x="1673" y="2829"/>
              <a:ext cx="39" cy="38"/>
            </a:xfrm>
            <a:custGeom>
              <a:avLst/>
              <a:gdLst/>
              <a:ahLst/>
              <a:cxnLst>
                <a:cxn ang="0">
                  <a:pos x="282" y="712"/>
                </a:cxn>
                <a:cxn ang="0">
                  <a:pos x="337" y="706"/>
                </a:cxn>
                <a:cxn ang="0">
                  <a:pos x="385" y="684"/>
                </a:cxn>
                <a:cxn ang="0">
                  <a:pos x="429" y="652"/>
                </a:cxn>
                <a:cxn ang="0">
                  <a:pos x="472" y="564"/>
                </a:cxn>
                <a:cxn ang="0">
                  <a:pos x="466" y="434"/>
                </a:cxn>
                <a:cxn ang="0">
                  <a:pos x="422" y="304"/>
                </a:cxn>
                <a:cxn ang="0">
                  <a:pos x="422" y="184"/>
                </a:cxn>
                <a:cxn ang="0">
                  <a:pos x="482" y="108"/>
                </a:cxn>
                <a:cxn ang="0">
                  <a:pos x="548" y="92"/>
                </a:cxn>
                <a:cxn ang="0">
                  <a:pos x="596" y="108"/>
                </a:cxn>
                <a:cxn ang="0">
                  <a:pos x="619" y="124"/>
                </a:cxn>
                <a:cxn ang="0">
                  <a:pos x="656" y="178"/>
                </a:cxn>
                <a:cxn ang="0">
                  <a:pos x="650" y="276"/>
                </a:cxn>
                <a:cxn ang="0">
                  <a:pos x="629" y="330"/>
                </a:cxn>
                <a:cxn ang="0">
                  <a:pos x="640" y="342"/>
                </a:cxn>
                <a:cxn ang="0">
                  <a:pos x="764" y="222"/>
                </a:cxn>
                <a:cxn ang="0">
                  <a:pos x="727" y="162"/>
                </a:cxn>
                <a:cxn ang="0">
                  <a:pos x="683" y="108"/>
                </a:cxn>
                <a:cxn ang="0">
                  <a:pos x="629" y="58"/>
                </a:cxn>
                <a:cxn ang="0">
                  <a:pos x="569" y="21"/>
                </a:cxn>
                <a:cxn ang="0">
                  <a:pos x="521" y="4"/>
                </a:cxn>
                <a:cxn ang="0">
                  <a:pos x="472" y="0"/>
                </a:cxn>
                <a:cxn ang="0">
                  <a:pos x="422" y="4"/>
                </a:cxn>
                <a:cxn ang="0">
                  <a:pos x="379" y="21"/>
                </a:cxn>
                <a:cxn ang="0">
                  <a:pos x="325" y="74"/>
                </a:cxn>
                <a:cxn ang="0">
                  <a:pos x="292" y="141"/>
                </a:cxn>
                <a:cxn ang="0">
                  <a:pos x="298" y="255"/>
                </a:cxn>
                <a:cxn ang="0">
                  <a:pos x="331" y="369"/>
                </a:cxn>
                <a:cxn ang="0">
                  <a:pos x="352" y="483"/>
                </a:cxn>
                <a:cxn ang="0">
                  <a:pos x="309" y="581"/>
                </a:cxn>
                <a:cxn ang="0">
                  <a:pos x="248" y="619"/>
                </a:cxn>
                <a:cxn ang="0">
                  <a:pos x="190" y="631"/>
                </a:cxn>
                <a:cxn ang="0">
                  <a:pos x="147" y="604"/>
                </a:cxn>
                <a:cxn ang="0">
                  <a:pos x="113" y="575"/>
                </a:cxn>
                <a:cxn ang="0">
                  <a:pos x="81" y="483"/>
                </a:cxn>
                <a:cxn ang="0">
                  <a:pos x="103" y="375"/>
                </a:cxn>
                <a:cxn ang="0">
                  <a:pos x="119" y="357"/>
                </a:cxn>
                <a:cxn ang="0">
                  <a:pos x="124" y="347"/>
                </a:cxn>
                <a:cxn ang="0">
                  <a:pos x="113" y="342"/>
                </a:cxn>
                <a:cxn ang="0">
                  <a:pos x="103" y="336"/>
                </a:cxn>
                <a:cxn ang="0">
                  <a:pos x="43" y="385"/>
                </a:cxn>
                <a:cxn ang="0">
                  <a:pos x="0" y="450"/>
                </a:cxn>
                <a:cxn ang="0">
                  <a:pos x="27" y="532"/>
                </a:cxn>
                <a:cxn ang="0">
                  <a:pos x="60" y="591"/>
                </a:cxn>
                <a:cxn ang="0">
                  <a:pos x="107" y="646"/>
                </a:cxn>
                <a:cxn ang="0">
                  <a:pos x="168" y="689"/>
                </a:cxn>
                <a:cxn ang="0">
                  <a:pos x="217" y="702"/>
                </a:cxn>
                <a:cxn ang="0">
                  <a:pos x="254" y="712"/>
                </a:cxn>
              </a:cxnLst>
              <a:rect l="0" t="0" r="r" b="b"/>
              <a:pathLst>
                <a:path w="764" h="712">
                  <a:moveTo>
                    <a:pt x="254" y="712"/>
                  </a:moveTo>
                  <a:lnTo>
                    <a:pt x="282" y="712"/>
                  </a:lnTo>
                  <a:lnTo>
                    <a:pt x="309" y="712"/>
                  </a:lnTo>
                  <a:lnTo>
                    <a:pt x="337" y="706"/>
                  </a:lnTo>
                  <a:lnTo>
                    <a:pt x="358" y="695"/>
                  </a:lnTo>
                  <a:lnTo>
                    <a:pt x="385" y="684"/>
                  </a:lnTo>
                  <a:lnTo>
                    <a:pt x="407" y="668"/>
                  </a:lnTo>
                  <a:lnTo>
                    <a:pt x="429" y="652"/>
                  </a:lnTo>
                  <a:lnTo>
                    <a:pt x="445" y="631"/>
                  </a:lnTo>
                  <a:lnTo>
                    <a:pt x="472" y="564"/>
                  </a:lnTo>
                  <a:lnTo>
                    <a:pt x="478" y="500"/>
                  </a:lnTo>
                  <a:lnTo>
                    <a:pt x="466" y="434"/>
                  </a:lnTo>
                  <a:lnTo>
                    <a:pt x="445" y="369"/>
                  </a:lnTo>
                  <a:lnTo>
                    <a:pt x="422" y="304"/>
                  </a:lnTo>
                  <a:lnTo>
                    <a:pt x="417" y="243"/>
                  </a:lnTo>
                  <a:lnTo>
                    <a:pt x="422" y="184"/>
                  </a:lnTo>
                  <a:lnTo>
                    <a:pt x="456" y="129"/>
                  </a:lnTo>
                  <a:lnTo>
                    <a:pt x="482" y="108"/>
                  </a:lnTo>
                  <a:lnTo>
                    <a:pt x="515" y="96"/>
                  </a:lnTo>
                  <a:lnTo>
                    <a:pt x="548" y="92"/>
                  </a:lnTo>
                  <a:lnTo>
                    <a:pt x="580" y="96"/>
                  </a:lnTo>
                  <a:lnTo>
                    <a:pt x="596" y="108"/>
                  </a:lnTo>
                  <a:lnTo>
                    <a:pt x="607" y="119"/>
                  </a:lnTo>
                  <a:lnTo>
                    <a:pt x="619" y="124"/>
                  </a:lnTo>
                  <a:lnTo>
                    <a:pt x="635" y="129"/>
                  </a:lnTo>
                  <a:lnTo>
                    <a:pt x="656" y="178"/>
                  </a:lnTo>
                  <a:lnTo>
                    <a:pt x="662" y="228"/>
                  </a:lnTo>
                  <a:lnTo>
                    <a:pt x="650" y="276"/>
                  </a:lnTo>
                  <a:lnTo>
                    <a:pt x="623" y="320"/>
                  </a:lnTo>
                  <a:lnTo>
                    <a:pt x="629" y="330"/>
                  </a:lnTo>
                  <a:lnTo>
                    <a:pt x="635" y="336"/>
                  </a:lnTo>
                  <a:lnTo>
                    <a:pt x="640" y="342"/>
                  </a:lnTo>
                  <a:lnTo>
                    <a:pt x="650" y="347"/>
                  </a:lnTo>
                  <a:lnTo>
                    <a:pt x="764" y="222"/>
                  </a:lnTo>
                  <a:lnTo>
                    <a:pt x="749" y="195"/>
                  </a:lnTo>
                  <a:lnTo>
                    <a:pt x="727" y="162"/>
                  </a:lnTo>
                  <a:lnTo>
                    <a:pt x="705" y="135"/>
                  </a:lnTo>
                  <a:lnTo>
                    <a:pt x="683" y="108"/>
                  </a:lnTo>
                  <a:lnTo>
                    <a:pt x="656" y="85"/>
                  </a:lnTo>
                  <a:lnTo>
                    <a:pt x="629" y="58"/>
                  </a:lnTo>
                  <a:lnTo>
                    <a:pt x="602" y="37"/>
                  </a:lnTo>
                  <a:lnTo>
                    <a:pt x="569" y="21"/>
                  </a:lnTo>
                  <a:lnTo>
                    <a:pt x="548" y="10"/>
                  </a:lnTo>
                  <a:lnTo>
                    <a:pt x="521" y="4"/>
                  </a:lnTo>
                  <a:lnTo>
                    <a:pt x="499" y="0"/>
                  </a:lnTo>
                  <a:lnTo>
                    <a:pt x="472" y="0"/>
                  </a:lnTo>
                  <a:lnTo>
                    <a:pt x="451" y="0"/>
                  </a:lnTo>
                  <a:lnTo>
                    <a:pt x="422" y="4"/>
                  </a:lnTo>
                  <a:lnTo>
                    <a:pt x="401" y="10"/>
                  </a:lnTo>
                  <a:lnTo>
                    <a:pt x="379" y="21"/>
                  </a:lnTo>
                  <a:lnTo>
                    <a:pt x="347" y="48"/>
                  </a:lnTo>
                  <a:lnTo>
                    <a:pt x="325" y="74"/>
                  </a:lnTo>
                  <a:lnTo>
                    <a:pt x="304" y="108"/>
                  </a:lnTo>
                  <a:lnTo>
                    <a:pt x="292" y="141"/>
                  </a:lnTo>
                  <a:lnTo>
                    <a:pt x="288" y="195"/>
                  </a:lnTo>
                  <a:lnTo>
                    <a:pt x="298" y="255"/>
                  </a:lnTo>
                  <a:lnTo>
                    <a:pt x="315" y="314"/>
                  </a:lnTo>
                  <a:lnTo>
                    <a:pt x="331" y="369"/>
                  </a:lnTo>
                  <a:lnTo>
                    <a:pt x="347" y="428"/>
                  </a:lnTo>
                  <a:lnTo>
                    <a:pt x="352" y="483"/>
                  </a:lnTo>
                  <a:lnTo>
                    <a:pt x="341" y="532"/>
                  </a:lnTo>
                  <a:lnTo>
                    <a:pt x="309" y="581"/>
                  </a:lnTo>
                  <a:lnTo>
                    <a:pt x="282" y="604"/>
                  </a:lnTo>
                  <a:lnTo>
                    <a:pt x="248" y="619"/>
                  </a:lnTo>
                  <a:lnTo>
                    <a:pt x="217" y="631"/>
                  </a:lnTo>
                  <a:lnTo>
                    <a:pt x="190" y="631"/>
                  </a:lnTo>
                  <a:lnTo>
                    <a:pt x="168" y="619"/>
                  </a:lnTo>
                  <a:lnTo>
                    <a:pt x="147" y="604"/>
                  </a:lnTo>
                  <a:lnTo>
                    <a:pt x="130" y="591"/>
                  </a:lnTo>
                  <a:lnTo>
                    <a:pt x="113" y="575"/>
                  </a:lnTo>
                  <a:lnTo>
                    <a:pt x="91" y="532"/>
                  </a:lnTo>
                  <a:lnTo>
                    <a:pt x="81" y="483"/>
                  </a:lnTo>
                  <a:lnTo>
                    <a:pt x="86" y="428"/>
                  </a:lnTo>
                  <a:lnTo>
                    <a:pt x="103" y="375"/>
                  </a:lnTo>
                  <a:lnTo>
                    <a:pt x="107" y="369"/>
                  </a:lnTo>
                  <a:lnTo>
                    <a:pt x="119" y="357"/>
                  </a:lnTo>
                  <a:lnTo>
                    <a:pt x="124" y="353"/>
                  </a:lnTo>
                  <a:lnTo>
                    <a:pt x="124" y="347"/>
                  </a:lnTo>
                  <a:lnTo>
                    <a:pt x="119" y="342"/>
                  </a:lnTo>
                  <a:lnTo>
                    <a:pt x="113" y="342"/>
                  </a:lnTo>
                  <a:lnTo>
                    <a:pt x="107" y="336"/>
                  </a:lnTo>
                  <a:lnTo>
                    <a:pt x="103" y="336"/>
                  </a:lnTo>
                  <a:lnTo>
                    <a:pt x="70" y="353"/>
                  </a:lnTo>
                  <a:lnTo>
                    <a:pt x="43" y="385"/>
                  </a:lnTo>
                  <a:lnTo>
                    <a:pt x="21" y="418"/>
                  </a:lnTo>
                  <a:lnTo>
                    <a:pt x="0" y="450"/>
                  </a:lnTo>
                  <a:lnTo>
                    <a:pt x="11" y="493"/>
                  </a:lnTo>
                  <a:lnTo>
                    <a:pt x="27" y="532"/>
                  </a:lnTo>
                  <a:lnTo>
                    <a:pt x="43" y="564"/>
                  </a:lnTo>
                  <a:lnTo>
                    <a:pt x="60" y="591"/>
                  </a:lnTo>
                  <a:lnTo>
                    <a:pt x="81" y="619"/>
                  </a:lnTo>
                  <a:lnTo>
                    <a:pt x="107" y="646"/>
                  </a:lnTo>
                  <a:lnTo>
                    <a:pt x="135" y="668"/>
                  </a:lnTo>
                  <a:lnTo>
                    <a:pt x="168" y="689"/>
                  </a:lnTo>
                  <a:lnTo>
                    <a:pt x="190" y="695"/>
                  </a:lnTo>
                  <a:lnTo>
                    <a:pt x="217" y="702"/>
                  </a:lnTo>
                  <a:lnTo>
                    <a:pt x="238" y="706"/>
                  </a:lnTo>
                  <a:lnTo>
                    <a:pt x="254" y="712"/>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84" name="Freeform 60"/>
            <p:cNvSpPr>
              <a:spLocks/>
            </p:cNvSpPr>
            <p:nvPr userDrawn="1"/>
          </p:nvSpPr>
          <p:spPr bwMode="auto">
            <a:xfrm>
              <a:off x="1199" y="2799"/>
              <a:ext cx="59" cy="55"/>
            </a:xfrm>
            <a:custGeom>
              <a:avLst/>
              <a:gdLst/>
              <a:ahLst/>
              <a:cxnLst>
                <a:cxn ang="0">
                  <a:pos x="602" y="981"/>
                </a:cxn>
                <a:cxn ang="0">
                  <a:pos x="602" y="970"/>
                </a:cxn>
                <a:cxn ang="0">
                  <a:pos x="492" y="964"/>
                </a:cxn>
                <a:cxn ang="0">
                  <a:pos x="281" y="599"/>
                </a:cxn>
                <a:cxn ang="0">
                  <a:pos x="287" y="588"/>
                </a:cxn>
                <a:cxn ang="0">
                  <a:pos x="351" y="609"/>
                </a:cxn>
                <a:cxn ang="0">
                  <a:pos x="467" y="681"/>
                </a:cxn>
                <a:cxn ang="0">
                  <a:pos x="575" y="757"/>
                </a:cxn>
                <a:cxn ang="0">
                  <a:pos x="683" y="834"/>
                </a:cxn>
                <a:cxn ang="0">
                  <a:pos x="748" y="866"/>
                </a:cxn>
                <a:cxn ang="0">
                  <a:pos x="765" y="856"/>
                </a:cxn>
                <a:cxn ang="0">
                  <a:pos x="738" y="720"/>
                </a:cxn>
                <a:cxn ang="0">
                  <a:pos x="666" y="458"/>
                </a:cxn>
                <a:cxn ang="0">
                  <a:pos x="655" y="323"/>
                </a:cxn>
                <a:cxn ang="0">
                  <a:pos x="661" y="317"/>
                </a:cxn>
                <a:cxn ang="0">
                  <a:pos x="705" y="350"/>
                </a:cxn>
                <a:cxn ang="0">
                  <a:pos x="759" y="425"/>
                </a:cxn>
                <a:cxn ang="0">
                  <a:pos x="836" y="518"/>
                </a:cxn>
                <a:cxn ang="0">
                  <a:pos x="910" y="615"/>
                </a:cxn>
                <a:cxn ang="0">
                  <a:pos x="900" y="757"/>
                </a:cxn>
                <a:cxn ang="0">
                  <a:pos x="1171" y="584"/>
                </a:cxn>
                <a:cxn ang="0">
                  <a:pos x="1171" y="572"/>
                </a:cxn>
                <a:cxn ang="0">
                  <a:pos x="1140" y="561"/>
                </a:cxn>
                <a:cxn ang="0">
                  <a:pos x="1079" y="584"/>
                </a:cxn>
                <a:cxn ang="0">
                  <a:pos x="998" y="513"/>
                </a:cxn>
                <a:cxn ang="0">
                  <a:pos x="894" y="387"/>
                </a:cxn>
                <a:cxn ang="0">
                  <a:pos x="796" y="267"/>
                </a:cxn>
                <a:cxn ang="0">
                  <a:pos x="710" y="142"/>
                </a:cxn>
                <a:cxn ang="0">
                  <a:pos x="689" y="61"/>
                </a:cxn>
                <a:cxn ang="0">
                  <a:pos x="716" y="28"/>
                </a:cxn>
                <a:cxn ang="0">
                  <a:pos x="726" y="6"/>
                </a:cxn>
                <a:cxn ang="0">
                  <a:pos x="722" y="0"/>
                </a:cxn>
                <a:cxn ang="0">
                  <a:pos x="532" y="110"/>
                </a:cxn>
                <a:cxn ang="0">
                  <a:pos x="624" y="599"/>
                </a:cxn>
                <a:cxn ang="0">
                  <a:pos x="612" y="615"/>
                </a:cxn>
                <a:cxn ang="0">
                  <a:pos x="596" y="615"/>
                </a:cxn>
                <a:cxn ang="0">
                  <a:pos x="492" y="551"/>
                </a:cxn>
                <a:cxn ang="0">
                  <a:pos x="397" y="485"/>
                </a:cxn>
                <a:cxn ang="0">
                  <a:pos x="298" y="425"/>
                </a:cxn>
                <a:cxn ang="0">
                  <a:pos x="189" y="376"/>
                </a:cxn>
                <a:cxn ang="0">
                  <a:pos x="140" y="409"/>
                </a:cxn>
                <a:cxn ang="0">
                  <a:pos x="93" y="443"/>
                </a:cxn>
                <a:cxn ang="0">
                  <a:pos x="43" y="474"/>
                </a:cxn>
                <a:cxn ang="0">
                  <a:pos x="0" y="507"/>
                </a:cxn>
                <a:cxn ang="0">
                  <a:pos x="0" y="524"/>
                </a:cxn>
                <a:cxn ang="0">
                  <a:pos x="10" y="539"/>
                </a:cxn>
                <a:cxn ang="0">
                  <a:pos x="70" y="518"/>
                </a:cxn>
                <a:cxn ang="0">
                  <a:pos x="130" y="524"/>
                </a:cxn>
                <a:cxn ang="0">
                  <a:pos x="210" y="653"/>
                </a:cxn>
                <a:cxn ang="0">
                  <a:pos x="304" y="785"/>
                </a:cxn>
                <a:cxn ang="0">
                  <a:pos x="379" y="921"/>
                </a:cxn>
                <a:cxn ang="0">
                  <a:pos x="422" y="1068"/>
                </a:cxn>
                <a:cxn ang="0">
                  <a:pos x="407" y="1099"/>
                </a:cxn>
                <a:cxn ang="0">
                  <a:pos x="385" y="1117"/>
                </a:cxn>
                <a:cxn ang="0">
                  <a:pos x="385" y="1133"/>
                </a:cxn>
                <a:cxn ang="0">
                  <a:pos x="401" y="1139"/>
                </a:cxn>
              </a:cxnLst>
              <a:rect l="0" t="0" r="r" b="b"/>
              <a:pathLst>
                <a:path w="1171" h="1139">
                  <a:moveTo>
                    <a:pt x="401" y="1139"/>
                  </a:moveTo>
                  <a:lnTo>
                    <a:pt x="602" y="981"/>
                  </a:lnTo>
                  <a:lnTo>
                    <a:pt x="602" y="975"/>
                  </a:lnTo>
                  <a:lnTo>
                    <a:pt x="602" y="970"/>
                  </a:lnTo>
                  <a:lnTo>
                    <a:pt x="602" y="964"/>
                  </a:lnTo>
                  <a:lnTo>
                    <a:pt x="492" y="964"/>
                  </a:lnTo>
                  <a:lnTo>
                    <a:pt x="277" y="599"/>
                  </a:lnTo>
                  <a:lnTo>
                    <a:pt x="281" y="599"/>
                  </a:lnTo>
                  <a:lnTo>
                    <a:pt x="287" y="594"/>
                  </a:lnTo>
                  <a:lnTo>
                    <a:pt x="287" y="588"/>
                  </a:lnTo>
                  <a:lnTo>
                    <a:pt x="293" y="584"/>
                  </a:lnTo>
                  <a:lnTo>
                    <a:pt x="351" y="609"/>
                  </a:lnTo>
                  <a:lnTo>
                    <a:pt x="412" y="643"/>
                  </a:lnTo>
                  <a:lnTo>
                    <a:pt x="467" y="681"/>
                  </a:lnTo>
                  <a:lnTo>
                    <a:pt x="520" y="720"/>
                  </a:lnTo>
                  <a:lnTo>
                    <a:pt x="575" y="757"/>
                  </a:lnTo>
                  <a:lnTo>
                    <a:pt x="629" y="795"/>
                  </a:lnTo>
                  <a:lnTo>
                    <a:pt x="683" y="834"/>
                  </a:lnTo>
                  <a:lnTo>
                    <a:pt x="738" y="866"/>
                  </a:lnTo>
                  <a:lnTo>
                    <a:pt x="748" y="866"/>
                  </a:lnTo>
                  <a:lnTo>
                    <a:pt x="759" y="861"/>
                  </a:lnTo>
                  <a:lnTo>
                    <a:pt x="765" y="856"/>
                  </a:lnTo>
                  <a:lnTo>
                    <a:pt x="769" y="850"/>
                  </a:lnTo>
                  <a:lnTo>
                    <a:pt x="738" y="720"/>
                  </a:lnTo>
                  <a:lnTo>
                    <a:pt x="700" y="588"/>
                  </a:lnTo>
                  <a:lnTo>
                    <a:pt x="666" y="458"/>
                  </a:lnTo>
                  <a:lnTo>
                    <a:pt x="651" y="323"/>
                  </a:lnTo>
                  <a:lnTo>
                    <a:pt x="655" y="323"/>
                  </a:lnTo>
                  <a:lnTo>
                    <a:pt x="655" y="317"/>
                  </a:lnTo>
                  <a:lnTo>
                    <a:pt x="661" y="317"/>
                  </a:lnTo>
                  <a:lnTo>
                    <a:pt x="666" y="317"/>
                  </a:lnTo>
                  <a:lnTo>
                    <a:pt x="705" y="350"/>
                  </a:lnTo>
                  <a:lnTo>
                    <a:pt x="732" y="387"/>
                  </a:lnTo>
                  <a:lnTo>
                    <a:pt x="759" y="425"/>
                  </a:lnTo>
                  <a:lnTo>
                    <a:pt x="792" y="464"/>
                  </a:lnTo>
                  <a:lnTo>
                    <a:pt x="836" y="518"/>
                  </a:lnTo>
                  <a:lnTo>
                    <a:pt x="873" y="567"/>
                  </a:lnTo>
                  <a:lnTo>
                    <a:pt x="910" y="615"/>
                  </a:lnTo>
                  <a:lnTo>
                    <a:pt x="937" y="671"/>
                  </a:lnTo>
                  <a:lnTo>
                    <a:pt x="900" y="757"/>
                  </a:lnTo>
                  <a:lnTo>
                    <a:pt x="1165" y="588"/>
                  </a:lnTo>
                  <a:lnTo>
                    <a:pt x="1171" y="584"/>
                  </a:lnTo>
                  <a:lnTo>
                    <a:pt x="1171" y="578"/>
                  </a:lnTo>
                  <a:lnTo>
                    <a:pt x="1171" y="572"/>
                  </a:lnTo>
                  <a:lnTo>
                    <a:pt x="1165" y="567"/>
                  </a:lnTo>
                  <a:lnTo>
                    <a:pt x="1140" y="561"/>
                  </a:lnTo>
                  <a:lnTo>
                    <a:pt x="1111" y="572"/>
                  </a:lnTo>
                  <a:lnTo>
                    <a:pt x="1079" y="584"/>
                  </a:lnTo>
                  <a:lnTo>
                    <a:pt x="1047" y="572"/>
                  </a:lnTo>
                  <a:lnTo>
                    <a:pt x="998" y="513"/>
                  </a:lnTo>
                  <a:lnTo>
                    <a:pt x="949" y="447"/>
                  </a:lnTo>
                  <a:lnTo>
                    <a:pt x="894" y="387"/>
                  </a:lnTo>
                  <a:lnTo>
                    <a:pt x="846" y="327"/>
                  </a:lnTo>
                  <a:lnTo>
                    <a:pt x="796" y="267"/>
                  </a:lnTo>
                  <a:lnTo>
                    <a:pt x="748" y="208"/>
                  </a:lnTo>
                  <a:lnTo>
                    <a:pt x="710" y="142"/>
                  </a:lnTo>
                  <a:lnTo>
                    <a:pt x="677" y="77"/>
                  </a:lnTo>
                  <a:lnTo>
                    <a:pt x="689" y="61"/>
                  </a:lnTo>
                  <a:lnTo>
                    <a:pt x="705" y="45"/>
                  </a:lnTo>
                  <a:lnTo>
                    <a:pt x="716" y="28"/>
                  </a:lnTo>
                  <a:lnTo>
                    <a:pt x="726" y="12"/>
                  </a:lnTo>
                  <a:lnTo>
                    <a:pt x="726" y="6"/>
                  </a:lnTo>
                  <a:lnTo>
                    <a:pt x="722" y="6"/>
                  </a:lnTo>
                  <a:lnTo>
                    <a:pt x="722" y="0"/>
                  </a:lnTo>
                  <a:lnTo>
                    <a:pt x="716" y="0"/>
                  </a:lnTo>
                  <a:lnTo>
                    <a:pt x="532" y="110"/>
                  </a:lnTo>
                  <a:lnTo>
                    <a:pt x="520" y="148"/>
                  </a:lnTo>
                  <a:lnTo>
                    <a:pt x="624" y="599"/>
                  </a:lnTo>
                  <a:lnTo>
                    <a:pt x="624" y="609"/>
                  </a:lnTo>
                  <a:lnTo>
                    <a:pt x="612" y="615"/>
                  </a:lnTo>
                  <a:lnTo>
                    <a:pt x="606" y="615"/>
                  </a:lnTo>
                  <a:lnTo>
                    <a:pt x="596" y="615"/>
                  </a:lnTo>
                  <a:lnTo>
                    <a:pt x="542" y="584"/>
                  </a:lnTo>
                  <a:lnTo>
                    <a:pt x="492" y="551"/>
                  </a:lnTo>
                  <a:lnTo>
                    <a:pt x="444" y="518"/>
                  </a:lnTo>
                  <a:lnTo>
                    <a:pt x="397" y="485"/>
                  </a:lnTo>
                  <a:lnTo>
                    <a:pt x="347" y="453"/>
                  </a:lnTo>
                  <a:lnTo>
                    <a:pt x="298" y="425"/>
                  </a:lnTo>
                  <a:lnTo>
                    <a:pt x="244" y="397"/>
                  </a:lnTo>
                  <a:lnTo>
                    <a:pt x="189" y="376"/>
                  </a:lnTo>
                  <a:lnTo>
                    <a:pt x="167" y="393"/>
                  </a:lnTo>
                  <a:lnTo>
                    <a:pt x="140" y="409"/>
                  </a:lnTo>
                  <a:lnTo>
                    <a:pt x="118" y="425"/>
                  </a:lnTo>
                  <a:lnTo>
                    <a:pt x="93" y="443"/>
                  </a:lnTo>
                  <a:lnTo>
                    <a:pt x="70" y="458"/>
                  </a:lnTo>
                  <a:lnTo>
                    <a:pt x="43" y="474"/>
                  </a:lnTo>
                  <a:lnTo>
                    <a:pt x="22" y="490"/>
                  </a:lnTo>
                  <a:lnTo>
                    <a:pt x="0" y="507"/>
                  </a:lnTo>
                  <a:lnTo>
                    <a:pt x="0" y="518"/>
                  </a:lnTo>
                  <a:lnTo>
                    <a:pt x="0" y="524"/>
                  </a:lnTo>
                  <a:lnTo>
                    <a:pt x="4" y="535"/>
                  </a:lnTo>
                  <a:lnTo>
                    <a:pt x="10" y="539"/>
                  </a:lnTo>
                  <a:lnTo>
                    <a:pt x="43" y="535"/>
                  </a:lnTo>
                  <a:lnTo>
                    <a:pt x="70" y="518"/>
                  </a:lnTo>
                  <a:lnTo>
                    <a:pt x="103" y="513"/>
                  </a:lnTo>
                  <a:lnTo>
                    <a:pt x="130" y="524"/>
                  </a:lnTo>
                  <a:lnTo>
                    <a:pt x="167" y="588"/>
                  </a:lnTo>
                  <a:lnTo>
                    <a:pt x="210" y="653"/>
                  </a:lnTo>
                  <a:lnTo>
                    <a:pt x="255" y="720"/>
                  </a:lnTo>
                  <a:lnTo>
                    <a:pt x="304" y="785"/>
                  </a:lnTo>
                  <a:lnTo>
                    <a:pt x="341" y="856"/>
                  </a:lnTo>
                  <a:lnTo>
                    <a:pt x="379" y="921"/>
                  </a:lnTo>
                  <a:lnTo>
                    <a:pt x="407" y="991"/>
                  </a:lnTo>
                  <a:lnTo>
                    <a:pt x="422" y="1068"/>
                  </a:lnTo>
                  <a:lnTo>
                    <a:pt x="412" y="1084"/>
                  </a:lnTo>
                  <a:lnTo>
                    <a:pt x="407" y="1099"/>
                  </a:lnTo>
                  <a:lnTo>
                    <a:pt x="397" y="1105"/>
                  </a:lnTo>
                  <a:lnTo>
                    <a:pt x="385" y="1117"/>
                  </a:lnTo>
                  <a:lnTo>
                    <a:pt x="385" y="1121"/>
                  </a:lnTo>
                  <a:lnTo>
                    <a:pt x="385" y="1133"/>
                  </a:lnTo>
                  <a:lnTo>
                    <a:pt x="397" y="1139"/>
                  </a:lnTo>
                  <a:lnTo>
                    <a:pt x="401" y="1139"/>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85" name="Freeform 61"/>
            <p:cNvSpPr>
              <a:spLocks/>
            </p:cNvSpPr>
            <p:nvPr userDrawn="1"/>
          </p:nvSpPr>
          <p:spPr bwMode="auto">
            <a:xfrm>
              <a:off x="1645" y="2797"/>
              <a:ext cx="43" cy="46"/>
            </a:xfrm>
            <a:custGeom>
              <a:avLst/>
              <a:gdLst/>
              <a:ahLst/>
              <a:cxnLst>
                <a:cxn ang="0">
                  <a:pos x="304" y="897"/>
                </a:cxn>
                <a:cxn ang="0">
                  <a:pos x="407" y="876"/>
                </a:cxn>
                <a:cxn ang="0">
                  <a:pos x="494" y="821"/>
                </a:cxn>
                <a:cxn ang="0">
                  <a:pos x="570" y="746"/>
                </a:cxn>
                <a:cxn ang="0">
                  <a:pos x="625" y="675"/>
                </a:cxn>
                <a:cxn ang="0">
                  <a:pos x="674" y="620"/>
                </a:cxn>
                <a:cxn ang="0">
                  <a:pos x="717" y="561"/>
                </a:cxn>
                <a:cxn ang="0">
                  <a:pos x="761" y="506"/>
                </a:cxn>
                <a:cxn ang="0">
                  <a:pos x="889" y="484"/>
                </a:cxn>
                <a:cxn ang="0">
                  <a:pos x="896" y="473"/>
                </a:cxn>
                <a:cxn ang="0">
                  <a:pos x="896" y="463"/>
                </a:cxn>
                <a:cxn ang="0">
                  <a:pos x="852" y="419"/>
                </a:cxn>
                <a:cxn ang="0">
                  <a:pos x="804" y="376"/>
                </a:cxn>
                <a:cxn ang="0">
                  <a:pos x="749" y="336"/>
                </a:cxn>
                <a:cxn ang="0">
                  <a:pos x="690" y="315"/>
                </a:cxn>
                <a:cxn ang="0">
                  <a:pos x="700" y="353"/>
                </a:cxn>
                <a:cxn ang="0">
                  <a:pos x="727" y="386"/>
                </a:cxn>
                <a:cxn ang="0">
                  <a:pos x="662" y="506"/>
                </a:cxn>
                <a:cxn ang="0">
                  <a:pos x="580" y="620"/>
                </a:cxn>
                <a:cxn ang="0">
                  <a:pos x="484" y="728"/>
                </a:cxn>
                <a:cxn ang="0">
                  <a:pos x="370" y="821"/>
                </a:cxn>
                <a:cxn ang="0">
                  <a:pos x="326" y="838"/>
                </a:cxn>
                <a:cxn ang="0">
                  <a:pos x="276" y="838"/>
                </a:cxn>
                <a:cxn ang="0">
                  <a:pos x="233" y="832"/>
                </a:cxn>
                <a:cxn ang="0">
                  <a:pos x="196" y="811"/>
                </a:cxn>
                <a:cxn ang="0">
                  <a:pos x="125" y="718"/>
                </a:cxn>
                <a:cxn ang="0">
                  <a:pos x="109" y="604"/>
                </a:cxn>
                <a:cxn ang="0">
                  <a:pos x="169" y="484"/>
                </a:cxn>
                <a:cxn ang="0">
                  <a:pos x="233" y="380"/>
                </a:cxn>
                <a:cxn ang="0">
                  <a:pos x="304" y="282"/>
                </a:cxn>
                <a:cxn ang="0">
                  <a:pos x="386" y="179"/>
                </a:cxn>
                <a:cxn ang="0">
                  <a:pos x="494" y="179"/>
                </a:cxn>
                <a:cxn ang="0">
                  <a:pos x="506" y="174"/>
                </a:cxn>
                <a:cxn ang="0">
                  <a:pos x="445" y="118"/>
                </a:cxn>
                <a:cxn ang="0">
                  <a:pos x="386" y="75"/>
                </a:cxn>
                <a:cxn ang="0">
                  <a:pos x="326" y="38"/>
                </a:cxn>
                <a:cxn ang="0">
                  <a:pos x="260" y="0"/>
                </a:cxn>
                <a:cxn ang="0">
                  <a:pos x="255" y="4"/>
                </a:cxn>
                <a:cxn ang="0">
                  <a:pos x="250" y="16"/>
                </a:cxn>
                <a:cxn ang="0">
                  <a:pos x="272" y="60"/>
                </a:cxn>
                <a:cxn ang="0">
                  <a:pos x="282" y="103"/>
                </a:cxn>
                <a:cxn ang="0">
                  <a:pos x="190" y="234"/>
                </a:cxn>
                <a:cxn ang="0">
                  <a:pos x="92" y="365"/>
                </a:cxn>
                <a:cxn ang="0">
                  <a:pos x="18" y="506"/>
                </a:cxn>
                <a:cxn ang="0">
                  <a:pos x="6" y="675"/>
                </a:cxn>
                <a:cxn ang="0">
                  <a:pos x="39" y="739"/>
                </a:cxn>
                <a:cxn ang="0">
                  <a:pos x="82" y="789"/>
                </a:cxn>
                <a:cxn ang="0">
                  <a:pos x="131" y="832"/>
                </a:cxn>
                <a:cxn ang="0">
                  <a:pos x="185" y="866"/>
                </a:cxn>
                <a:cxn ang="0">
                  <a:pos x="223" y="882"/>
                </a:cxn>
                <a:cxn ang="0">
                  <a:pos x="250" y="892"/>
                </a:cxn>
              </a:cxnLst>
              <a:rect l="0" t="0" r="r" b="b"/>
              <a:pathLst>
                <a:path w="896" h="897">
                  <a:moveTo>
                    <a:pt x="250" y="892"/>
                  </a:moveTo>
                  <a:lnTo>
                    <a:pt x="304" y="897"/>
                  </a:lnTo>
                  <a:lnTo>
                    <a:pt x="359" y="892"/>
                  </a:lnTo>
                  <a:lnTo>
                    <a:pt x="407" y="876"/>
                  </a:lnTo>
                  <a:lnTo>
                    <a:pt x="451" y="849"/>
                  </a:lnTo>
                  <a:lnTo>
                    <a:pt x="494" y="821"/>
                  </a:lnTo>
                  <a:lnTo>
                    <a:pt x="533" y="783"/>
                  </a:lnTo>
                  <a:lnTo>
                    <a:pt x="570" y="746"/>
                  </a:lnTo>
                  <a:lnTo>
                    <a:pt x="604" y="707"/>
                  </a:lnTo>
                  <a:lnTo>
                    <a:pt x="625" y="675"/>
                  </a:lnTo>
                  <a:lnTo>
                    <a:pt x="651" y="648"/>
                  </a:lnTo>
                  <a:lnTo>
                    <a:pt x="674" y="620"/>
                  </a:lnTo>
                  <a:lnTo>
                    <a:pt x="695" y="587"/>
                  </a:lnTo>
                  <a:lnTo>
                    <a:pt x="717" y="561"/>
                  </a:lnTo>
                  <a:lnTo>
                    <a:pt x="738" y="533"/>
                  </a:lnTo>
                  <a:lnTo>
                    <a:pt x="761" y="506"/>
                  </a:lnTo>
                  <a:lnTo>
                    <a:pt x="782" y="479"/>
                  </a:lnTo>
                  <a:lnTo>
                    <a:pt x="889" y="484"/>
                  </a:lnTo>
                  <a:lnTo>
                    <a:pt x="889" y="479"/>
                  </a:lnTo>
                  <a:lnTo>
                    <a:pt x="896" y="473"/>
                  </a:lnTo>
                  <a:lnTo>
                    <a:pt x="896" y="469"/>
                  </a:lnTo>
                  <a:lnTo>
                    <a:pt x="896" y="463"/>
                  </a:lnTo>
                  <a:lnTo>
                    <a:pt x="874" y="440"/>
                  </a:lnTo>
                  <a:lnTo>
                    <a:pt x="852" y="419"/>
                  </a:lnTo>
                  <a:lnTo>
                    <a:pt x="825" y="397"/>
                  </a:lnTo>
                  <a:lnTo>
                    <a:pt x="804" y="376"/>
                  </a:lnTo>
                  <a:lnTo>
                    <a:pt x="776" y="353"/>
                  </a:lnTo>
                  <a:lnTo>
                    <a:pt x="749" y="336"/>
                  </a:lnTo>
                  <a:lnTo>
                    <a:pt x="717" y="326"/>
                  </a:lnTo>
                  <a:lnTo>
                    <a:pt x="690" y="315"/>
                  </a:lnTo>
                  <a:lnTo>
                    <a:pt x="690" y="336"/>
                  </a:lnTo>
                  <a:lnTo>
                    <a:pt x="700" y="353"/>
                  </a:lnTo>
                  <a:lnTo>
                    <a:pt x="717" y="370"/>
                  </a:lnTo>
                  <a:lnTo>
                    <a:pt x="727" y="386"/>
                  </a:lnTo>
                  <a:lnTo>
                    <a:pt x="695" y="446"/>
                  </a:lnTo>
                  <a:lnTo>
                    <a:pt x="662" y="506"/>
                  </a:lnTo>
                  <a:lnTo>
                    <a:pt x="625" y="565"/>
                  </a:lnTo>
                  <a:lnTo>
                    <a:pt x="580" y="620"/>
                  </a:lnTo>
                  <a:lnTo>
                    <a:pt x="533" y="679"/>
                  </a:lnTo>
                  <a:lnTo>
                    <a:pt x="484" y="728"/>
                  </a:lnTo>
                  <a:lnTo>
                    <a:pt x="429" y="778"/>
                  </a:lnTo>
                  <a:lnTo>
                    <a:pt x="370" y="821"/>
                  </a:lnTo>
                  <a:lnTo>
                    <a:pt x="347" y="832"/>
                  </a:lnTo>
                  <a:lnTo>
                    <a:pt x="326" y="838"/>
                  </a:lnTo>
                  <a:lnTo>
                    <a:pt x="304" y="838"/>
                  </a:lnTo>
                  <a:lnTo>
                    <a:pt x="276" y="838"/>
                  </a:lnTo>
                  <a:lnTo>
                    <a:pt x="255" y="838"/>
                  </a:lnTo>
                  <a:lnTo>
                    <a:pt x="233" y="832"/>
                  </a:lnTo>
                  <a:lnTo>
                    <a:pt x="212" y="821"/>
                  </a:lnTo>
                  <a:lnTo>
                    <a:pt x="196" y="811"/>
                  </a:lnTo>
                  <a:lnTo>
                    <a:pt x="153" y="768"/>
                  </a:lnTo>
                  <a:lnTo>
                    <a:pt x="125" y="718"/>
                  </a:lnTo>
                  <a:lnTo>
                    <a:pt x="113" y="664"/>
                  </a:lnTo>
                  <a:lnTo>
                    <a:pt x="109" y="604"/>
                  </a:lnTo>
                  <a:lnTo>
                    <a:pt x="136" y="544"/>
                  </a:lnTo>
                  <a:lnTo>
                    <a:pt x="169" y="484"/>
                  </a:lnTo>
                  <a:lnTo>
                    <a:pt x="196" y="429"/>
                  </a:lnTo>
                  <a:lnTo>
                    <a:pt x="233" y="380"/>
                  </a:lnTo>
                  <a:lnTo>
                    <a:pt x="266" y="331"/>
                  </a:lnTo>
                  <a:lnTo>
                    <a:pt x="304" y="282"/>
                  </a:lnTo>
                  <a:lnTo>
                    <a:pt x="343" y="234"/>
                  </a:lnTo>
                  <a:lnTo>
                    <a:pt x="386" y="179"/>
                  </a:lnTo>
                  <a:lnTo>
                    <a:pt x="494" y="185"/>
                  </a:lnTo>
                  <a:lnTo>
                    <a:pt x="494" y="179"/>
                  </a:lnTo>
                  <a:lnTo>
                    <a:pt x="500" y="174"/>
                  </a:lnTo>
                  <a:lnTo>
                    <a:pt x="506" y="174"/>
                  </a:lnTo>
                  <a:lnTo>
                    <a:pt x="478" y="147"/>
                  </a:lnTo>
                  <a:lnTo>
                    <a:pt x="445" y="118"/>
                  </a:lnTo>
                  <a:lnTo>
                    <a:pt x="417" y="97"/>
                  </a:lnTo>
                  <a:lnTo>
                    <a:pt x="386" y="75"/>
                  </a:lnTo>
                  <a:lnTo>
                    <a:pt x="359" y="54"/>
                  </a:lnTo>
                  <a:lnTo>
                    <a:pt x="326" y="38"/>
                  </a:lnTo>
                  <a:lnTo>
                    <a:pt x="294" y="16"/>
                  </a:lnTo>
                  <a:lnTo>
                    <a:pt x="260" y="0"/>
                  </a:lnTo>
                  <a:lnTo>
                    <a:pt x="255" y="0"/>
                  </a:lnTo>
                  <a:lnTo>
                    <a:pt x="255" y="4"/>
                  </a:lnTo>
                  <a:lnTo>
                    <a:pt x="250" y="10"/>
                  </a:lnTo>
                  <a:lnTo>
                    <a:pt x="250" y="16"/>
                  </a:lnTo>
                  <a:lnTo>
                    <a:pt x="255" y="38"/>
                  </a:lnTo>
                  <a:lnTo>
                    <a:pt x="272" y="60"/>
                  </a:lnTo>
                  <a:lnTo>
                    <a:pt x="282" y="75"/>
                  </a:lnTo>
                  <a:lnTo>
                    <a:pt x="282" y="103"/>
                  </a:lnTo>
                  <a:lnTo>
                    <a:pt x="239" y="168"/>
                  </a:lnTo>
                  <a:lnTo>
                    <a:pt x="190" y="234"/>
                  </a:lnTo>
                  <a:lnTo>
                    <a:pt x="141" y="299"/>
                  </a:lnTo>
                  <a:lnTo>
                    <a:pt x="92" y="365"/>
                  </a:lnTo>
                  <a:lnTo>
                    <a:pt x="49" y="435"/>
                  </a:lnTo>
                  <a:lnTo>
                    <a:pt x="18" y="506"/>
                  </a:lnTo>
                  <a:lnTo>
                    <a:pt x="0" y="587"/>
                  </a:lnTo>
                  <a:lnTo>
                    <a:pt x="6" y="675"/>
                  </a:lnTo>
                  <a:lnTo>
                    <a:pt x="22" y="707"/>
                  </a:lnTo>
                  <a:lnTo>
                    <a:pt x="39" y="739"/>
                  </a:lnTo>
                  <a:lnTo>
                    <a:pt x="55" y="768"/>
                  </a:lnTo>
                  <a:lnTo>
                    <a:pt x="82" y="789"/>
                  </a:lnTo>
                  <a:lnTo>
                    <a:pt x="103" y="811"/>
                  </a:lnTo>
                  <a:lnTo>
                    <a:pt x="131" y="832"/>
                  </a:lnTo>
                  <a:lnTo>
                    <a:pt x="159" y="849"/>
                  </a:lnTo>
                  <a:lnTo>
                    <a:pt x="185" y="866"/>
                  </a:lnTo>
                  <a:lnTo>
                    <a:pt x="207" y="870"/>
                  </a:lnTo>
                  <a:lnTo>
                    <a:pt x="223" y="882"/>
                  </a:lnTo>
                  <a:lnTo>
                    <a:pt x="233" y="887"/>
                  </a:lnTo>
                  <a:lnTo>
                    <a:pt x="250" y="892"/>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86" name="Freeform 62"/>
            <p:cNvSpPr>
              <a:spLocks noEditPoints="1"/>
            </p:cNvSpPr>
            <p:nvPr userDrawn="1"/>
          </p:nvSpPr>
          <p:spPr bwMode="auto">
            <a:xfrm>
              <a:off x="1261" y="2782"/>
              <a:ext cx="34" cy="42"/>
            </a:xfrm>
            <a:custGeom>
              <a:avLst/>
              <a:gdLst/>
              <a:ahLst/>
              <a:cxnLst>
                <a:cxn ang="0">
                  <a:pos x="261" y="713"/>
                </a:cxn>
                <a:cxn ang="0">
                  <a:pos x="261" y="702"/>
                </a:cxn>
                <a:cxn ang="0">
                  <a:pos x="169" y="696"/>
                </a:cxn>
                <a:cxn ang="0">
                  <a:pos x="157" y="696"/>
                </a:cxn>
                <a:cxn ang="0">
                  <a:pos x="129" y="533"/>
                </a:cxn>
                <a:cxn ang="0">
                  <a:pos x="173" y="495"/>
                </a:cxn>
                <a:cxn ang="0">
                  <a:pos x="222" y="468"/>
                </a:cxn>
                <a:cxn ang="0">
                  <a:pos x="271" y="440"/>
                </a:cxn>
                <a:cxn ang="0">
                  <a:pos x="326" y="419"/>
                </a:cxn>
                <a:cxn ang="0">
                  <a:pos x="402" y="474"/>
                </a:cxn>
                <a:cxn ang="0">
                  <a:pos x="449" y="544"/>
                </a:cxn>
                <a:cxn ang="0">
                  <a:pos x="449" y="554"/>
                </a:cxn>
                <a:cxn ang="0">
                  <a:pos x="439" y="572"/>
                </a:cxn>
                <a:cxn ang="0">
                  <a:pos x="406" y="598"/>
                </a:cxn>
                <a:cxn ang="0">
                  <a:pos x="402" y="621"/>
                </a:cxn>
                <a:cxn ang="0">
                  <a:pos x="406" y="637"/>
                </a:cxn>
                <a:cxn ang="0">
                  <a:pos x="710" y="490"/>
                </a:cxn>
                <a:cxn ang="0">
                  <a:pos x="710" y="474"/>
                </a:cxn>
                <a:cxn ang="0">
                  <a:pos x="700" y="463"/>
                </a:cxn>
                <a:cxn ang="0">
                  <a:pos x="624" y="474"/>
                </a:cxn>
                <a:cxn ang="0">
                  <a:pos x="559" y="434"/>
                </a:cxn>
                <a:cxn ang="0">
                  <a:pos x="427" y="326"/>
                </a:cxn>
                <a:cxn ang="0">
                  <a:pos x="303" y="201"/>
                </a:cxn>
                <a:cxn ang="0">
                  <a:pos x="179" y="87"/>
                </a:cxn>
                <a:cxn ang="0">
                  <a:pos x="38" y="0"/>
                </a:cxn>
                <a:cxn ang="0">
                  <a:pos x="15" y="16"/>
                </a:cxn>
                <a:cxn ang="0">
                  <a:pos x="0" y="21"/>
                </a:cxn>
                <a:cxn ang="0">
                  <a:pos x="32" y="403"/>
                </a:cxn>
                <a:cxn ang="0">
                  <a:pos x="49" y="785"/>
                </a:cxn>
                <a:cxn ang="0">
                  <a:pos x="22" y="810"/>
                </a:cxn>
                <a:cxn ang="0">
                  <a:pos x="5" y="832"/>
                </a:cxn>
                <a:cxn ang="0">
                  <a:pos x="22" y="855"/>
                </a:cxn>
                <a:cxn ang="0">
                  <a:pos x="239" y="370"/>
                </a:cxn>
                <a:cxn ang="0">
                  <a:pos x="239" y="360"/>
                </a:cxn>
                <a:cxn ang="0">
                  <a:pos x="222" y="310"/>
                </a:cxn>
                <a:cxn ang="0">
                  <a:pos x="151" y="245"/>
                </a:cxn>
                <a:cxn ang="0">
                  <a:pos x="108" y="218"/>
                </a:cxn>
                <a:cxn ang="0">
                  <a:pos x="98" y="218"/>
                </a:cxn>
                <a:cxn ang="0">
                  <a:pos x="129" y="419"/>
                </a:cxn>
              </a:cxnLst>
              <a:rect l="0" t="0" r="r" b="b"/>
              <a:pathLst>
                <a:path w="710" h="860">
                  <a:moveTo>
                    <a:pt x="22" y="855"/>
                  </a:moveTo>
                  <a:lnTo>
                    <a:pt x="261" y="713"/>
                  </a:lnTo>
                  <a:lnTo>
                    <a:pt x="261" y="708"/>
                  </a:lnTo>
                  <a:lnTo>
                    <a:pt x="261" y="702"/>
                  </a:lnTo>
                  <a:lnTo>
                    <a:pt x="255" y="696"/>
                  </a:lnTo>
                  <a:lnTo>
                    <a:pt x="169" y="696"/>
                  </a:lnTo>
                  <a:lnTo>
                    <a:pt x="162" y="696"/>
                  </a:lnTo>
                  <a:lnTo>
                    <a:pt x="157" y="696"/>
                  </a:lnTo>
                  <a:lnTo>
                    <a:pt x="157" y="692"/>
                  </a:lnTo>
                  <a:lnTo>
                    <a:pt x="129" y="533"/>
                  </a:lnTo>
                  <a:lnTo>
                    <a:pt x="151" y="511"/>
                  </a:lnTo>
                  <a:lnTo>
                    <a:pt x="173" y="495"/>
                  </a:lnTo>
                  <a:lnTo>
                    <a:pt x="195" y="480"/>
                  </a:lnTo>
                  <a:lnTo>
                    <a:pt x="222" y="468"/>
                  </a:lnTo>
                  <a:lnTo>
                    <a:pt x="243" y="452"/>
                  </a:lnTo>
                  <a:lnTo>
                    <a:pt x="271" y="440"/>
                  </a:lnTo>
                  <a:lnTo>
                    <a:pt x="298" y="430"/>
                  </a:lnTo>
                  <a:lnTo>
                    <a:pt x="326" y="419"/>
                  </a:lnTo>
                  <a:lnTo>
                    <a:pt x="363" y="446"/>
                  </a:lnTo>
                  <a:lnTo>
                    <a:pt x="402" y="474"/>
                  </a:lnTo>
                  <a:lnTo>
                    <a:pt x="427" y="511"/>
                  </a:lnTo>
                  <a:lnTo>
                    <a:pt x="449" y="544"/>
                  </a:lnTo>
                  <a:lnTo>
                    <a:pt x="449" y="550"/>
                  </a:lnTo>
                  <a:lnTo>
                    <a:pt x="449" y="554"/>
                  </a:lnTo>
                  <a:lnTo>
                    <a:pt x="449" y="561"/>
                  </a:lnTo>
                  <a:lnTo>
                    <a:pt x="439" y="572"/>
                  </a:lnTo>
                  <a:lnTo>
                    <a:pt x="423" y="582"/>
                  </a:lnTo>
                  <a:lnTo>
                    <a:pt x="406" y="598"/>
                  </a:lnTo>
                  <a:lnTo>
                    <a:pt x="402" y="615"/>
                  </a:lnTo>
                  <a:lnTo>
                    <a:pt x="402" y="621"/>
                  </a:lnTo>
                  <a:lnTo>
                    <a:pt x="402" y="631"/>
                  </a:lnTo>
                  <a:lnTo>
                    <a:pt x="406" y="637"/>
                  </a:lnTo>
                  <a:lnTo>
                    <a:pt x="412" y="642"/>
                  </a:lnTo>
                  <a:lnTo>
                    <a:pt x="710" y="490"/>
                  </a:lnTo>
                  <a:lnTo>
                    <a:pt x="710" y="484"/>
                  </a:lnTo>
                  <a:lnTo>
                    <a:pt x="710" y="474"/>
                  </a:lnTo>
                  <a:lnTo>
                    <a:pt x="706" y="468"/>
                  </a:lnTo>
                  <a:lnTo>
                    <a:pt x="700" y="463"/>
                  </a:lnTo>
                  <a:lnTo>
                    <a:pt x="661" y="474"/>
                  </a:lnTo>
                  <a:lnTo>
                    <a:pt x="624" y="474"/>
                  </a:lnTo>
                  <a:lnTo>
                    <a:pt x="586" y="463"/>
                  </a:lnTo>
                  <a:lnTo>
                    <a:pt x="559" y="434"/>
                  </a:lnTo>
                  <a:lnTo>
                    <a:pt x="494" y="387"/>
                  </a:lnTo>
                  <a:lnTo>
                    <a:pt x="427" y="326"/>
                  </a:lnTo>
                  <a:lnTo>
                    <a:pt x="369" y="267"/>
                  </a:lnTo>
                  <a:lnTo>
                    <a:pt x="303" y="201"/>
                  </a:lnTo>
                  <a:lnTo>
                    <a:pt x="239" y="141"/>
                  </a:lnTo>
                  <a:lnTo>
                    <a:pt x="179" y="87"/>
                  </a:lnTo>
                  <a:lnTo>
                    <a:pt x="108" y="37"/>
                  </a:lnTo>
                  <a:lnTo>
                    <a:pt x="38" y="0"/>
                  </a:lnTo>
                  <a:lnTo>
                    <a:pt x="28" y="5"/>
                  </a:lnTo>
                  <a:lnTo>
                    <a:pt x="15" y="16"/>
                  </a:lnTo>
                  <a:lnTo>
                    <a:pt x="10" y="21"/>
                  </a:lnTo>
                  <a:lnTo>
                    <a:pt x="0" y="21"/>
                  </a:lnTo>
                  <a:lnTo>
                    <a:pt x="5" y="212"/>
                  </a:lnTo>
                  <a:lnTo>
                    <a:pt x="32" y="403"/>
                  </a:lnTo>
                  <a:lnTo>
                    <a:pt x="59" y="598"/>
                  </a:lnTo>
                  <a:lnTo>
                    <a:pt x="49" y="785"/>
                  </a:lnTo>
                  <a:lnTo>
                    <a:pt x="32" y="800"/>
                  </a:lnTo>
                  <a:lnTo>
                    <a:pt x="22" y="810"/>
                  </a:lnTo>
                  <a:lnTo>
                    <a:pt x="15" y="822"/>
                  </a:lnTo>
                  <a:lnTo>
                    <a:pt x="5" y="832"/>
                  </a:lnTo>
                  <a:lnTo>
                    <a:pt x="15" y="860"/>
                  </a:lnTo>
                  <a:lnTo>
                    <a:pt x="22" y="855"/>
                  </a:lnTo>
                  <a:close/>
                  <a:moveTo>
                    <a:pt x="135" y="419"/>
                  </a:moveTo>
                  <a:lnTo>
                    <a:pt x="239" y="370"/>
                  </a:lnTo>
                  <a:lnTo>
                    <a:pt x="239" y="364"/>
                  </a:lnTo>
                  <a:lnTo>
                    <a:pt x="239" y="360"/>
                  </a:lnTo>
                  <a:lnTo>
                    <a:pt x="243" y="354"/>
                  </a:lnTo>
                  <a:lnTo>
                    <a:pt x="222" y="310"/>
                  </a:lnTo>
                  <a:lnTo>
                    <a:pt x="190" y="277"/>
                  </a:lnTo>
                  <a:lnTo>
                    <a:pt x="151" y="245"/>
                  </a:lnTo>
                  <a:lnTo>
                    <a:pt x="114" y="218"/>
                  </a:lnTo>
                  <a:lnTo>
                    <a:pt x="108" y="218"/>
                  </a:lnTo>
                  <a:lnTo>
                    <a:pt x="102" y="218"/>
                  </a:lnTo>
                  <a:lnTo>
                    <a:pt x="98" y="218"/>
                  </a:lnTo>
                  <a:lnTo>
                    <a:pt x="114" y="397"/>
                  </a:lnTo>
                  <a:lnTo>
                    <a:pt x="129" y="419"/>
                  </a:lnTo>
                  <a:lnTo>
                    <a:pt x="135" y="419"/>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87" name="Freeform 63"/>
            <p:cNvSpPr>
              <a:spLocks/>
            </p:cNvSpPr>
            <p:nvPr userDrawn="1"/>
          </p:nvSpPr>
          <p:spPr bwMode="auto">
            <a:xfrm>
              <a:off x="1588" y="2772"/>
              <a:ext cx="32" cy="38"/>
            </a:xfrm>
            <a:custGeom>
              <a:avLst/>
              <a:gdLst/>
              <a:ahLst/>
              <a:cxnLst>
                <a:cxn ang="0">
                  <a:pos x="304" y="756"/>
                </a:cxn>
                <a:cxn ang="0">
                  <a:pos x="357" y="740"/>
                </a:cxn>
                <a:cxn ang="0">
                  <a:pos x="407" y="707"/>
                </a:cxn>
                <a:cxn ang="0">
                  <a:pos x="444" y="664"/>
                </a:cxn>
                <a:cxn ang="0">
                  <a:pos x="477" y="588"/>
                </a:cxn>
                <a:cxn ang="0">
                  <a:pos x="467" y="489"/>
                </a:cxn>
                <a:cxn ang="0">
                  <a:pos x="407" y="375"/>
                </a:cxn>
                <a:cxn ang="0">
                  <a:pos x="325" y="233"/>
                </a:cxn>
                <a:cxn ang="0">
                  <a:pos x="330" y="125"/>
                </a:cxn>
                <a:cxn ang="0">
                  <a:pos x="363" y="86"/>
                </a:cxn>
                <a:cxn ang="0">
                  <a:pos x="434" y="71"/>
                </a:cxn>
                <a:cxn ang="0">
                  <a:pos x="514" y="98"/>
                </a:cxn>
                <a:cxn ang="0">
                  <a:pos x="553" y="163"/>
                </a:cxn>
                <a:cxn ang="0">
                  <a:pos x="559" y="228"/>
                </a:cxn>
                <a:cxn ang="0">
                  <a:pos x="559" y="273"/>
                </a:cxn>
                <a:cxn ang="0">
                  <a:pos x="575" y="277"/>
                </a:cxn>
                <a:cxn ang="0">
                  <a:pos x="624" y="212"/>
                </a:cxn>
                <a:cxn ang="0">
                  <a:pos x="651" y="125"/>
                </a:cxn>
                <a:cxn ang="0">
                  <a:pos x="591" y="76"/>
                </a:cxn>
                <a:cxn ang="0">
                  <a:pos x="521" y="38"/>
                </a:cxn>
                <a:cxn ang="0">
                  <a:pos x="439" y="11"/>
                </a:cxn>
                <a:cxn ang="0">
                  <a:pos x="351" y="0"/>
                </a:cxn>
                <a:cxn ang="0">
                  <a:pos x="255" y="38"/>
                </a:cxn>
                <a:cxn ang="0">
                  <a:pos x="194" y="103"/>
                </a:cxn>
                <a:cxn ang="0">
                  <a:pos x="194" y="255"/>
                </a:cxn>
                <a:cxn ang="0">
                  <a:pos x="260" y="370"/>
                </a:cxn>
                <a:cxn ang="0">
                  <a:pos x="325" y="474"/>
                </a:cxn>
                <a:cxn ang="0">
                  <a:pos x="335" y="599"/>
                </a:cxn>
                <a:cxn ang="0">
                  <a:pos x="293" y="652"/>
                </a:cxn>
                <a:cxn ang="0">
                  <a:pos x="234" y="692"/>
                </a:cxn>
                <a:cxn ang="0">
                  <a:pos x="157" y="675"/>
                </a:cxn>
                <a:cxn ang="0">
                  <a:pos x="97" y="631"/>
                </a:cxn>
                <a:cxn ang="0">
                  <a:pos x="71" y="538"/>
                </a:cxn>
                <a:cxn ang="0">
                  <a:pos x="71" y="446"/>
                </a:cxn>
                <a:cxn ang="0">
                  <a:pos x="65" y="436"/>
                </a:cxn>
                <a:cxn ang="0">
                  <a:pos x="53" y="436"/>
                </a:cxn>
                <a:cxn ang="0">
                  <a:pos x="10" y="511"/>
                </a:cxn>
                <a:cxn ang="0">
                  <a:pos x="0" y="609"/>
                </a:cxn>
                <a:cxn ang="0">
                  <a:pos x="47" y="670"/>
                </a:cxn>
                <a:cxn ang="0">
                  <a:pos x="114" y="717"/>
                </a:cxn>
                <a:cxn ang="0">
                  <a:pos x="189" y="745"/>
                </a:cxn>
                <a:cxn ang="0">
                  <a:pos x="277" y="762"/>
                </a:cxn>
              </a:cxnLst>
              <a:rect l="0" t="0" r="r" b="b"/>
              <a:pathLst>
                <a:path w="651" h="762">
                  <a:moveTo>
                    <a:pt x="277" y="762"/>
                  </a:moveTo>
                  <a:lnTo>
                    <a:pt x="304" y="756"/>
                  </a:lnTo>
                  <a:lnTo>
                    <a:pt x="330" y="750"/>
                  </a:lnTo>
                  <a:lnTo>
                    <a:pt x="357" y="740"/>
                  </a:lnTo>
                  <a:lnTo>
                    <a:pt x="385" y="723"/>
                  </a:lnTo>
                  <a:lnTo>
                    <a:pt x="407" y="707"/>
                  </a:lnTo>
                  <a:lnTo>
                    <a:pt x="428" y="686"/>
                  </a:lnTo>
                  <a:lnTo>
                    <a:pt x="444" y="664"/>
                  </a:lnTo>
                  <a:lnTo>
                    <a:pt x="461" y="636"/>
                  </a:lnTo>
                  <a:lnTo>
                    <a:pt x="477" y="588"/>
                  </a:lnTo>
                  <a:lnTo>
                    <a:pt x="477" y="538"/>
                  </a:lnTo>
                  <a:lnTo>
                    <a:pt x="467" y="489"/>
                  </a:lnTo>
                  <a:lnTo>
                    <a:pt x="449" y="446"/>
                  </a:lnTo>
                  <a:lnTo>
                    <a:pt x="407" y="375"/>
                  </a:lnTo>
                  <a:lnTo>
                    <a:pt x="357" y="304"/>
                  </a:lnTo>
                  <a:lnTo>
                    <a:pt x="325" y="233"/>
                  </a:lnTo>
                  <a:lnTo>
                    <a:pt x="320" y="152"/>
                  </a:lnTo>
                  <a:lnTo>
                    <a:pt x="330" y="125"/>
                  </a:lnTo>
                  <a:lnTo>
                    <a:pt x="347" y="103"/>
                  </a:lnTo>
                  <a:lnTo>
                    <a:pt x="363" y="86"/>
                  </a:lnTo>
                  <a:lnTo>
                    <a:pt x="391" y="76"/>
                  </a:lnTo>
                  <a:lnTo>
                    <a:pt x="434" y="71"/>
                  </a:lnTo>
                  <a:lnTo>
                    <a:pt x="477" y="82"/>
                  </a:lnTo>
                  <a:lnTo>
                    <a:pt x="514" y="98"/>
                  </a:lnTo>
                  <a:lnTo>
                    <a:pt x="548" y="125"/>
                  </a:lnTo>
                  <a:lnTo>
                    <a:pt x="553" y="163"/>
                  </a:lnTo>
                  <a:lnTo>
                    <a:pt x="553" y="196"/>
                  </a:lnTo>
                  <a:lnTo>
                    <a:pt x="559" y="228"/>
                  </a:lnTo>
                  <a:lnTo>
                    <a:pt x="559" y="267"/>
                  </a:lnTo>
                  <a:lnTo>
                    <a:pt x="559" y="273"/>
                  </a:lnTo>
                  <a:lnTo>
                    <a:pt x="563" y="277"/>
                  </a:lnTo>
                  <a:lnTo>
                    <a:pt x="575" y="277"/>
                  </a:lnTo>
                  <a:lnTo>
                    <a:pt x="602" y="245"/>
                  </a:lnTo>
                  <a:lnTo>
                    <a:pt x="624" y="212"/>
                  </a:lnTo>
                  <a:lnTo>
                    <a:pt x="639" y="169"/>
                  </a:lnTo>
                  <a:lnTo>
                    <a:pt x="651" y="125"/>
                  </a:lnTo>
                  <a:lnTo>
                    <a:pt x="624" y="103"/>
                  </a:lnTo>
                  <a:lnTo>
                    <a:pt x="591" y="76"/>
                  </a:lnTo>
                  <a:lnTo>
                    <a:pt x="559" y="54"/>
                  </a:lnTo>
                  <a:lnTo>
                    <a:pt x="521" y="38"/>
                  </a:lnTo>
                  <a:lnTo>
                    <a:pt x="482" y="21"/>
                  </a:lnTo>
                  <a:lnTo>
                    <a:pt x="439" y="11"/>
                  </a:lnTo>
                  <a:lnTo>
                    <a:pt x="397" y="0"/>
                  </a:lnTo>
                  <a:lnTo>
                    <a:pt x="351" y="0"/>
                  </a:lnTo>
                  <a:lnTo>
                    <a:pt x="298" y="15"/>
                  </a:lnTo>
                  <a:lnTo>
                    <a:pt x="255" y="38"/>
                  </a:lnTo>
                  <a:lnTo>
                    <a:pt x="222" y="71"/>
                  </a:lnTo>
                  <a:lnTo>
                    <a:pt x="194" y="103"/>
                  </a:lnTo>
                  <a:lnTo>
                    <a:pt x="179" y="185"/>
                  </a:lnTo>
                  <a:lnTo>
                    <a:pt x="194" y="255"/>
                  </a:lnTo>
                  <a:lnTo>
                    <a:pt x="222" y="320"/>
                  </a:lnTo>
                  <a:lnTo>
                    <a:pt x="260" y="370"/>
                  </a:lnTo>
                  <a:lnTo>
                    <a:pt x="298" y="418"/>
                  </a:lnTo>
                  <a:lnTo>
                    <a:pt x="325" y="474"/>
                  </a:lnTo>
                  <a:lnTo>
                    <a:pt x="341" y="538"/>
                  </a:lnTo>
                  <a:lnTo>
                    <a:pt x="335" y="599"/>
                  </a:lnTo>
                  <a:lnTo>
                    <a:pt x="314" y="625"/>
                  </a:lnTo>
                  <a:lnTo>
                    <a:pt x="293" y="652"/>
                  </a:lnTo>
                  <a:lnTo>
                    <a:pt x="265" y="675"/>
                  </a:lnTo>
                  <a:lnTo>
                    <a:pt x="234" y="692"/>
                  </a:lnTo>
                  <a:lnTo>
                    <a:pt x="189" y="686"/>
                  </a:lnTo>
                  <a:lnTo>
                    <a:pt x="157" y="675"/>
                  </a:lnTo>
                  <a:lnTo>
                    <a:pt x="124" y="658"/>
                  </a:lnTo>
                  <a:lnTo>
                    <a:pt x="97" y="631"/>
                  </a:lnTo>
                  <a:lnTo>
                    <a:pt x="76" y="588"/>
                  </a:lnTo>
                  <a:lnTo>
                    <a:pt x="71" y="538"/>
                  </a:lnTo>
                  <a:lnTo>
                    <a:pt x="65" y="489"/>
                  </a:lnTo>
                  <a:lnTo>
                    <a:pt x="71" y="446"/>
                  </a:lnTo>
                  <a:lnTo>
                    <a:pt x="65" y="440"/>
                  </a:lnTo>
                  <a:lnTo>
                    <a:pt x="65" y="436"/>
                  </a:lnTo>
                  <a:lnTo>
                    <a:pt x="59" y="436"/>
                  </a:lnTo>
                  <a:lnTo>
                    <a:pt x="53" y="436"/>
                  </a:lnTo>
                  <a:lnTo>
                    <a:pt x="32" y="474"/>
                  </a:lnTo>
                  <a:lnTo>
                    <a:pt x="10" y="511"/>
                  </a:lnTo>
                  <a:lnTo>
                    <a:pt x="0" y="560"/>
                  </a:lnTo>
                  <a:lnTo>
                    <a:pt x="0" y="609"/>
                  </a:lnTo>
                  <a:lnTo>
                    <a:pt x="22" y="642"/>
                  </a:lnTo>
                  <a:lnTo>
                    <a:pt x="47" y="670"/>
                  </a:lnTo>
                  <a:lnTo>
                    <a:pt x="81" y="696"/>
                  </a:lnTo>
                  <a:lnTo>
                    <a:pt x="114" y="717"/>
                  </a:lnTo>
                  <a:lnTo>
                    <a:pt x="151" y="735"/>
                  </a:lnTo>
                  <a:lnTo>
                    <a:pt x="189" y="745"/>
                  </a:lnTo>
                  <a:lnTo>
                    <a:pt x="234" y="756"/>
                  </a:lnTo>
                  <a:lnTo>
                    <a:pt x="277" y="762"/>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88" name="Freeform 64"/>
            <p:cNvSpPr>
              <a:spLocks/>
            </p:cNvSpPr>
            <p:nvPr userDrawn="1"/>
          </p:nvSpPr>
          <p:spPr bwMode="auto">
            <a:xfrm>
              <a:off x="1629" y="2799"/>
              <a:ext cx="5" cy="8"/>
            </a:xfrm>
            <a:custGeom>
              <a:avLst/>
              <a:gdLst/>
              <a:ahLst/>
              <a:cxnLst>
                <a:cxn ang="0">
                  <a:pos x="54" y="147"/>
                </a:cxn>
                <a:cxn ang="0">
                  <a:pos x="140" y="99"/>
                </a:cxn>
                <a:cxn ang="0">
                  <a:pos x="140" y="77"/>
                </a:cxn>
                <a:cxn ang="0">
                  <a:pos x="140" y="53"/>
                </a:cxn>
                <a:cxn ang="0">
                  <a:pos x="130" y="32"/>
                </a:cxn>
                <a:cxn ang="0">
                  <a:pos x="118" y="16"/>
                </a:cxn>
                <a:cxn ang="0">
                  <a:pos x="103" y="6"/>
                </a:cxn>
                <a:cxn ang="0">
                  <a:pos x="75" y="0"/>
                </a:cxn>
                <a:cxn ang="0">
                  <a:pos x="54" y="0"/>
                </a:cxn>
                <a:cxn ang="0">
                  <a:pos x="33" y="10"/>
                </a:cxn>
                <a:cxn ang="0">
                  <a:pos x="21" y="16"/>
                </a:cxn>
                <a:cxn ang="0">
                  <a:pos x="17" y="28"/>
                </a:cxn>
                <a:cxn ang="0">
                  <a:pos x="5" y="32"/>
                </a:cxn>
                <a:cxn ang="0">
                  <a:pos x="0" y="43"/>
                </a:cxn>
                <a:cxn ang="0">
                  <a:pos x="5" y="109"/>
                </a:cxn>
                <a:cxn ang="0">
                  <a:pos x="11" y="120"/>
                </a:cxn>
                <a:cxn ang="0">
                  <a:pos x="21" y="130"/>
                </a:cxn>
                <a:cxn ang="0">
                  <a:pos x="38" y="142"/>
                </a:cxn>
                <a:cxn ang="0">
                  <a:pos x="54" y="147"/>
                </a:cxn>
              </a:cxnLst>
              <a:rect l="0" t="0" r="r" b="b"/>
              <a:pathLst>
                <a:path w="140" h="147">
                  <a:moveTo>
                    <a:pt x="54" y="147"/>
                  </a:moveTo>
                  <a:lnTo>
                    <a:pt x="140" y="99"/>
                  </a:lnTo>
                  <a:lnTo>
                    <a:pt x="140" y="77"/>
                  </a:lnTo>
                  <a:lnTo>
                    <a:pt x="140" y="53"/>
                  </a:lnTo>
                  <a:lnTo>
                    <a:pt x="130" y="32"/>
                  </a:lnTo>
                  <a:lnTo>
                    <a:pt x="118" y="16"/>
                  </a:lnTo>
                  <a:lnTo>
                    <a:pt x="103" y="6"/>
                  </a:lnTo>
                  <a:lnTo>
                    <a:pt x="75" y="0"/>
                  </a:lnTo>
                  <a:lnTo>
                    <a:pt x="54" y="0"/>
                  </a:lnTo>
                  <a:lnTo>
                    <a:pt x="33" y="10"/>
                  </a:lnTo>
                  <a:lnTo>
                    <a:pt x="21" y="16"/>
                  </a:lnTo>
                  <a:lnTo>
                    <a:pt x="17" y="28"/>
                  </a:lnTo>
                  <a:lnTo>
                    <a:pt x="5" y="32"/>
                  </a:lnTo>
                  <a:lnTo>
                    <a:pt x="0" y="43"/>
                  </a:lnTo>
                  <a:lnTo>
                    <a:pt x="5" y="109"/>
                  </a:lnTo>
                  <a:lnTo>
                    <a:pt x="11" y="120"/>
                  </a:lnTo>
                  <a:lnTo>
                    <a:pt x="21" y="130"/>
                  </a:lnTo>
                  <a:lnTo>
                    <a:pt x="38" y="142"/>
                  </a:lnTo>
                  <a:lnTo>
                    <a:pt x="54" y="147"/>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89" name="Freeform 65"/>
            <p:cNvSpPr>
              <a:spLocks/>
            </p:cNvSpPr>
            <p:nvPr userDrawn="1"/>
          </p:nvSpPr>
          <p:spPr bwMode="auto">
            <a:xfrm>
              <a:off x="1290" y="2756"/>
              <a:ext cx="41" cy="48"/>
            </a:xfrm>
            <a:custGeom>
              <a:avLst/>
              <a:gdLst/>
              <a:ahLst/>
              <a:cxnLst>
                <a:cxn ang="0">
                  <a:pos x="510" y="865"/>
                </a:cxn>
                <a:cxn ang="0">
                  <a:pos x="520" y="849"/>
                </a:cxn>
                <a:cxn ang="0">
                  <a:pos x="520" y="833"/>
                </a:cxn>
                <a:cxn ang="0">
                  <a:pos x="466" y="833"/>
                </a:cxn>
                <a:cxn ang="0">
                  <a:pos x="406" y="822"/>
                </a:cxn>
                <a:cxn ang="0">
                  <a:pos x="319" y="615"/>
                </a:cxn>
                <a:cxn ang="0">
                  <a:pos x="255" y="414"/>
                </a:cxn>
                <a:cxn ang="0">
                  <a:pos x="396" y="480"/>
                </a:cxn>
                <a:cxn ang="0">
                  <a:pos x="526" y="578"/>
                </a:cxn>
                <a:cxn ang="0">
                  <a:pos x="657" y="681"/>
                </a:cxn>
                <a:cxn ang="0">
                  <a:pos x="801" y="751"/>
                </a:cxn>
                <a:cxn ang="0">
                  <a:pos x="835" y="741"/>
                </a:cxn>
                <a:cxn ang="0">
                  <a:pos x="851" y="724"/>
                </a:cxn>
                <a:cxn ang="0">
                  <a:pos x="661" y="66"/>
                </a:cxn>
                <a:cxn ang="0">
                  <a:pos x="716" y="17"/>
                </a:cxn>
                <a:cxn ang="0">
                  <a:pos x="710" y="6"/>
                </a:cxn>
                <a:cxn ang="0">
                  <a:pos x="455" y="88"/>
                </a:cxn>
                <a:cxn ang="0">
                  <a:pos x="455" y="98"/>
                </a:cxn>
                <a:cxn ang="0">
                  <a:pos x="559" y="120"/>
                </a:cxn>
                <a:cxn ang="0">
                  <a:pos x="694" y="501"/>
                </a:cxn>
                <a:cxn ang="0">
                  <a:pos x="688" y="513"/>
                </a:cxn>
                <a:cxn ang="0">
                  <a:pos x="607" y="486"/>
                </a:cxn>
                <a:cxn ang="0">
                  <a:pos x="476" y="393"/>
                </a:cxn>
                <a:cxn ang="0">
                  <a:pos x="352" y="283"/>
                </a:cxn>
                <a:cxn ang="0">
                  <a:pos x="212" y="212"/>
                </a:cxn>
                <a:cxn ang="0">
                  <a:pos x="98" y="218"/>
                </a:cxn>
                <a:cxn ang="0">
                  <a:pos x="27" y="251"/>
                </a:cxn>
                <a:cxn ang="0">
                  <a:pos x="0" y="279"/>
                </a:cxn>
                <a:cxn ang="0">
                  <a:pos x="0" y="289"/>
                </a:cxn>
                <a:cxn ang="0">
                  <a:pos x="135" y="372"/>
                </a:cxn>
                <a:cxn ang="0">
                  <a:pos x="199" y="517"/>
                </a:cxn>
                <a:cxn ang="0">
                  <a:pos x="255" y="664"/>
                </a:cxn>
                <a:cxn ang="0">
                  <a:pos x="298" y="812"/>
                </a:cxn>
                <a:cxn ang="0">
                  <a:pos x="292" y="904"/>
                </a:cxn>
                <a:cxn ang="0">
                  <a:pos x="265" y="926"/>
                </a:cxn>
                <a:cxn ang="0">
                  <a:pos x="255" y="947"/>
                </a:cxn>
                <a:cxn ang="0">
                  <a:pos x="255" y="957"/>
                </a:cxn>
                <a:cxn ang="0">
                  <a:pos x="261" y="963"/>
                </a:cxn>
                <a:cxn ang="0">
                  <a:pos x="265" y="969"/>
                </a:cxn>
              </a:cxnLst>
              <a:rect l="0" t="0" r="r" b="b"/>
              <a:pathLst>
                <a:path w="851" h="969">
                  <a:moveTo>
                    <a:pt x="265" y="969"/>
                  </a:moveTo>
                  <a:lnTo>
                    <a:pt x="510" y="865"/>
                  </a:lnTo>
                  <a:lnTo>
                    <a:pt x="516" y="861"/>
                  </a:lnTo>
                  <a:lnTo>
                    <a:pt x="520" y="849"/>
                  </a:lnTo>
                  <a:lnTo>
                    <a:pt x="520" y="843"/>
                  </a:lnTo>
                  <a:lnTo>
                    <a:pt x="520" y="833"/>
                  </a:lnTo>
                  <a:lnTo>
                    <a:pt x="493" y="828"/>
                  </a:lnTo>
                  <a:lnTo>
                    <a:pt x="466" y="833"/>
                  </a:lnTo>
                  <a:lnTo>
                    <a:pt x="433" y="833"/>
                  </a:lnTo>
                  <a:lnTo>
                    <a:pt x="406" y="822"/>
                  </a:lnTo>
                  <a:lnTo>
                    <a:pt x="363" y="719"/>
                  </a:lnTo>
                  <a:lnTo>
                    <a:pt x="319" y="615"/>
                  </a:lnTo>
                  <a:lnTo>
                    <a:pt x="282" y="517"/>
                  </a:lnTo>
                  <a:lnTo>
                    <a:pt x="255" y="414"/>
                  </a:lnTo>
                  <a:lnTo>
                    <a:pt x="325" y="442"/>
                  </a:lnTo>
                  <a:lnTo>
                    <a:pt x="396" y="480"/>
                  </a:lnTo>
                  <a:lnTo>
                    <a:pt x="460" y="523"/>
                  </a:lnTo>
                  <a:lnTo>
                    <a:pt x="526" y="578"/>
                  </a:lnTo>
                  <a:lnTo>
                    <a:pt x="590" y="627"/>
                  </a:lnTo>
                  <a:lnTo>
                    <a:pt x="657" y="681"/>
                  </a:lnTo>
                  <a:lnTo>
                    <a:pt x="727" y="719"/>
                  </a:lnTo>
                  <a:lnTo>
                    <a:pt x="801" y="751"/>
                  </a:lnTo>
                  <a:lnTo>
                    <a:pt x="820" y="747"/>
                  </a:lnTo>
                  <a:lnTo>
                    <a:pt x="835" y="741"/>
                  </a:lnTo>
                  <a:lnTo>
                    <a:pt x="841" y="735"/>
                  </a:lnTo>
                  <a:lnTo>
                    <a:pt x="851" y="724"/>
                  </a:lnTo>
                  <a:lnTo>
                    <a:pt x="644" y="92"/>
                  </a:lnTo>
                  <a:lnTo>
                    <a:pt x="661" y="66"/>
                  </a:lnTo>
                  <a:lnTo>
                    <a:pt x="716" y="21"/>
                  </a:lnTo>
                  <a:lnTo>
                    <a:pt x="716" y="17"/>
                  </a:lnTo>
                  <a:lnTo>
                    <a:pt x="716" y="11"/>
                  </a:lnTo>
                  <a:lnTo>
                    <a:pt x="710" y="6"/>
                  </a:lnTo>
                  <a:lnTo>
                    <a:pt x="706" y="0"/>
                  </a:lnTo>
                  <a:lnTo>
                    <a:pt x="455" y="88"/>
                  </a:lnTo>
                  <a:lnTo>
                    <a:pt x="455" y="92"/>
                  </a:lnTo>
                  <a:lnTo>
                    <a:pt x="455" y="98"/>
                  </a:lnTo>
                  <a:lnTo>
                    <a:pt x="455" y="104"/>
                  </a:lnTo>
                  <a:lnTo>
                    <a:pt x="559" y="120"/>
                  </a:lnTo>
                  <a:lnTo>
                    <a:pt x="700" y="496"/>
                  </a:lnTo>
                  <a:lnTo>
                    <a:pt x="694" y="501"/>
                  </a:lnTo>
                  <a:lnTo>
                    <a:pt x="694" y="507"/>
                  </a:lnTo>
                  <a:lnTo>
                    <a:pt x="688" y="513"/>
                  </a:lnTo>
                  <a:lnTo>
                    <a:pt x="683" y="517"/>
                  </a:lnTo>
                  <a:lnTo>
                    <a:pt x="607" y="486"/>
                  </a:lnTo>
                  <a:lnTo>
                    <a:pt x="543" y="442"/>
                  </a:lnTo>
                  <a:lnTo>
                    <a:pt x="476" y="393"/>
                  </a:lnTo>
                  <a:lnTo>
                    <a:pt x="417" y="332"/>
                  </a:lnTo>
                  <a:lnTo>
                    <a:pt x="352" y="283"/>
                  </a:lnTo>
                  <a:lnTo>
                    <a:pt x="282" y="239"/>
                  </a:lnTo>
                  <a:lnTo>
                    <a:pt x="212" y="212"/>
                  </a:lnTo>
                  <a:lnTo>
                    <a:pt x="129" y="202"/>
                  </a:lnTo>
                  <a:lnTo>
                    <a:pt x="98" y="218"/>
                  </a:lnTo>
                  <a:lnTo>
                    <a:pt x="59" y="234"/>
                  </a:lnTo>
                  <a:lnTo>
                    <a:pt x="27" y="251"/>
                  </a:lnTo>
                  <a:lnTo>
                    <a:pt x="0" y="273"/>
                  </a:lnTo>
                  <a:lnTo>
                    <a:pt x="0" y="279"/>
                  </a:lnTo>
                  <a:lnTo>
                    <a:pt x="0" y="283"/>
                  </a:lnTo>
                  <a:lnTo>
                    <a:pt x="0" y="289"/>
                  </a:lnTo>
                  <a:lnTo>
                    <a:pt x="108" y="305"/>
                  </a:lnTo>
                  <a:lnTo>
                    <a:pt x="135" y="372"/>
                  </a:lnTo>
                  <a:lnTo>
                    <a:pt x="168" y="442"/>
                  </a:lnTo>
                  <a:lnTo>
                    <a:pt x="199" y="517"/>
                  </a:lnTo>
                  <a:lnTo>
                    <a:pt x="228" y="594"/>
                  </a:lnTo>
                  <a:lnTo>
                    <a:pt x="255" y="664"/>
                  </a:lnTo>
                  <a:lnTo>
                    <a:pt x="282" y="741"/>
                  </a:lnTo>
                  <a:lnTo>
                    <a:pt x="298" y="812"/>
                  </a:lnTo>
                  <a:lnTo>
                    <a:pt x="309" y="883"/>
                  </a:lnTo>
                  <a:lnTo>
                    <a:pt x="292" y="904"/>
                  </a:lnTo>
                  <a:lnTo>
                    <a:pt x="276" y="914"/>
                  </a:lnTo>
                  <a:lnTo>
                    <a:pt x="265" y="926"/>
                  </a:lnTo>
                  <a:lnTo>
                    <a:pt x="255" y="942"/>
                  </a:lnTo>
                  <a:lnTo>
                    <a:pt x="255" y="947"/>
                  </a:lnTo>
                  <a:lnTo>
                    <a:pt x="255" y="953"/>
                  </a:lnTo>
                  <a:lnTo>
                    <a:pt x="255" y="957"/>
                  </a:lnTo>
                  <a:lnTo>
                    <a:pt x="255" y="963"/>
                  </a:lnTo>
                  <a:lnTo>
                    <a:pt x="261" y="963"/>
                  </a:lnTo>
                  <a:lnTo>
                    <a:pt x="265" y="963"/>
                  </a:lnTo>
                  <a:lnTo>
                    <a:pt x="265" y="969"/>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90" name="Freeform 66"/>
            <p:cNvSpPr>
              <a:spLocks/>
            </p:cNvSpPr>
            <p:nvPr userDrawn="1"/>
          </p:nvSpPr>
          <p:spPr bwMode="auto">
            <a:xfrm>
              <a:off x="1554" y="2756"/>
              <a:ext cx="34" cy="42"/>
            </a:xfrm>
            <a:custGeom>
              <a:avLst/>
              <a:gdLst/>
              <a:ahLst/>
              <a:cxnLst>
                <a:cxn ang="0">
                  <a:pos x="418" y="833"/>
                </a:cxn>
                <a:cxn ang="0">
                  <a:pos x="428" y="833"/>
                </a:cxn>
                <a:cxn ang="0">
                  <a:pos x="467" y="800"/>
                </a:cxn>
                <a:cxn ang="0">
                  <a:pos x="522" y="724"/>
                </a:cxn>
                <a:cxn ang="0">
                  <a:pos x="543" y="676"/>
                </a:cxn>
                <a:cxn ang="0">
                  <a:pos x="532" y="676"/>
                </a:cxn>
                <a:cxn ang="0">
                  <a:pos x="423" y="747"/>
                </a:cxn>
                <a:cxn ang="0">
                  <a:pos x="239" y="643"/>
                </a:cxn>
                <a:cxn ang="0">
                  <a:pos x="282" y="523"/>
                </a:cxn>
                <a:cxn ang="0">
                  <a:pos x="310" y="457"/>
                </a:cxn>
                <a:cxn ang="0">
                  <a:pos x="326" y="452"/>
                </a:cxn>
                <a:cxn ang="0">
                  <a:pos x="359" y="446"/>
                </a:cxn>
                <a:cxn ang="0">
                  <a:pos x="406" y="474"/>
                </a:cxn>
                <a:cxn ang="0">
                  <a:pos x="433" y="566"/>
                </a:cxn>
                <a:cxn ang="0">
                  <a:pos x="445" y="566"/>
                </a:cxn>
                <a:cxn ang="0">
                  <a:pos x="494" y="372"/>
                </a:cxn>
                <a:cxn ang="0">
                  <a:pos x="428" y="397"/>
                </a:cxn>
                <a:cxn ang="0">
                  <a:pos x="380" y="382"/>
                </a:cxn>
                <a:cxn ang="0">
                  <a:pos x="363" y="365"/>
                </a:cxn>
                <a:cxn ang="0">
                  <a:pos x="439" y="147"/>
                </a:cxn>
                <a:cxn ang="0">
                  <a:pos x="510" y="147"/>
                </a:cxn>
                <a:cxn ang="0">
                  <a:pos x="574" y="181"/>
                </a:cxn>
                <a:cxn ang="0">
                  <a:pos x="608" y="234"/>
                </a:cxn>
                <a:cxn ang="0">
                  <a:pos x="614" y="289"/>
                </a:cxn>
                <a:cxn ang="0">
                  <a:pos x="624" y="300"/>
                </a:cxn>
                <a:cxn ang="0">
                  <a:pos x="640" y="305"/>
                </a:cxn>
                <a:cxn ang="0">
                  <a:pos x="657" y="300"/>
                </a:cxn>
                <a:cxn ang="0">
                  <a:pos x="255" y="0"/>
                </a:cxn>
                <a:cxn ang="0">
                  <a:pos x="249" y="11"/>
                </a:cxn>
                <a:cxn ang="0">
                  <a:pos x="276" y="44"/>
                </a:cxn>
                <a:cxn ang="0">
                  <a:pos x="305" y="77"/>
                </a:cxn>
                <a:cxn ang="0">
                  <a:pos x="87" y="658"/>
                </a:cxn>
                <a:cxn ang="0">
                  <a:pos x="49" y="664"/>
                </a:cxn>
                <a:cxn ang="0">
                  <a:pos x="22" y="670"/>
                </a:cxn>
                <a:cxn ang="0">
                  <a:pos x="6" y="676"/>
                </a:cxn>
                <a:cxn ang="0">
                  <a:pos x="412" y="833"/>
                </a:cxn>
              </a:cxnLst>
              <a:rect l="0" t="0" r="r" b="b"/>
              <a:pathLst>
                <a:path w="678" h="833">
                  <a:moveTo>
                    <a:pt x="412" y="833"/>
                  </a:moveTo>
                  <a:lnTo>
                    <a:pt x="418" y="833"/>
                  </a:lnTo>
                  <a:lnTo>
                    <a:pt x="423" y="833"/>
                  </a:lnTo>
                  <a:lnTo>
                    <a:pt x="428" y="833"/>
                  </a:lnTo>
                  <a:lnTo>
                    <a:pt x="433" y="833"/>
                  </a:lnTo>
                  <a:lnTo>
                    <a:pt x="467" y="800"/>
                  </a:lnTo>
                  <a:lnTo>
                    <a:pt x="499" y="768"/>
                  </a:lnTo>
                  <a:lnTo>
                    <a:pt x="522" y="724"/>
                  </a:lnTo>
                  <a:lnTo>
                    <a:pt x="543" y="681"/>
                  </a:lnTo>
                  <a:lnTo>
                    <a:pt x="543" y="676"/>
                  </a:lnTo>
                  <a:lnTo>
                    <a:pt x="537" y="676"/>
                  </a:lnTo>
                  <a:lnTo>
                    <a:pt x="532" y="676"/>
                  </a:lnTo>
                  <a:lnTo>
                    <a:pt x="526" y="676"/>
                  </a:lnTo>
                  <a:lnTo>
                    <a:pt x="423" y="747"/>
                  </a:lnTo>
                  <a:lnTo>
                    <a:pt x="249" y="702"/>
                  </a:lnTo>
                  <a:lnTo>
                    <a:pt x="239" y="643"/>
                  </a:lnTo>
                  <a:lnTo>
                    <a:pt x="255" y="584"/>
                  </a:lnTo>
                  <a:lnTo>
                    <a:pt x="282" y="523"/>
                  </a:lnTo>
                  <a:lnTo>
                    <a:pt x="305" y="467"/>
                  </a:lnTo>
                  <a:lnTo>
                    <a:pt x="310" y="457"/>
                  </a:lnTo>
                  <a:lnTo>
                    <a:pt x="320" y="452"/>
                  </a:lnTo>
                  <a:lnTo>
                    <a:pt x="326" y="452"/>
                  </a:lnTo>
                  <a:lnTo>
                    <a:pt x="332" y="446"/>
                  </a:lnTo>
                  <a:lnTo>
                    <a:pt x="359" y="446"/>
                  </a:lnTo>
                  <a:lnTo>
                    <a:pt x="385" y="457"/>
                  </a:lnTo>
                  <a:lnTo>
                    <a:pt x="406" y="474"/>
                  </a:lnTo>
                  <a:lnTo>
                    <a:pt x="423" y="496"/>
                  </a:lnTo>
                  <a:lnTo>
                    <a:pt x="433" y="566"/>
                  </a:lnTo>
                  <a:lnTo>
                    <a:pt x="439" y="566"/>
                  </a:lnTo>
                  <a:lnTo>
                    <a:pt x="445" y="566"/>
                  </a:lnTo>
                  <a:lnTo>
                    <a:pt x="522" y="365"/>
                  </a:lnTo>
                  <a:lnTo>
                    <a:pt x="494" y="372"/>
                  </a:lnTo>
                  <a:lnTo>
                    <a:pt x="461" y="387"/>
                  </a:lnTo>
                  <a:lnTo>
                    <a:pt x="428" y="397"/>
                  </a:lnTo>
                  <a:lnTo>
                    <a:pt x="390" y="387"/>
                  </a:lnTo>
                  <a:lnTo>
                    <a:pt x="380" y="382"/>
                  </a:lnTo>
                  <a:lnTo>
                    <a:pt x="375" y="376"/>
                  </a:lnTo>
                  <a:lnTo>
                    <a:pt x="363" y="365"/>
                  </a:lnTo>
                  <a:lnTo>
                    <a:pt x="353" y="353"/>
                  </a:lnTo>
                  <a:lnTo>
                    <a:pt x="439" y="147"/>
                  </a:lnTo>
                  <a:lnTo>
                    <a:pt x="473" y="137"/>
                  </a:lnTo>
                  <a:lnTo>
                    <a:pt x="510" y="147"/>
                  </a:lnTo>
                  <a:lnTo>
                    <a:pt x="543" y="163"/>
                  </a:lnTo>
                  <a:lnTo>
                    <a:pt x="574" y="181"/>
                  </a:lnTo>
                  <a:lnTo>
                    <a:pt x="596" y="202"/>
                  </a:lnTo>
                  <a:lnTo>
                    <a:pt x="608" y="234"/>
                  </a:lnTo>
                  <a:lnTo>
                    <a:pt x="614" y="261"/>
                  </a:lnTo>
                  <a:lnTo>
                    <a:pt x="614" y="289"/>
                  </a:lnTo>
                  <a:lnTo>
                    <a:pt x="618" y="295"/>
                  </a:lnTo>
                  <a:lnTo>
                    <a:pt x="624" y="300"/>
                  </a:lnTo>
                  <a:lnTo>
                    <a:pt x="636" y="305"/>
                  </a:lnTo>
                  <a:lnTo>
                    <a:pt x="640" y="305"/>
                  </a:lnTo>
                  <a:lnTo>
                    <a:pt x="646" y="300"/>
                  </a:lnTo>
                  <a:lnTo>
                    <a:pt x="657" y="300"/>
                  </a:lnTo>
                  <a:lnTo>
                    <a:pt x="678" y="153"/>
                  </a:lnTo>
                  <a:lnTo>
                    <a:pt x="255" y="0"/>
                  </a:lnTo>
                  <a:lnTo>
                    <a:pt x="249" y="6"/>
                  </a:lnTo>
                  <a:lnTo>
                    <a:pt x="249" y="11"/>
                  </a:lnTo>
                  <a:lnTo>
                    <a:pt x="261" y="33"/>
                  </a:lnTo>
                  <a:lnTo>
                    <a:pt x="276" y="44"/>
                  </a:lnTo>
                  <a:lnTo>
                    <a:pt x="292" y="54"/>
                  </a:lnTo>
                  <a:lnTo>
                    <a:pt x="305" y="77"/>
                  </a:lnTo>
                  <a:lnTo>
                    <a:pt x="102" y="648"/>
                  </a:lnTo>
                  <a:lnTo>
                    <a:pt x="87" y="658"/>
                  </a:lnTo>
                  <a:lnTo>
                    <a:pt x="71" y="664"/>
                  </a:lnTo>
                  <a:lnTo>
                    <a:pt x="49" y="664"/>
                  </a:lnTo>
                  <a:lnTo>
                    <a:pt x="28" y="664"/>
                  </a:lnTo>
                  <a:lnTo>
                    <a:pt x="22" y="670"/>
                  </a:lnTo>
                  <a:lnTo>
                    <a:pt x="11" y="670"/>
                  </a:lnTo>
                  <a:lnTo>
                    <a:pt x="6" y="676"/>
                  </a:lnTo>
                  <a:lnTo>
                    <a:pt x="0" y="681"/>
                  </a:lnTo>
                  <a:lnTo>
                    <a:pt x="412" y="833"/>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91" name="Freeform 67"/>
            <p:cNvSpPr>
              <a:spLocks/>
            </p:cNvSpPr>
            <p:nvPr userDrawn="1"/>
          </p:nvSpPr>
          <p:spPr bwMode="auto">
            <a:xfrm>
              <a:off x="1522" y="2748"/>
              <a:ext cx="34" cy="40"/>
            </a:xfrm>
            <a:custGeom>
              <a:avLst/>
              <a:gdLst/>
              <a:ahLst/>
              <a:cxnLst>
                <a:cxn ang="0">
                  <a:pos x="392" y="799"/>
                </a:cxn>
                <a:cxn ang="0">
                  <a:pos x="445" y="783"/>
                </a:cxn>
                <a:cxn ang="0">
                  <a:pos x="488" y="756"/>
                </a:cxn>
                <a:cxn ang="0">
                  <a:pos x="533" y="718"/>
                </a:cxn>
                <a:cxn ang="0">
                  <a:pos x="555" y="696"/>
                </a:cxn>
                <a:cxn ang="0">
                  <a:pos x="559" y="685"/>
                </a:cxn>
                <a:cxn ang="0">
                  <a:pos x="528" y="696"/>
                </a:cxn>
                <a:cxn ang="0">
                  <a:pos x="457" y="718"/>
                </a:cxn>
                <a:cxn ang="0">
                  <a:pos x="386" y="718"/>
                </a:cxn>
                <a:cxn ang="0">
                  <a:pos x="315" y="707"/>
                </a:cxn>
                <a:cxn ang="0">
                  <a:pos x="224" y="642"/>
                </a:cxn>
                <a:cxn ang="0">
                  <a:pos x="147" y="517"/>
                </a:cxn>
                <a:cxn ang="0">
                  <a:pos x="141" y="364"/>
                </a:cxn>
                <a:cxn ang="0">
                  <a:pos x="180" y="228"/>
                </a:cxn>
                <a:cxn ang="0">
                  <a:pos x="224" y="146"/>
                </a:cxn>
                <a:cxn ang="0">
                  <a:pos x="255" y="103"/>
                </a:cxn>
                <a:cxn ang="0">
                  <a:pos x="300" y="75"/>
                </a:cxn>
                <a:cxn ang="0">
                  <a:pos x="348" y="60"/>
                </a:cxn>
                <a:cxn ang="0">
                  <a:pos x="408" y="54"/>
                </a:cxn>
                <a:cxn ang="0">
                  <a:pos x="478" y="60"/>
                </a:cxn>
                <a:cxn ang="0">
                  <a:pos x="538" y="87"/>
                </a:cxn>
                <a:cxn ang="0">
                  <a:pos x="586" y="120"/>
                </a:cxn>
                <a:cxn ang="0">
                  <a:pos x="619" y="179"/>
                </a:cxn>
                <a:cxn ang="0">
                  <a:pos x="635" y="245"/>
                </a:cxn>
                <a:cxn ang="0">
                  <a:pos x="641" y="283"/>
                </a:cxn>
                <a:cxn ang="0">
                  <a:pos x="652" y="293"/>
                </a:cxn>
                <a:cxn ang="0">
                  <a:pos x="679" y="250"/>
                </a:cxn>
                <a:cxn ang="0">
                  <a:pos x="700" y="158"/>
                </a:cxn>
                <a:cxn ang="0">
                  <a:pos x="641" y="75"/>
                </a:cxn>
                <a:cxn ang="0">
                  <a:pos x="516" y="26"/>
                </a:cxn>
                <a:cxn ang="0">
                  <a:pos x="381" y="0"/>
                </a:cxn>
                <a:cxn ang="0">
                  <a:pos x="245" y="16"/>
                </a:cxn>
                <a:cxn ang="0">
                  <a:pos x="141" y="81"/>
                </a:cxn>
                <a:cxn ang="0">
                  <a:pos x="67" y="179"/>
                </a:cxn>
                <a:cxn ang="0">
                  <a:pos x="22" y="293"/>
                </a:cxn>
                <a:cxn ang="0">
                  <a:pos x="0" y="413"/>
                </a:cxn>
                <a:cxn ang="0">
                  <a:pos x="6" y="527"/>
                </a:cxn>
                <a:cxn ang="0">
                  <a:pos x="43" y="625"/>
                </a:cxn>
                <a:cxn ang="0">
                  <a:pos x="110" y="702"/>
                </a:cxn>
                <a:cxn ang="0">
                  <a:pos x="190" y="756"/>
                </a:cxn>
                <a:cxn ang="0">
                  <a:pos x="267" y="783"/>
                </a:cxn>
                <a:cxn ang="0">
                  <a:pos x="331" y="795"/>
                </a:cxn>
              </a:cxnLst>
              <a:rect l="0" t="0" r="r" b="b"/>
              <a:pathLst>
                <a:path w="700" h="799">
                  <a:moveTo>
                    <a:pt x="365" y="799"/>
                  </a:moveTo>
                  <a:lnTo>
                    <a:pt x="392" y="799"/>
                  </a:lnTo>
                  <a:lnTo>
                    <a:pt x="418" y="789"/>
                  </a:lnTo>
                  <a:lnTo>
                    <a:pt x="445" y="783"/>
                  </a:lnTo>
                  <a:lnTo>
                    <a:pt x="467" y="768"/>
                  </a:lnTo>
                  <a:lnTo>
                    <a:pt x="488" y="756"/>
                  </a:lnTo>
                  <a:lnTo>
                    <a:pt x="511" y="739"/>
                  </a:lnTo>
                  <a:lnTo>
                    <a:pt x="533" y="718"/>
                  </a:lnTo>
                  <a:lnTo>
                    <a:pt x="555" y="702"/>
                  </a:lnTo>
                  <a:lnTo>
                    <a:pt x="555" y="696"/>
                  </a:lnTo>
                  <a:lnTo>
                    <a:pt x="559" y="691"/>
                  </a:lnTo>
                  <a:lnTo>
                    <a:pt x="559" y="685"/>
                  </a:lnTo>
                  <a:lnTo>
                    <a:pt x="559" y="681"/>
                  </a:lnTo>
                  <a:lnTo>
                    <a:pt x="528" y="696"/>
                  </a:lnTo>
                  <a:lnTo>
                    <a:pt x="494" y="707"/>
                  </a:lnTo>
                  <a:lnTo>
                    <a:pt x="457" y="718"/>
                  </a:lnTo>
                  <a:lnTo>
                    <a:pt x="424" y="718"/>
                  </a:lnTo>
                  <a:lnTo>
                    <a:pt x="386" y="718"/>
                  </a:lnTo>
                  <a:lnTo>
                    <a:pt x="354" y="718"/>
                  </a:lnTo>
                  <a:lnTo>
                    <a:pt x="315" y="707"/>
                  </a:lnTo>
                  <a:lnTo>
                    <a:pt x="283" y="691"/>
                  </a:lnTo>
                  <a:lnTo>
                    <a:pt x="224" y="642"/>
                  </a:lnTo>
                  <a:lnTo>
                    <a:pt x="180" y="582"/>
                  </a:lnTo>
                  <a:lnTo>
                    <a:pt x="147" y="517"/>
                  </a:lnTo>
                  <a:lnTo>
                    <a:pt x="141" y="441"/>
                  </a:lnTo>
                  <a:lnTo>
                    <a:pt x="141" y="364"/>
                  </a:lnTo>
                  <a:lnTo>
                    <a:pt x="158" y="293"/>
                  </a:lnTo>
                  <a:lnTo>
                    <a:pt x="180" y="228"/>
                  </a:lnTo>
                  <a:lnTo>
                    <a:pt x="212" y="168"/>
                  </a:lnTo>
                  <a:lnTo>
                    <a:pt x="224" y="146"/>
                  </a:lnTo>
                  <a:lnTo>
                    <a:pt x="240" y="124"/>
                  </a:lnTo>
                  <a:lnTo>
                    <a:pt x="255" y="103"/>
                  </a:lnTo>
                  <a:lnTo>
                    <a:pt x="277" y="87"/>
                  </a:lnTo>
                  <a:lnTo>
                    <a:pt x="300" y="75"/>
                  </a:lnTo>
                  <a:lnTo>
                    <a:pt x="321" y="65"/>
                  </a:lnTo>
                  <a:lnTo>
                    <a:pt x="348" y="60"/>
                  </a:lnTo>
                  <a:lnTo>
                    <a:pt x="375" y="54"/>
                  </a:lnTo>
                  <a:lnTo>
                    <a:pt x="408" y="54"/>
                  </a:lnTo>
                  <a:lnTo>
                    <a:pt x="445" y="54"/>
                  </a:lnTo>
                  <a:lnTo>
                    <a:pt x="478" y="60"/>
                  </a:lnTo>
                  <a:lnTo>
                    <a:pt x="511" y="71"/>
                  </a:lnTo>
                  <a:lnTo>
                    <a:pt x="538" y="87"/>
                  </a:lnTo>
                  <a:lnTo>
                    <a:pt x="565" y="103"/>
                  </a:lnTo>
                  <a:lnTo>
                    <a:pt x="586" y="120"/>
                  </a:lnTo>
                  <a:lnTo>
                    <a:pt x="608" y="142"/>
                  </a:lnTo>
                  <a:lnTo>
                    <a:pt x="619" y="179"/>
                  </a:lnTo>
                  <a:lnTo>
                    <a:pt x="629" y="212"/>
                  </a:lnTo>
                  <a:lnTo>
                    <a:pt x="635" y="245"/>
                  </a:lnTo>
                  <a:lnTo>
                    <a:pt x="641" y="278"/>
                  </a:lnTo>
                  <a:lnTo>
                    <a:pt x="641" y="283"/>
                  </a:lnTo>
                  <a:lnTo>
                    <a:pt x="647" y="288"/>
                  </a:lnTo>
                  <a:lnTo>
                    <a:pt x="652" y="293"/>
                  </a:lnTo>
                  <a:lnTo>
                    <a:pt x="657" y="288"/>
                  </a:lnTo>
                  <a:lnTo>
                    <a:pt x="679" y="250"/>
                  </a:lnTo>
                  <a:lnTo>
                    <a:pt x="696" y="207"/>
                  </a:lnTo>
                  <a:lnTo>
                    <a:pt x="700" y="158"/>
                  </a:lnTo>
                  <a:lnTo>
                    <a:pt x="696" y="108"/>
                  </a:lnTo>
                  <a:lnTo>
                    <a:pt x="641" y="75"/>
                  </a:lnTo>
                  <a:lnTo>
                    <a:pt x="581" y="50"/>
                  </a:lnTo>
                  <a:lnTo>
                    <a:pt x="516" y="26"/>
                  </a:lnTo>
                  <a:lnTo>
                    <a:pt x="451" y="10"/>
                  </a:lnTo>
                  <a:lnTo>
                    <a:pt x="381" y="0"/>
                  </a:lnTo>
                  <a:lnTo>
                    <a:pt x="310" y="0"/>
                  </a:lnTo>
                  <a:lnTo>
                    <a:pt x="245" y="16"/>
                  </a:lnTo>
                  <a:lnTo>
                    <a:pt x="184" y="44"/>
                  </a:lnTo>
                  <a:lnTo>
                    <a:pt x="141" y="81"/>
                  </a:lnTo>
                  <a:lnTo>
                    <a:pt x="98" y="130"/>
                  </a:lnTo>
                  <a:lnTo>
                    <a:pt x="67" y="179"/>
                  </a:lnTo>
                  <a:lnTo>
                    <a:pt x="43" y="234"/>
                  </a:lnTo>
                  <a:lnTo>
                    <a:pt x="22" y="293"/>
                  </a:lnTo>
                  <a:lnTo>
                    <a:pt x="12" y="354"/>
                  </a:lnTo>
                  <a:lnTo>
                    <a:pt x="0" y="413"/>
                  </a:lnTo>
                  <a:lnTo>
                    <a:pt x="0" y="473"/>
                  </a:lnTo>
                  <a:lnTo>
                    <a:pt x="6" y="527"/>
                  </a:lnTo>
                  <a:lnTo>
                    <a:pt x="22" y="582"/>
                  </a:lnTo>
                  <a:lnTo>
                    <a:pt x="43" y="625"/>
                  </a:lnTo>
                  <a:lnTo>
                    <a:pt x="77" y="669"/>
                  </a:lnTo>
                  <a:lnTo>
                    <a:pt x="110" y="702"/>
                  </a:lnTo>
                  <a:lnTo>
                    <a:pt x="147" y="734"/>
                  </a:lnTo>
                  <a:lnTo>
                    <a:pt x="190" y="756"/>
                  </a:lnTo>
                  <a:lnTo>
                    <a:pt x="234" y="778"/>
                  </a:lnTo>
                  <a:lnTo>
                    <a:pt x="267" y="783"/>
                  </a:lnTo>
                  <a:lnTo>
                    <a:pt x="300" y="789"/>
                  </a:lnTo>
                  <a:lnTo>
                    <a:pt x="331" y="795"/>
                  </a:lnTo>
                  <a:lnTo>
                    <a:pt x="365" y="799"/>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92" name="Freeform 68"/>
            <p:cNvSpPr>
              <a:spLocks/>
            </p:cNvSpPr>
            <p:nvPr userDrawn="1"/>
          </p:nvSpPr>
          <p:spPr bwMode="auto">
            <a:xfrm>
              <a:off x="1354" y="2744"/>
              <a:ext cx="27" cy="40"/>
            </a:xfrm>
            <a:custGeom>
              <a:avLst/>
              <a:gdLst/>
              <a:ahLst/>
              <a:cxnLst>
                <a:cxn ang="0">
                  <a:pos x="282" y="800"/>
                </a:cxn>
                <a:cxn ang="0">
                  <a:pos x="353" y="790"/>
                </a:cxn>
                <a:cxn ang="0">
                  <a:pos x="424" y="763"/>
                </a:cxn>
                <a:cxn ang="0">
                  <a:pos x="482" y="713"/>
                </a:cxn>
                <a:cxn ang="0">
                  <a:pos x="527" y="632"/>
                </a:cxn>
                <a:cxn ang="0">
                  <a:pos x="527" y="517"/>
                </a:cxn>
                <a:cxn ang="0">
                  <a:pos x="472" y="424"/>
                </a:cxn>
                <a:cxn ang="0">
                  <a:pos x="374" y="371"/>
                </a:cxn>
                <a:cxn ang="0">
                  <a:pos x="267" y="333"/>
                </a:cxn>
                <a:cxn ang="0">
                  <a:pos x="168" y="277"/>
                </a:cxn>
                <a:cxn ang="0">
                  <a:pos x="125" y="212"/>
                </a:cxn>
                <a:cxn ang="0">
                  <a:pos x="120" y="163"/>
                </a:cxn>
                <a:cxn ang="0">
                  <a:pos x="136" y="126"/>
                </a:cxn>
                <a:cxn ang="0">
                  <a:pos x="168" y="88"/>
                </a:cxn>
                <a:cxn ang="0">
                  <a:pos x="227" y="67"/>
                </a:cxn>
                <a:cxn ang="0">
                  <a:pos x="298" y="77"/>
                </a:cxn>
                <a:cxn ang="0">
                  <a:pos x="342" y="114"/>
                </a:cxn>
                <a:cxn ang="0">
                  <a:pos x="368" y="148"/>
                </a:cxn>
                <a:cxn ang="0">
                  <a:pos x="380" y="175"/>
                </a:cxn>
                <a:cxn ang="0">
                  <a:pos x="395" y="185"/>
                </a:cxn>
                <a:cxn ang="0">
                  <a:pos x="401" y="181"/>
                </a:cxn>
                <a:cxn ang="0">
                  <a:pos x="412" y="175"/>
                </a:cxn>
                <a:cxn ang="0">
                  <a:pos x="385" y="11"/>
                </a:cxn>
                <a:cxn ang="0">
                  <a:pos x="320" y="0"/>
                </a:cxn>
                <a:cxn ang="0">
                  <a:pos x="249" y="5"/>
                </a:cxn>
                <a:cxn ang="0">
                  <a:pos x="178" y="28"/>
                </a:cxn>
                <a:cxn ang="0">
                  <a:pos x="114" y="55"/>
                </a:cxn>
                <a:cxn ang="0">
                  <a:pos x="33" y="126"/>
                </a:cxn>
                <a:cxn ang="0">
                  <a:pos x="0" y="230"/>
                </a:cxn>
                <a:cxn ang="0">
                  <a:pos x="33" y="333"/>
                </a:cxn>
                <a:cxn ang="0">
                  <a:pos x="114" y="403"/>
                </a:cxn>
                <a:cxn ang="0">
                  <a:pos x="201" y="437"/>
                </a:cxn>
                <a:cxn ang="0">
                  <a:pos x="288" y="464"/>
                </a:cxn>
                <a:cxn ang="0">
                  <a:pos x="358" y="507"/>
                </a:cxn>
                <a:cxn ang="0">
                  <a:pos x="408" y="578"/>
                </a:cxn>
                <a:cxn ang="0">
                  <a:pos x="408" y="659"/>
                </a:cxn>
                <a:cxn ang="0">
                  <a:pos x="368" y="723"/>
                </a:cxn>
                <a:cxn ang="0">
                  <a:pos x="294" y="752"/>
                </a:cxn>
                <a:cxn ang="0">
                  <a:pos x="211" y="730"/>
                </a:cxn>
                <a:cxn ang="0">
                  <a:pos x="157" y="681"/>
                </a:cxn>
                <a:cxn ang="0">
                  <a:pos x="120" y="621"/>
                </a:cxn>
                <a:cxn ang="0">
                  <a:pos x="114" y="615"/>
                </a:cxn>
                <a:cxn ang="0">
                  <a:pos x="103" y="609"/>
                </a:cxn>
                <a:cxn ang="0">
                  <a:pos x="97" y="615"/>
                </a:cxn>
                <a:cxn ang="0">
                  <a:pos x="92" y="621"/>
                </a:cxn>
                <a:cxn ang="0">
                  <a:pos x="103" y="702"/>
                </a:cxn>
                <a:cxn ang="0">
                  <a:pos x="136" y="779"/>
                </a:cxn>
                <a:cxn ang="0">
                  <a:pos x="190" y="795"/>
                </a:cxn>
                <a:cxn ang="0">
                  <a:pos x="244" y="806"/>
                </a:cxn>
              </a:cxnLst>
              <a:rect l="0" t="0" r="r" b="b"/>
              <a:pathLst>
                <a:path w="531" h="806">
                  <a:moveTo>
                    <a:pt x="244" y="806"/>
                  </a:moveTo>
                  <a:lnTo>
                    <a:pt x="282" y="800"/>
                  </a:lnTo>
                  <a:lnTo>
                    <a:pt x="320" y="795"/>
                  </a:lnTo>
                  <a:lnTo>
                    <a:pt x="353" y="790"/>
                  </a:lnTo>
                  <a:lnTo>
                    <a:pt x="390" y="779"/>
                  </a:lnTo>
                  <a:lnTo>
                    <a:pt x="424" y="763"/>
                  </a:lnTo>
                  <a:lnTo>
                    <a:pt x="457" y="742"/>
                  </a:lnTo>
                  <a:lnTo>
                    <a:pt x="482" y="713"/>
                  </a:lnTo>
                  <a:lnTo>
                    <a:pt x="505" y="686"/>
                  </a:lnTo>
                  <a:lnTo>
                    <a:pt x="527" y="632"/>
                  </a:lnTo>
                  <a:lnTo>
                    <a:pt x="531" y="572"/>
                  </a:lnTo>
                  <a:lnTo>
                    <a:pt x="527" y="517"/>
                  </a:lnTo>
                  <a:lnTo>
                    <a:pt x="505" y="464"/>
                  </a:lnTo>
                  <a:lnTo>
                    <a:pt x="472" y="424"/>
                  </a:lnTo>
                  <a:lnTo>
                    <a:pt x="429" y="393"/>
                  </a:lnTo>
                  <a:lnTo>
                    <a:pt x="374" y="371"/>
                  </a:lnTo>
                  <a:lnTo>
                    <a:pt x="320" y="348"/>
                  </a:lnTo>
                  <a:lnTo>
                    <a:pt x="267" y="333"/>
                  </a:lnTo>
                  <a:lnTo>
                    <a:pt x="211" y="305"/>
                  </a:lnTo>
                  <a:lnTo>
                    <a:pt x="168" y="277"/>
                  </a:lnTo>
                  <a:lnTo>
                    <a:pt x="131" y="234"/>
                  </a:lnTo>
                  <a:lnTo>
                    <a:pt x="125" y="212"/>
                  </a:lnTo>
                  <a:lnTo>
                    <a:pt x="120" y="185"/>
                  </a:lnTo>
                  <a:lnTo>
                    <a:pt x="120" y="163"/>
                  </a:lnTo>
                  <a:lnTo>
                    <a:pt x="125" y="142"/>
                  </a:lnTo>
                  <a:lnTo>
                    <a:pt x="136" y="126"/>
                  </a:lnTo>
                  <a:lnTo>
                    <a:pt x="153" y="104"/>
                  </a:lnTo>
                  <a:lnTo>
                    <a:pt x="168" y="88"/>
                  </a:lnTo>
                  <a:lnTo>
                    <a:pt x="190" y="77"/>
                  </a:lnTo>
                  <a:lnTo>
                    <a:pt x="227" y="67"/>
                  </a:lnTo>
                  <a:lnTo>
                    <a:pt x="267" y="67"/>
                  </a:lnTo>
                  <a:lnTo>
                    <a:pt x="298" y="77"/>
                  </a:lnTo>
                  <a:lnTo>
                    <a:pt x="325" y="98"/>
                  </a:lnTo>
                  <a:lnTo>
                    <a:pt x="342" y="114"/>
                  </a:lnTo>
                  <a:lnTo>
                    <a:pt x="358" y="132"/>
                  </a:lnTo>
                  <a:lnTo>
                    <a:pt x="368" y="148"/>
                  </a:lnTo>
                  <a:lnTo>
                    <a:pt x="374" y="169"/>
                  </a:lnTo>
                  <a:lnTo>
                    <a:pt x="380" y="175"/>
                  </a:lnTo>
                  <a:lnTo>
                    <a:pt x="385" y="181"/>
                  </a:lnTo>
                  <a:lnTo>
                    <a:pt x="395" y="185"/>
                  </a:lnTo>
                  <a:lnTo>
                    <a:pt x="401" y="185"/>
                  </a:lnTo>
                  <a:lnTo>
                    <a:pt x="401" y="181"/>
                  </a:lnTo>
                  <a:lnTo>
                    <a:pt x="408" y="175"/>
                  </a:lnTo>
                  <a:lnTo>
                    <a:pt x="412" y="175"/>
                  </a:lnTo>
                  <a:lnTo>
                    <a:pt x="412" y="169"/>
                  </a:lnTo>
                  <a:lnTo>
                    <a:pt x="385" y="11"/>
                  </a:lnTo>
                  <a:lnTo>
                    <a:pt x="353" y="5"/>
                  </a:lnTo>
                  <a:lnTo>
                    <a:pt x="320" y="0"/>
                  </a:lnTo>
                  <a:lnTo>
                    <a:pt x="288" y="5"/>
                  </a:lnTo>
                  <a:lnTo>
                    <a:pt x="249" y="5"/>
                  </a:lnTo>
                  <a:lnTo>
                    <a:pt x="217" y="17"/>
                  </a:lnTo>
                  <a:lnTo>
                    <a:pt x="178" y="28"/>
                  </a:lnTo>
                  <a:lnTo>
                    <a:pt x="147" y="39"/>
                  </a:lnTo>
                  <a:lnTo>
                    <a:pt x="114" y="55"/>
                  </a:lnTo>
                  <a:lnTo>
                    <a:pt x="64" y="82"/>
                  </a:lnTo>
                  <a:lnTo>
                    <a:pt x="33" y="126"/>
                  </a:lnTo>
                  <a:lnTo>
                    <a:pt x="11" y="175"/>
                  </a:lnTo>
                  <a:lnTo>
                    <a:pt x="0" y="230"/>
                  </a:lnTo>
                  <a:lnTo>
                    <a:pt x="11" y="283"/>
                  </a:lnTo>
                  <a:lnTo>
                    <a:pt x="33" y="333"/>
                  </a:lnTo>
                  <a:lnTo>
                    <a:pt x="70" y="371"/>
                  </a:lnTo>
                  <a:lnTo>
                    <a:pt x="114" y="403"/>
                  </a:lnTo>
                  <a:lnTo>
                    <a:pt x="157" y="419"/>
                  </a:lnTo>
                  <a:lnTo>
                    <a:pt x="201" y="437"/>
                  </a:lnTo>
                  <a:lnTo>
                    <a:pt x="244" y="447"/>
                  </a:lnTo>
                  <a:lnTo>
                    <a:pt x="288" y="464"/>
                  </a:lnTo>
                  <a:lnTo>
                    <a:pt x="325" y="485"/>
                  </a:lnTo>
                  <a:lnTo>
                    <a:pt x="358" y="507"/>
                  </a:lnTo>
                  <a:lnTo>
                    <a:pt x="385" y="539"/>
                  </a:lnTo>
                  <a:lnTo>
                    <a:pt x="408" y="578"/>
                  </a:lnTo>
                  <a:lnTo>
                    <a:pt x="412" y="621"/>
                  </a:lnTo>
                  <a:lnTo>
                    <a:pt x="408" y="659"/>
                  </a:lnTo>
                  <a:lnTo>
                    <a:pt x="390" y="698"/>
                  </a:lnTo>
                  <a:lnTo>
                    <a:pt x="368" y="723"/>
                  </a:lnTo>
                  <a:lnTo>
                    <a:pt x="331" y="742"/>
                  </a:lnTo>
                  <a:lnTo>
                    <a:pt x="294" y="752"/>
                  </a:lnTo>
                  <a:lnTo>
                    <a:pt x="249" y="746"/>
                  </a:lnTo>
                  <a:lnTo>
                    <a:pt x="211" y="730"/>
                  </a:lnTo>
                  <a:lnTo>
                    <a:pt x="178" y="708"/>
                  </a:lnTo>
                  <a:lnTo>
                    <a:pt x="157" y="681"/>
                  </a:lnTo>
                  <a:lnTo>
                    <a:pt x="136" y="649"/>
                  </a:lnTo>
                  <a:lnTo>
                    <a:pt x="120" y="621"/>
                  </a:lnTo>
                  <a:lnTo>
                    <a:pt x="114" y="621"/>
                  </a:lnTo>
                  <a:lnTo>
                    <a:pt x="114" y="615"/>
                  </a:lnTo>
                  <a:lnTo>
                    <a:pt x="110" y="615"/>
                  </a:lnTo>
                  <a:lnTo>
                    <a:pt x="103" y="609"/>
                  </a:lnTo>
                  <a:lnTo>
                    <a:pt x="97" y="609"/>
                  </a:lnTo>
                  <a:lnTo>
                    <a:pt x="97" y="615"/>
                  </a:lnTo>
                  <a:lnTo>
                    <a:pt x="92" y="615"/>
                  </a:lnTo>
                  <a:lnTo>
                    <a:pt x="92" y="621"/>
                  </a:lnTo>
                  <a:lnTo>
                    <a:pt x="92" y="659"/>
                  </a:lnTo>
                  <a:lnTo>
                    <a:pt x="103" y="702"/>
                  </a:lnTo>
                  <a:lnTo>
                    <a:pt x="114" y="742"/>
                  </a:lnTo>
                  <a:lnTo>
                    <a:pt x="136" y="779"/>
                  </a:lnTo>
                  <a:lnTo>
                    <a:pt x="163" y="790"/>
                  </a:lnTo>
                  <a:lnTo>
                    <a:pt x="190" y="795"/>
                  </a:lnTo>
                  <a:lnTo>
                    <a:pt x="217" y="800"/>
                  </a:lnTo>
                  <a:lnTo>
                    <a:pt x="244" y="806"/>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93" name="Freeform 69"/>
            <p:cNvSpPr>
              <a:spLocks/>
            </p:cNvSpPr>
            <p:nvPr userDrawn="1"/>
          </p:nvSpPr>
          <p:spPr bwMode="auto">
            <a:xfrm>
              <a:off x="1497" y="2740"/>
              <a:ext cx="20" cy="40"/>
            </a:xfrm>
            <a:custGeom>
              <a:avLst/>
              <a:gdLst/>
              <a:ahLst/>
              <a:cxnLst>
                <a:cxn ang="0">
                  <a:pos x="254" y="773"/>
                </a:cxn>
                <a:cxn ang="0">
                  <a:pos x="298" y="773"/>
                </a:cxn>
                <a:cxn ang="0">
                  <a:pos x="304" y="773"/>
                </a:cxn>
                <a:cxn ang="0">
                  <a:pos x="309" y="773"/>
                </a:cxn>
                <a:cxn ang="0">
                  <a:pos x="309" y="766"/>
                </a:cxn>
                <a:cxn ang="0">
                  <a:pos x="309" y="762"/>
                </a:cxn>
                <a:cxn ang="0">
                  <a:pos x="298" y="745"/>
                </a:cxn>
                <a:cxn ang="0">
                  <a:pos x="288" y="735"/>
                </a:cxn>
                <a:cxn ang="0">
                  <a:pos x="272" y="729"/>
                </a:cxn>
                <a:cxn ang="0">
                  <a:pos x="254" y="724"/>
                </a:cxn>
                <a:cxn ang="0">
                  <a:pos x="244" y="713"/>
                </a:cxn>
                <a:cxn ang="0">
                  <a:pos x="238" y="696"/>
                </a:cxn>
                <a:cxn ang="0">
                  <a:pos x="232" y="681"/>
                </a:cxn>
                <a:cxn ang="0">
                  <a:pos x="232" y="664"/>
                </a:cxn>
                <a:cxn ang="0">
                  <a:pos x="254" y="523"/>
                </a:cxn>
                <a:cxn ang="0">
                  <a:pos x="276" y="376"/>
                </a:cxn>
                <a:cxn ang="0">
                  <a:pos x="304" y="234"/>
                </a:cxn>
                <a:cxn ang="0">
                  <a:pos x="331" y="98"/>
                </a:cxn>
                <a:cxn ang="0">
                  <a:pos x="435" y="77"/>
                </a:cxn>
                <a:cxn ang="0">
                  <a:pos x="435" y="71"/>
                </a:cxn>
                <a:cxn ang="0">
                  <a:pos x="435" y="60"/>
                </a:cxn>
                <a:cxn ang="0">
                  <a:pos x="435" y="54"/>
                </a:cxn>
                <a:cxn ang="0">
                  <a:pos x="131" y="0"/>
                </a:cxn>
                <a:cxn ang="0">
                  <a:pos x="131" y="6"/>
                </a:cxn>
                <a:cxn ang="0">
                  <a:pos x="125" y="6"/>
                </a:cxn>
                <a:cxn ang="0">
                  <a:pos x="119" y="11"/>
                </a:cxn>
                <a:cxn ang="0">
                  <a:pos x="119" y="17"/>
                </a:cxn>
                <a:cxn ang="0">
                  <a:pos x="201" y="92"/>
                </a:cxn>
                <a:cxn ang="0">
                  <a:pos x="109" y="664"/>
                </a:cxn>
                <a:cxn ang="0">
                  <a:pos x="109" y="671"/>
                </a:cxn>
                <a:cxn ang="0">
                  <a:pos x="97" y="681"/>
                </a:cxn>
                <a:cxn ang="0">
                  <a:pos x="91" y="686"/>
                </a:cxn>
                <a:cxn ang="0">
                  <a:pos x="81" y="696"/>
                </a:cxn>
                <a:cxn ang="0">
                  <a:pos x="5" y="713"/>
                </a:cxn>
                <a:cxn ang="0">
                  <a:pos x="0" y="713"/>
                </a:cxn>
                <a:cxn ang="0">
                  <a:pos x="0" y="719"/>
                </a:cxn>
                <a:cxn ang="0">
                  <a:pos x="0" y="724"/>
                </a:cxn>
                <a:cxn ang="0">
                  <a:pos x="5" y="729"/>
                </a:cxn>
                <a:cxn ang="0">
                  <a:pos x="254" y="773"/>
                </a:cxn>
              </a:cxnLst>
              <a:rect l="0" t="0" r="r" b="b"/>
              <a:pathLst>
                <a:path w="435" h="773">
                  <a:moveTo>
                    <a:pt x="254" y="773"/>
                  </a:moveTo>
                  <a:lnTo>
                    <a:pt x="298" y="773"/>
                  </a:lnTo>
                  <a:lnTo>
                    <a:pt x="304" y="773"/>
                  </a:lnTo>
                  <a:lnTo>
                    <a:pt x="309" y="773"/>
                  </a:lnTo>
                  <a:lnTo>
                    <a:pt x="309" y="766"/>
                  </a:lnTo>
                  <a:lnTo>
                    <a:pt x="309" y="762"/>
                  </a:lnTo>
                  <a:lnTo>
                    <a:pt x="298" y="745"/>
                  </a:lnTo>
                  <a:lnTo>
                    <a:pt x="288" y="735"/>
                  </a:lnTo>
                  <a:lnTo>
                    <a:pt x="272" y="729"/>
                  </a:lnTo>
                  <a:lnTo>
                    <a:pt x="254" y="724"/>
                  </a:lnTo>
                  <a:lnTo>
                    <a:pt x="244" y="713"/>
                  </a:lnTo>
                  <a:lnTo>
                    <a:pt x="238" y="696"/>
                  </a:lnTo>
                  <a:lnTo>
                    <a:pt x="232" y="681"/>
                  </a:lnTo>
                  <a:lnTo>
                    <a:pt x="232" y="664"/>
                  </a:lnTo>
                  <a:lnTo>
                    <a:pt x="254" y="523"/>
                  </a:lnTo>
                  <a:lnTo>
                    <a:pt x="276" y="376"/>
                  </a:lnTo>
                  <a:lnTo>
                    <a:pt x="304" y="234"/>
                  </a:lnTo>
                  <a:lnTo>
                    <a:pt x="331" y="98"/>
                  </a:lnTo>
                  <a:lnTo>
                    <a:pt x="435" y="77"/>
                  </a:lnTo>
                  <a:lnTo>
                    <a:pt x="435" y="71"/>
                  </a:lnTo>
                  <a:lnTo>
                    <a:pt x="435" y="60"/>
                  </a:lnTo>
                  <a:lnTo>
                    <a:pt x="435" y="54"/>
                  </a:lnTo>
                  <a:lnTo>
                    <a:pt x="131" y="0"/>
                  </a:lnTo>
                  <a:lnTo>
                    <a:pt x="131" y="6"/>
                  </a:lnTo>
                  <a:lnTo>
                    <a:pt x="125" y="6"/>
                  </a:lnTo>
                  <a:lnTo>
                    <a:pt x="119" y="11"/>
                  </a:lnTo>
                  <a:lnTo>
                    <a:pt x="119" y="17"/>
                  </a:lnTo>
                  <a:lnTo>
                    <a:pt x="201" y="92"/>
                  </a:lnTo>
                  <a:lnTo>
                    <a:pt x="109" y="664"/>
                  </a:lnTo>
                  <a:lnTo>
                    <a:pt x="109" y="671"/>
                  </a:lnTo>
                  <a:lnTo>
                    <a:pt x="97" y="681"/>
                  </a:lnTo>
                  <a:lnTo>
                    <a:pt x="91" y="686"/>
                  </a:lnTo>
                  <a:lnTo>
                    <a:pt x="81" y="696"/>
                  </a:lnTo>
                  <a:lnTo>
                    <a:pt x="5" y="713"/>
                  </a:lnTo>
                  <a:lnTo>
                    <a:pt x="0" y="713"/>
                  </a:lnTo>
                  <a:lnTo>
                    <a:pt x="0" y="719"/>
                  </a:lnTo>
                  <a:lnTo>
                    <a:pt x="0" y="724"/>
                  </a:lnTo>
                  <a:lnTo>
                    <a:pt x="5" y="729"/>
                  </a:lnTo>
                  <a:lnTo>
                    <a:pt x="254" y="773"/>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94" name="Freeform 70"/>
            <p:cNvSpPr>
              <a:spLocks/>
            </p:cNvSpPr>
            <p:nvPr userDrawn="1"/>
          </p:nvSpPr>
          <p:spPr bwMode="auto">
            <a:xfrm>
              <a:off x="1386" y="2738"/>
              <a:ext cx="29" cy="40"/>
            </a:xfrm>
            <a:custGeom>
              <a:avLst/>
              <a:gdLst/>
              <a:ahLst/>
              <a:cxnLst>
                <a:cxn ang="0">
                  <a:pos x="537" y="730"/>
                </a:cxn>
                <a:cxn ang="0">
                  <a:pos x="559" y="545"/>
                </a:cxn>
                <a:cxn ang="0">
                  <a:pos x="543" y="545"/>
                </a:cxn>
                <a:cxn ang="0">
                  <a:pos x="483" y="648"/>
                </a:cxn>
                <a:cxn ang="0">
                  <a:pos x="439" y="669"/>
                </a:cxn>
                <a:cxn ang="0">
                  <a:pos x="390" y="681"/>
                </a:cxn>
                <a:cxn ang="0">
                  <a:pos x="336" y="686"/>
                </a:cxn>
                <a:cxn ang="0">
                  <a:pos x="293" y="675"/>
                </a:cxn>
                <a:cxn ang="0">
                  <a:pos x="261" y="551"/>
                </a:cxn>
                <a:cxn ang="0">
                  <a:pos x="266" y="420"/>
                </a:cxn>
                <a:cxn ang="0">
                  <a:pos x="309" y="409"/>
                </a:cxn>
                <a:cxn ang="0">
                  <a:pos x="352" y="414"/>
                </a:cxn>
                <a:cxn ang="0">
                  <a:pos x="380" y="453"/>
                </a:cxn>
                <a:cxn ang="0">
                  <a:pos x="402" y="490"/>
                </a:cxn>
                <a:cxn ang="0">
                  <a:pos x="407" y="496"/>
                </a:cxn>
                <a:cxn ang="0">
                  <a:pos x="417" y="490"/>
                </a:cxn>
                <a:cxn ang="0">
                  <a:pos x="396" y="262"/>
                </a:cxn>
                <a:cxn ang="0">
                  <a:pos x="380" y="262"/>
                </a:cxn>
                <a:cxn ang="0">
                  <a:pos x="346" y="327"/>
                </a:cxn>
                <a:cxn ang="0">
                  <a:pos x="309" y="339"/>
                </a:cxn>
                <a:cxn ang="0">
                  <a:pos x="266" y="343"/>
                </a:cxn>
                <a:cxn ang="0">
                  <a:pos x="233" y="235"/>
                </a:cxn>
                <a:cxn ang="0">
                  <a:pos x="228" y="109"/>
                </a:cxn>
                <a:cxn ang="0">
                  <a:pos x="233" y="92"/>
                </a:cxn>
                <a:cxn ang="0">
                  <a:pos x="255" y="77"/>
                </a:cxn>
                <a:cxn ang="0">
                  <a:pos x="303" y="71"/>
                </a:cxn>
                <a:cxn ang="0">
                  <a:pos x="352" y="65"/>
                </a:cxn>
                <a:cxn ang="0">
                  <a:pos x="396" y="77"/>
                </a:cxn>
                <a:cxn ang="0">
                  <a:pos x="429" y="109"/>
                </a:cxn>
                <a:cxn ang="0">
                  <a:pos x="435" y="136"/>
                </a:cxn>
                <a:cxn ang="0">
                  <a:pos x="450" y="158"/>
                </a:cxn>
                <a:cxn ang="0">
                  <a:pos x="445" y="0"/>
                </a:cxn>
                <a:cxn ang="0">
                  <a:pos x="5" y="44"/>
                </a:cxn>
                <a:cxn ang="0">
                  <a:pos x="88" y="98"/>
                </a:cxn>
                <a:cxn ang="0">
                  <a:pos x="125" y="397"/>
                </a:cxn>
                <a:cxn ang="0">
                  <a:pos x="147" y="715"/>
                </a:cxn>
                <a:cxn ang="0">
                  <a:pos x="76" y="779"/>
                </a:cxn>
                <a:cxn ang="0">
                  <a:pos x="88" y="789"/>
                </a:cxn>
              </a:cxnLst>
              <a:rect l="0" t="0" r="r" b="b"/>
              <a:pathLst>
                <a:path w="559" h="789">
                  <a:moveTo>
                    <a:pt x="88" y="789"/>
                  </a:moveTo>
                  <a:lnTo>
                    <a:pt x="537" y="730"/>
                  </a:lnTo>
                  <a:lnTo>
                    <a:pt x="559" y="551"/>
                  </a:lnTo>
                  <a:lnTo>
                    <a:pt x="559" y="545"/>
                  </a:lnTo>
                  <a:lnTo>
                    <a:pt x="549" y="545"/>
                  </a:lnTo>
                  <a:lnTo>
                    <a:pt x="543" y="545"/>
                  </a:lnTo>
                  <a:lnTo>
                    <a:pt x="537" y="545"/>
                  </a:lnTo>
                  <a:lnTo>
                    <a:pt x="483" y="648"/>
                  </a:lnTo>
                  <a:lnTo>
                    <a:pt x="460" y="659"/>
                  </a:lnTo>
                  <a:lnTo>
                    <a:pt x="439" y="669"/>
                  </a:lnTo>
                  <a:lnTo>
                    <a:pt x="417" y="675"/>
                  </a:lnTo>
                  <a:lnTo>
                    <a:pt x="390" y="681"/>
                  </a:lnTo>
                  <a:lnTo>
                    <a:pt x="365" y="686"/>
                  </a:lnTo>
                  <a:lnTo>
                    <a:pt x="336" y="686"/>
                  </a:lnTo>
                  <a:lnTo>
                    <a:pt x="315" y="681"/>
                  </a:lnTo>
                  <a:lnTo>
                    <a:pt x="293" y="675"/>
                  </a:lnTo>
                  <a:lnTo>
                    <a:pt x="272" y="616"/>
                  </a:lnTo>
                  <a:lnTo>
                    <a:pt x="261" y="551"/>
                  </a:lnTo>
                  <a:lnTo>
                    <a:pt x="255" y="484"/>
                  </a:lnTo>
                  <a:lnTo>
                    <a:pt x="266" y="420"/>
                  </a:lnTo>
                  <a:lnTo>
                    <a:pt x="282" y="414"/>
                  </a:lnTo>
                  <a:lnTo>
                    <a:pt x="309" y="409"/>
                  </a:lnTo>
                  <a:lnTo>
                    <a:pt x="331" y="409"/>
                  </a:lnTo>
                  <a:lnTo>
                    <a:pt x="352" y="414"/>
                  </a:lnTo>
                  <a:lnTo>
                    <a:pt x="369" y="431"/>
                  </a:lnTo>
                  <a:lnTo>
                    <a:pt x="380" y="453"/>
                  </a:lnTo>
                  <a:lnTo>
                    <a:pt x="390" y="474"/>
                  </a:lnTo>
                  <a:lnTo>
                    <a:pt x="402" y="490"/>
                  </a:lnTo>
                  <a:lnTo>
                    <a:pt x="402" y="496"/>
                  </a:lnTo>
                  <a:lnTo>
                    <a:pt x="407" y="496"/>
                  </a:lnTo>
                  <a:lnTo>
                    <a:pt x="413" y="496"/>
                  </a:lnTo>
                  <a:lnTo>
                    <a:pt x="417" y="490"/>
                  </a:lnTo>
                  <a:lnTo>
                    <a:pt x="402" y="262"/>
                  </a:lnTo>
                  <a:lnTo>
                    <a:pt x="396" y="262"/>
                  </a:lnTo>
                  <a:lnTo>
                    <a:pt x="386" y="262"/>
                  </a:lnTo>
                  <a:lnTo>
                    <a:pt x="380" y="262"/>
                  </a:lnTo>
                  <a:lnTo>
                    <a:pt x="380" y="268"/>
                  </a:lnTo>
                  <a:lnTo>
                    <a:pt x="346" y="327"/>
                  </a:lnTo>
                  <a:lnTo>
                    <a:pt x="331" y="333"/>
                  </a:lnTo>
                  <a:lnTo>
                    <a:pt x="309" y="339"/>
                  </a:lnTo>
                  <a:lnTo>
                    <a:pt x="288" y="339"/>
                  </a:lnTo>
                  <a:lnTo>
                    <a:pt x="266" y="343"/>
                  </a:lnTo>
                  <a:lnTo>
                    <a:pt x="239" y="295"/>
                  </a:lnTo>
                  <a:lnTo>
                    <a:pt x="233" y="235"/>
                  </a:lnTo>
                  <a:lnTo>
                    <a:pt x="228" y="169"/>
                  </a:lnTo>
                  <a:lnTo>
                    <a:pt x="228" y="109"/>
                  </a:lnTo>
                  <a:lnTo>
                    <a:pt x="228" y="98"/>
                  </a:lnTo>
                  <a:lnTo>
                    <a:pt x="233" y="92"/>
                  </a:lnTo>
                  <a:lnTo>
                    <a:pt x="245" y="82"/>
                  </a:lnTo>
                  <a:lnTo>
                    <a:pt x="255" y="77"/>
                  </a:lnTo>
                  <a:lnTo>
                    <a:pt x="276" y="77"/>
                  </a:lnTo>
                  <a:lnTo>
                    <a:pt x="303" y="71"/>
                  </a:lnTo>
                  <a:lnTo>
                    <a:pt x="325" y="71"/>
                  </a:lnTo>
                  <a:lnTo>
                    <a:pt x="352" y="65"/>
                  </a:lnTo>
                  <a:lnTo>
                    <a:pt x="375" y="71"/>
                  </a:lnTo>
                  <a:lnTo>
                    <a:pt x="396" y="77"/>
                  </a:lnTo>
                  <a:lnTo>
                    <a:pt x="413" y="87"/>
                  </a:lnTo>
                  <a:lnTo>
                    <a:pt x="429" y="109"/>
                  </a:lnTo>
                  <a:lnTo>
                    <a:pt x="435" y="126"/>
                  </a:lnTo>
                  <a:lnTo>
                    <a:pt x="435" y="136"/>
                  </a:lnTo>
                  <a:lnTo>
                    <a:pt x="439" y="148"/>
                  </a:lnTo>
                  <a:lnTo>
                    <a:pt x="450" y="158"/>
                  </a:lnTo>
                  <a:lnTo>
                    <a:pt x="483" y="158"/>
                  </a:lnTo>
                  <a:lnTo>
                    <a:pt x="445" y="0"/>
                  </a:lnTo>
                  <a:lnTo>
                    <a:pt x="11" y="44"/>
                  </a:lnTo>
                  <a:lnTo>
                    <a:pt x="5" y="44"/>
                  </a:lnTo>
                  <a:lnTo>
                    <a:pt x="0" y="50"/>
                  </a:lnTo>
                  <a:lnTo>
                    <a:pt x="88" y="98"/>
                  </a:lnTo>
                  <a:lnTo>
                    <a:pt x="109" y="246"/>
                  </a:lnTo>
                  <a:lnTo>
                    <a:pt x="125" y="397"/>
                  </a:lnTo>
                  <a:lnTo>
                    <a:pt x="141" y="555"/>
                  </a:lnTo>
                  <a:lnTo>
                    <a:pt x="147" y="715"/>
                  </a:lnTo>
                  <a:lnTo>
                    <a:pt x="71" y="773"/>
                  </a:lnTo>
                  <a:lnTo>
                    <a:pt x="76" y="779"/>
                  </a:lnTo>
                  <a:lnTo>
                    <a:pt x="82" y="789"/>
                  </a:lnTo>
                  <a:lnTo>
                    <a:pt x="88" y="789"/>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95" name="Freeform 71"/>
            <p:cNvSpPr>
              <a:spLocks noEditPoints="1"/>
            </p:cNvSpPr>
            <p:nvPr userDrawn="1"/>
          </p:nvSpPr>
          <p:spPr bwMode="auto">
            <a:xfrm>
              <a:off x="1422" y="2736"/>
              <a:ext cx="36" cy="40"/>
            </a:xfrm>
            <a:custGeom>
              <a:avLst/>
              <a:gdLst/>
              <a:ahLst/>
              <a:cxnLst>
                <a:cxn ang="0">
                  <a:pos x="715" y="789"/>
                </a:cxn>
                <a:cxn ang="0">
                  <a:pos x="715" y="779"/>
                </a:cxn>
                <a:cxn ang="0">
                  <a:pos x="450" y="419"/>
                </a:cxn>
                <a:cxn ang="0">
                  <a:pos x="515" y="326"/>
                </a:cxn>
                <a:cxn ang="0">
                  <a:pos x="559" y="207"/>
                </a:cxn>
                <a:cxn ang="0">
                  <a:pos x="542" y="104"/>
                </a:cxn>
                <a:cxn ang="0">
                  <a:pos x="482" y="33"/>
                </a:cxn>
                <a:cxn ang="0">
                  <a:pos x="368" y="6"/>
                </a:cxn>
                <a:cxn ang="0">
                  <a:pos x="244" y="0"/>
                </a:cxn>
                <a:cxn ang="0">
                  <a:pos x="125" y="10"/>
                </a:cxn>
                <a:cxn ang="0">
                  <a:pos x="5" y="16"/>
                </a:cxn>
                <a:cxn ang="0">
                  <a:pos x="0" y="21"/>
                </a:cxn>
                <a:cxn ang="0">
                  <a:pos x="0" y="37"/>
                </a:cxn>
                <a:cxn ang="0">
                  <a:pos x="104" y="222"/>
                </a:cxn>
                <a:cxn ang="0">
                  <a:pos x="114" y="533"/>
                </a:cxn>
                <a:cxn ang="0">
                  <a:pos x="32" y="729"/>
                </a:cxn>
                <a:cxn ang="0">
                  <a:pos x="21" y="735"/>
                </a:cxn>
                <a:cxn ang="0">
                  <a:pos x="42" y="751"/>
                </a:cxn>
                <a:cxn ang="0">
                  <a:pos x="98" y="762"/>
                </a:cxn>
                <a:cxn ang="0">
                  <a:pos x="156" y="758"/>
                </a:cxn>
                <a:cxn ang="0">
                  <a:pos x="221" y="751"/>
                </a:cxn>
                <a:cxn ang="0">
                  <a:pos x="270" y="751"/>
                </a:cxn>
                <a:cxn ang="0">
                  <a:pos x="319" y="751"/>
                </a:cxn>
                <a:cxn ang="0">
                  <a:pos x="346" y="745"/>
                </a:cxn>
                <a:cxn ang="0">
                  <a:pos x="352" y="729"/>
                </a:cxn>
                <a:cxn ang="0">
                  <a:pos x="249" y="457"/>
                </a:cxn>
                <a:cxn ang="0">
                  <a:pos x="292" y="452"/>
                </a:cxn>
                <a:cxn ang="0">
                  <a:pos x="331" y="468"/>
                </a:cxn>
                <a:cxn ang="0">
                  <a:pos x="383" y="539"/>
                </a:cxn>
                <a:cxn ang="0">
                  <a:pos x="439" y="610"/>
                </a:cxn>
                <a:cxn ang="0">
                  <a:pos x="493" y="675"/>
                </a:cxn>
                <a:cxn ang="0">
                  <a:pos x="553" y="739"/>
                </a:cxn>
                <a:cxn ang="0">
                  <a:pos x="710" y="789"/>
                </a:cxn>
                <a:cxn ang="0">
                  <a:pos x="313" y="392"/>
                </a:cxn>
                <a:cxn ang="0">
                  <a:pos x="373" y="364"/>
                </a:cxn>
                <a:cxn ang="0">
                  <a:pos x="412" y="283"/>
                </a:cxn>
                <a:cxn ang="0">
                  <a:pos x="417" y="169"/>
                </a:cxn>
                <a:cxn ang="0">
                  <a:pos x="368" y="81"/>
                </a:cxn>
                <a:cxn ang="0">
                  <a:pos x="298" y="65"/>
                </a:cxn>
                <a:cxn ang="0">
                  <a:pos x="255" y="71"/>
                </a:cxn>
                <a:cxn ang="0">
                  <a:pos x="244" y="77"/>
                </a:cxn>
                <a:cxn ang="0">
                  <a:pos x="238" y="364"/>
                </a:cxn>
                <a:cxn ang="0">
                  <a:pos x="255" y="382"/>
                </a:cxn>
                <a:cxn ang="0">
                  <a:pos x="282" y="386"/>
                </a:cxn>
              </a:cxnLst>
              <a:rect l="0" t="0" r="r" b="b"/>
              <a:pathLst>
                <a:path w="721" h="795">
                  <a:moveTo>
                    <a:pt x="710" y="789"/>
                  </a:moveTo>
                  <a:lnTo>
                    <a:pt x="715" y="789"/>
                  </a:lnTo>
                  <a:lnTo>
                    <a:pt x="715" y="783"/>
                  </a:lnTo>
                  <a:lnTo>
                    <a:pt x="715" y="779"/>
                  </a:lnTo>
                  <a:lnTo>
                    <a:pt x="721" y="773"/>
                  </a:lnTo>
                  <a:lnTo>
                    <a:pt x="450" y="419"/>
                  </a:lnTo>
                  <a:lnTo>
                    <a:pt x="482" y="370"/>
                  </a:lnTo>
                  <a:lnTo>
                    <a:pt x="515" y="326"/>
                  </a:lnTo>
                  <a:lnTo>
                    <a:pt x="547" y="272"/>
                  </a:lnTo>
                  <a:lnTo>
                    <a:pt x="559" y="207"/>
                  </a:lnTo>
                  <a:lnTo>
                    <a:pt x="553" y="152"/>
                  </a:lnTo>
                  <a:lnTo>
                    <a:pt x="542" y="104"/>
                  </a:lnTo>
                  <a:lnTo>
                    <a:pt x="520" y="60"/>
                  </a:lnTo>
                  <a:lnTo>
                    <a:pt x="482" y="33"/>
                  </a:lnTo>
                  <a:lnTo>
                    <a:pt x="423" y="16"/>
                  </a:lnTo>
                  <a:lnTo>
                    <a:pt x="368" y="6"/>
                  </a:lnTo>
                  <a:lnTo>
                    <a:pt x="303" y="0"/>
                  </a:lnTo>
                  <a:lnTo>
                    <a:pt x="244" y="0"/>
                  </a:lnTo>
                  <a:lnTo>
                    <a:pt x="184" y="6"/>
                  </a:lnTo>
                  <a:lnTo>
                    <a:pt x="125" y="10"/>
                  </a:lnTo>
                  <a:lnTo>
                    <a:pt x="64" y="16"/>
                  </a:lnTo>
                  <a:lnTo>
                    <a:pt x="5" y="16"/>
                  </a:lnTo>
                  <a:lnTo>
                    <a:pt x="0" y="16"/>
                  </a:lnTo>
                  <a:lnTo>
                    <a:pt x="0" y="21"/>
                  </a:lnTo>
                  <a:lnTo>
                    <a:pt x="0" y="33"/>
                  </a:lnTo>
                  <a:lnTo>
                    <a:pt x="0" y="37"/>
                  </a:lnTo>
                  <a:lnTo>
                    <a:pt x="85" y="71"/>
                  </a:lnTo>
                  <a:lnTo>
                    <a:pt x="104" y="222"/>
                  </a:lnTo>
                  <a:lnTo>
                    <a:pt x="108" y="376"/>
                  </a:lnTo>
                  <a:lnTo>
                    <a:pt x="114" y="533"/>
                  </a:lnTo>
                  <a:lnTo>
                    <a:pt x="114" y="686"/>
                  </a:lnTo>
                  <a:lnTo>
                    <a:pt x="32" y="729"/>
                  </a:lnTo>
                  <a:lnTo>
                    <a:pt x="27" y="729"/>
                  </a:lnTo>
                  <a:lnTo>
                    <a:pt x="21" y="735"/>
                  </a:lnTo>
                  <a:lnTo>
                    <a:pt x="21" y="739"/>
                  </a:lnTo>
                  <a:lnTo>
                    <a:pt x="42" y="751"/>
                  </a:lnTo>
                  <a:lnTo>
                    <a:pt x="70" y="762"/>
                  </a:lnTo>
                  <a:lnTo>
                    <a:pt x="98" y="762"/>
                  </a:lnTo>
                  <a:lnTo>
                    <a:pt x="129" y="762"/>
                  </a:lnTo>
                  <a:lnTo>
                    <a:pt x="156" y="758"/>
                  </a:lnTo>
                  <a:lnTo>
                    <a:pt x="189" y="751"/>
                  </a:lnTo>
                  <a:lnTo>
                    <a:pt x="221" y="751"/>
                  </a:lnTo>
                  <a:lnTo>
                    <a:pt x="249" y="751"/>
                  </a:lnTo>
                  <a:lnTo>
                    <a:pt x="270" y="751"/>
                  </a:lnTo>
                  <a:lnTo>
                    <a:pt x="298" y="751"/>
                  </a:lnTo>
                  <a:lnTo>
                    <a:pt x="319" y="751"/>
                  </a:lnTo>
                  <a:lnTo>
                    <a:pt x="341" y="751"/>
                  </a:lnTo>
                  <a:lnTo>
                    <a:pt x="346" y="745"/>
                  </a:lnTo>
                  <a:lnTo>
                    <a:pt x="352" y="739"/>
                  </a:lnTo>
                  <a:lnTo>
                    <a:pt x="352" y="729"/>
                  </a:lnTo>
                  <a:lnTo>
                    <a:pt x="249" y="659"/>
                  </a:lnTo>
                  <a:lnTo>
                    <a:pt x="249" y="457"/>
                  </a:lnTo>
                  <a:lnTo>
                    <a:pt x="270" y="452"/>
                  </a:lnTo>
                  <a:lnTo>
                    <a:pt x="292" y="452"/>
                  </a:lnTo>
                  <a:lnTo>
                    <a:pt x="313" y="457"/>
                  </a:lnTo>
                  <a:lnTo>
                    <a:pt x="331" y="468"/>
                  </a:lnTo>
                  <a:lnTo>
                    <a:pt x="358" y="501"/>
                  </a:lnTo>
                  <a:lnTo>
                    <a:pt x="383" y="539"/>
                  </a:lnTo>
                  <a:lnTo>
                    <a:pt x="412" y="572"/>
                  </a:lnTo>
                  <a:lnTo>
                    <a:pt x="439" y="610"/>
                  </a:lnTo>
                  <a:lnTo>
                    <a:pt x="466" y="641"/>
                  </a:lnTo>
                  <a:lnTo>
                    <a:pt x="493" y="675"/>
                  </a:lnTo>
                  <a:lnTo>
                    <a:pt x="520" y="708"/>
                  </a:lnTo>
                  <a:lnTo>
                    <a:pt x="553" y="739"/>
                  </a:lnTo>
                  <a:lnTo>
                    <a:pt x="705" y="795"/>
                  </a:lnTo>
                  <a:lnTo>
                    <a:pt x="710" y="789"/>
                  </a:lnTo>
                  <a:close/>
                  <a:moveTo>
                    <a:pt x="282" y="386"/>
                  </a:moveTo>
                  <a:lnTo>
                    <a:pt x="313" y="392"/>
                  </a:lnTo>
                  <a:lnTo>
                    <a:pt x="341" y="382"/>
                  </a:lnTo>
                  <a:lnTo>
                    <a:pt x="373" y="364"/>
                  </a:lnTo>
                  <a:lnTo>
                    <a:pt x="395" y="342"/>
                  </a:lnTo>
                  <a:lnTo>
                    <a:pt x="412" y="283"/>
                  </a:lnTo>
                  <a:lnTo>
                    <a:pt x="423" y="222"/>
                  </a:lnTo>
                  <a:lnTo>
                    <a:pt x="417" y="169"/>
                  </a:lnTo>
                  <a:lnTo>
                    <a:pt x="402" y="114"/>
                  </a:lnTo>
                  <a:lnTo>
                    <a:pt x="368" y="81"/>
                  </a:lnTo>
                  <a:lnTo>
                    <a:pt x="336" y="71"/>
                  </a:lnTo>
                  <a:lnTo>
                    <a:pt x="298" y="65"/>
                  </a:lnTo>
                  <a:lnTo>
                    <a:pt x="260" y="71"/>
                  </a:lnTo>
                  <a:lnTo>
                    <a:pt x="255" y="71"/>
                  </a:lnTo>
                  <a:lnTo>
                    <a:pt x="249" y="71"/>
                  </a:lnTo>
                  <a:lnTo>
                    <a:pt x="244" y="77"/>
                  </a:lnTo>
                  <a:lnTo>
                    <a:pt x="238" y="81"/>
                  </a:lnTo>
                  <a:lnTo>
                    <a:pt x="238" y="364"/>
                  </a:lnTo>
                  <a:lnTo>
                    <a:pt x="244" y="376"/>
                  </a:lnTo>
                  <a:lnTo>
                    <a:pt x="255" y="382"/>
                  </a:lnTo>
                  <a:lnTo>
                    <a:pt x="266" y="386"/>
                  </a:lnTo>
                  <a:lnTo>
                    <a:pt x="282" y="386"/>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96" name="Freeform 72"/>
            <p:cNvSpPr>
              <a:spLocks/>
            </p:cNvSpPr>
            <p:nvPr userDrawn="1"/>
          </p:nvSpPr>
          <p:spPr bwMode="auto">
            <a:xfrm>
              <a:off x="1457" y="2736"/>
              <a:ext cx="39" cy="40"/>
            </a:xfrm>
            <a:custGeom>
              <a:avLst/>
              <a:gdLst/>
              <a:ahLst/>
              <a:cxnLst>
                <a:cxn ang="0">
                  <a:pos x="374" y="767"/>
                </a:cxn>
                <a:cxn ang="0">
                  <a:pos x="455" y="604"/>
                </a:cxn>
                <a:cxn ang="0">
                  <a:pos x="525" y="434"/>
                </a:cxn>
                <a:cxn ang="0">
                  <a:pos x="608" y="262"/>
                </a:cxn>
                <a:cxn ang="0">
                  <a:pos x="705" y="108"/>
                </a:cxn>
                <a:cxn ang="0">
                  <a:pos x="765" y="98"/>
                </a:cxn>
                <a:cxn ang="0">
                  <a:pos x="776" y="87"/>
                </a:cxn>
                <a:cxn ang="0">
                  <a:pos x="749" y="65"/>
                </a:cxn>
                <a:cxn ang="0">
                  <a:pos x="684" y="49"/>
                </a:cxn>
                <a:cxn ang="0">
                  <a:pos x="614" y="43"/>
                </a:cxn>
                <a:cxn ang="0">
                  <a:pos x="542" y="37"/>
                </a:cxn>
                <a:cxn ang="0">
                  <a:pos x="504" y="37"/>
                </a:cxn>
                <a:cxn ang="0">
                  <a:pos x="494" y="43"/>
                </a:cxn>
                <a:cxn ang="0">
                  <a:pos x="575" y="114"/>
                </a:cxn>
                <a:cxn ang="0">
                  <a:pos x="531" y="233"/>
                </a:cxn>
                <a:cxn ang="0">
                  <a:pos x="488" y="358"/>
                </a:cxn>
                <a:cxn ang="0">
                  <a:pos x="434" y="478"/>
                </a:cxn>
                <a:cxn ang="0">
                  <a:pos x="363" y="582"/>
                </a:cxn>
                <a:cxn ang="0">
                  <a:pos x="293" y="348"/>
                </a:cxn>
                <a:cxn ang="0">
                  <a:pos x="244" y="98"/>
                </a:cxn>
                <a:cxn ang="0">
                  <a:pos x="283" y="65"/>
                </a:cxn>
                <a:cxn ang="0">
                  <a:pos x="337" y="43"/>
                </a:cxn>
                <a:cxn ang="0">
                  <a:pos x="337" y="31"/>
                </a:cxn>
                <a:cxn ang="0">
                  <a:pos x="6" y="0"/>
                </a:cxn>
                <a:cxn ang="0">
                  <a:pos x="0" y="15"/>
                </a:cxn>
                <a:cxn ang="0">
                  <a:pos x="6" y="31"/>
                </a:cxn>
                <a:cxn ang="0">
                  <a:pos x="65" y="59"/>
                </a:cxn>
                <a:cxn ang="0">
                  <a:pos x="103" y="108"/>
                </a:cxn>
                <a:cxn ang="0">
                  <a:pos x="147" y="272"/>
                </a:cxn>
                <a:cxn ang="0">
                  <a:pos x="184" y="434"/>
                </a:cxn>
                <a:cxn ang="0">
                  <a:pos x="221" y="598"/>
                </a:cxn>
                <a:cxn ang="0">
                  <a:pos x="270" y="762"/>
                </a:cxn>
                <a:cxn ang="0">
                  <a:pos x="283" y="773"/>
                </a:cxn>
                <a:cxn ang="0">
                  <a:pos x="298" y="777"/>
                </a:cxn>
              </a:cxnLst>
              <a:rect l="0" t="0" r="r" b="b"/>
              <a:pathLst>
                <a:path w="776" h="777">
                  <a:moveTo>
                    <a:pt x="298" y="777"/>
                  </a:moveTo>
                  <a:lnTo>
                    <a:pt x="374" y="767"/>
                  </a:lnTo>
                  <a:lnTo>
                    <a:pt x="417" y="691"/>
                  </a:lnTo>
                  <a:lnTo>
                    <a:pt x="455" y="604"/>
                  </a:lnTo>
                  <a:lnTo>
                    <a:pt x="494" y="521"/>
                  </a:lnTo>
                  <a:lnTo>
                    <a:pt x="525" y="434"/>
                  </a:lnTo>
                  <a:lnTo>
                    <a:pt x="564" y="348"/>
                  </a:lnTo>
                  <a:lnTo>
                    <a:pt x="608" y="262"/>
                  </a:lnTo>
                  <a:lnTo>
                    <a:pt x="651" y="185"/>
                  </a:lnTo>
                  <a:lnTo>
                    <a:pt x="705" y="108"/>
                  </a:lnTo>
                  <a:lnTo>
                    <a:pt x="759" y="98"/>
                  </a:lnTo>
                  <a:lnTo>
                    <a:pt x="765" y="98"/>
                  </a:lnTo>
                  <a:lnTo>
                    <a:pt x="770" y="92"/>
                  </a:lnTo>
                  <a:lnTo>
                    <a:pt x="776" y="87"/>
                  </a:lnTo>
                  <a:lnTo>
                    <a:pt x="776" y="81"/>
                  </a:lnTo>
                  <a:lnTo>
                    <a:pt x="749" y="65"/>
                  </a:lnTo>
                  <a:lnTo>
                    <a:pt x="721" y="59"/>
                  </a:lnTo>
                  <a:lnTo>
                    <a:pt x="684" y="49"/>
                  </a:lnTo>
                  <a:lnTo>
                    <a:pt x="651" y="49"/>
                  </a:lnTo>
                  <a:lnTo>
                    <a:pt x="614" y="43"/>
                  </a:lnTo>
                  <a:lnTo>
                    <a:pt x="581" y="43"/>
                  </a:lnTo>
                  <a:lnTo>
                    <a:pt x="542" y="37"/>
                  </a:lnTo>
                  <a:lnTo>
                    <a:pt x="510" y="31"/>
                  </a:lnTo>
                  <a:lnTo>
                    <a:pt x="504" y="37"/>
                  </a:lnTo>
                  <a:lnTo>
                    <a:pt x="500" y="37"/>
                  </a:lnTo>
                  <a:lnTo>
                    <a:pt x="494" y="43"/>
                  </a:lnTo>
                  <a:lnTo>
                    <a:pt x="494" y="49"/>
                  </a:lnTo>
                  <a:lnTo>
                    <a:pt x="575" y="114"/>
                  </a:lnTo>
                  <a:lnTo>
                    <a:pt x="552" y="173"/>
                  </a:lnTo>
                  <a:lnTo>
                    <a:pt x="531" y="233"/>
                  </a:lnTo>
                  <a:lnTo>
                    <a:pt x="510" y="299"/>
                  </a:lnTo>
                  <a:lnTo>
                    <a:pt x="488" y="358"/>
                  </a:lnTo>
                  <a:lnTo>
                    <a:pt x="461" y="419"/>
                  </a:lnTo>
                  <a:lnTo>
                    <a:pt x="434" y="478"/>
                  </a:lnTo>
                  <a:lnTo>
                    <a:pt x="401" y="533"/>
                  </a:lnTo>
                  <a:lnTo>
                    <a:pt x="363" y="582"/>
                  </a:lnTo>
                  <a:lnTo>
                    <a:pt x="320" y="472"/>
                  </a:lnTo>
                  <a:lnTo>
                    <a:pt x="293" y="348"/>
                  </a:lnTo>
                  <a:lnTo>
                    <a:pt x="266" y="222"/>
                  </a:lnTo>
                  <a:lnTo>
                    <a:pt x="244" y="98"/>
                  </a:lnTo>
                  <a:lnTo>
                    <a:pt x="254" y="75"/>
                  </a:lnTo>
                  <a:lnTo>
                    <a:pt x="283" y="65"/>
                  </a:lnTo>
                  <a:lnTo>
                    <a:pt x="310" y="54"/>
                  </a:lnTo>
                  <a:lnTo>
                    <a:pt x="337" y="43"/>
                  </a:lnTo>
                  <a:lnTo>
                    <a:pt x="337" y="37"/>
                  </a:lnTo>
                  <a:lnTo>
                    <a:pt x="337" y="31"/>
                  </a:lnTo>
                  <a:lnTo>
                    <a:pt x="337" y="27"/>
                  </a:lnTo>
                  <a:lnTo>
                    <a:pt x="6" y="0"/>
                  </a:lnTo>
                  <a:lnTo>
                    <a:pt x="0" y="10"/>
                  </a:lnTo>
                  <a:lnTo>
                    <a:pt x="0" y="15"/>
                  </a:lnTo>
                  <a:lnTo>
                    <a:pt x="0" y="27"/>
                  </a:lnTo>
                  <a:lnTo>
                    <a:pt x="6" y="31"/>
                  </a:lnTo>
                  <a:lnTo>
                    <a:pt x="33" y="43"/>
                  </a:lnTo>
                  <a:lnTo>
                    <a:pt x="65" y="59"/>
                  </a:lnTo>
                  <a:lnTo>
                    <a:pt x="86" y="75"/>
                  </a:lnTo>
                  <a:lnTo>
                    <a:pt x="103" y="108"/>
                  </a:lnTo>
                  <a:lnTo>
                    <a:pt x="126" y="191"/>
                  </a:lnTo>
                  <a:lnTo>
                    <a:pt x="147" y="272"/>
                  </a:lnTo>
                  <a:lnTo>
                    <a:pt x="163" y="354"/>
                  </a:lnTo>
                  <a:lnTo>
                    <a:pt x="184" y="434"/>
                  </a:lnTo>
                  <a:lnTo>
                    <a:pt x="200" y="517"/>
                  </a:lnTo>
                  <a:lnTo>
                    <a:pt x="221" y="598"/>
                  </a:lnTo>
                  <a:lnTo>
                    <a:pt x="244" y="680"/>
                  </a:lnTo>
                  <a:lnTo>
                    <a:pt x="270" y="762"/>
                  </a:lnTo>
                  <a:lnTo>
                    <a:pt x="277" y="767"/>
                  </a:lnTo>
                  <a:lnTo>
                    <a:pt x="283" y="773"/>
                  </a:lnTo>
                  <a:lnTo>
                    <a:pt x="293" y="777"/>
                  </a:lnTo>
                  <a:lnTo>
                    <a:pt x="298" y="777"/>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grpSp>
    </p:spTree>
  </p:cSld>
  <p:clrMap bg1="dk2" tx1="lt1" bg2="dk1" tx2="lt2" accent1="accent1" accent2="accent2" accent3="accent3" accent4="accent4" accent5="accent5" accent6="accent6" hlink="hlink" folHlink="folHlink"/>
  <p:sldLayoutIdLst>
    <p:sldLayoutId id="2147483854" r:id="rId1"/>
  </p:sldLayoutIdLst>
  <p:transition/>
  <p:txStyles>
    <p:titleStyle>
      <a:lvl1pPr algn="ctr" rtl="0" eaLnBrk="0" fontAlgn="base" hangingPunct="0">
        <a:spcBef>
          <a:spcPct val="0"/>
        </a:spcBef>
        <a:spcAft>
          <a:spcPct val="0"/>
        </a:spcAft>
        <a:defRPr sz="4000" b="1">
          <a:solidFill>
            <a:srgbClr val="FFFF66"/>
          </a:solidFill>
          <a:latin typeface="+mj-lt"/>
          <a:ea typeface="+mj-ea"/>
          <a:cs typeface="+mj-cs"/>
        </a:defRPr>
      </a:lvl1pPr>
      <a:lvl2pPr algn="ctr" rtl="0" eaLnBrk="0" fontAlgn="base" hangingPunct="0">
        <a:spcBef>
          <a:spcPct val="0"/>
        </a:spcBef>
        <a:spcAft>
          <a:spcPct val="0"/>
        </a:spcAft>
        <a:defRPr sz="4000" b="1">
          <a:solidFill>
            <a:srgbClr val="FFFF66"/>
          </a:solidFill>
          <a:latin typeface="Verdana" pitchFamily="34" charset="0"/>
        </a:defRPr>
      </a:lvl2pPr>
      <a:lvl3pPr algn="ctr" rtl="0" eaLnBrk="0" fontAlgn="base" hangingPunct="0">
        <a:spcBef>
          <a:spcPct val="0"/>
        </a:spcBef>
        <a:spcAft>
          <a:spcPct val="0"/>
        </a:spcAft>
        <a:defRPr sz="4000" b="1">
          <a:solidFill>
            <a:srgbClr val="FFFF66"/>
          </a:solidFill>
          <a:latin typeface="Verdana" pitchFamily="34" charset="0"/>
        </a:defRPr>
      </a:lvl3pPr>
      <a:lvl4pPr algn="ctr" rtl="0" eaLnBrk="0" fontAlgn="base" hangingPunct="0">
        <a:spcBef>
          <a:spcPct val="0"/>
        </a:spcBef>
        <a:spcAft>
          <a:spcPct val="0"/>
        </a:spcAft>
        <a:defRPr sz="4000" b="1">
          <a:solidFill>
            <a:srgbClr val="FFFF66"/>
          </a:solidFill>
          <a:latin typeface="Verdana" pitchFamily="34" charset="0"/>
        </a:defRPr>
      </a:lvl4pPr>
      <a:lvl5pPr algn="ctr" rtl="0" eaLnBrk="0" fontAlgn="base" hangingPunct="0">
        <a:spcBef>
          <a:spcPct val="0"/>
        </a:spcBef>
        <a:spcAft>
          <a:spcPct val="0"/>
        </a:spcAft>
        <a:defRPr sz="4000" b="1">
          <a:solidFill>
            <a:srgbClr val="FFFF66"/>
          </a:solidFill>
          <a:latin typeface="Verdana" pitchFamily="34" charset="0"/>
        </a:defRPr>
      </a:lvl5pPr>
      <a:lvl6pPr marL="457200" algn="ctr" rtl="0" eaLnBrk="0" fontAlgn="base" hangingPunct="0">
        <a:spcBef>
          <a:spcPct val="0"/>
        </a:spcBef>
        <a:spcAft>
          <a:spcPct val="0"/>
        </a:spcAft>
        <a:defRPr sz="4000" b="1">
          <a:solidFill>
            <a:srgbClr val="FFFF66"/>
          </a:solidFill>
          <a:latin typeface="Verdana" pitchFamily="34" charset="0"/>
        </a:defRPr>
      </a:lvl6pPr>
      <a:lvl7pPr marL="914400" algn="ctr" rtl="0" eaLnBrk="0" fontAlgn="base" hangingPunct="0">
        <a:spcBef>
          <a:spcPct val="0"/>
        </a:spcBef>
        <a:spcAft>
          <a:spcPct val="0"/>
        </a:spcAft>
        <a:defRPr sz="4000" b="1">
          <a:solidFill>
            <a:srgbClr val="FFFF66"/>
          </a:solidFill>
          <a:latin typeface="Verdana" pitchFamily="34" charset="0"/>
        </a:defRPr>
      </a:lvl7pPr>
      <a:lvl8pPr marL="1371600" algn="ctr" rtl="0" eaLnBrk="0" fontAlgn="base" hangingPunct="0">
        <a:spcBef>
          <a:spcPct val="0"/>
        </a:spcBef>
        <a:spcAft>
          <a:spcPct val="0"/>
        </a:spcAft>
        <a:defRPr sz="4000" b="1">
          <a:solidFill>
            <a:srgbClr val="FFFF66"/>
          </a:solidFill>
          <a:latin typeface="Verdana" pitchFamily="34" charset="0"/>
        </a:defRPr>
      </a:lvl8pPr>
      <a:lvl9pPr marL="1828800" algn="ctr" rtl="0" eaLnBrk="0" fontAlgn="base" hangingPunct="0">
        <a:spcBef>
          <a:spcPct val="0"/>
        </a:spcBef>
        <a:spcAft>
          <a:spcPct val="0"/>
        </a:spcAft>
        <a:defRPr sz="4000" b="1">
          <a:solidFill>
            <a:srgbClr val="FFFF66"/>
          </a:solidFill>
          <a:latin typeface="Verdana" pitchFamily="34" charset="0"/>
        </a:defRPr>
      </a:lvl9pPr>
    </p:titleStyle>
    <p:bodyStyle>
      <a:lvl1pPr marL="342900" indent="-342900" algn="l" rtl="0" eaLnBrk="0" fontAlgn="base" hangingPunct="0">
        <a:spcBef>
          <a:spcPct val="20000"/>
        </a:spcBef>
        <a:spcAft>
          <a:spcPct val="0"/>
        </a:spcAft>
        <a:buClr>
          <a:srgbClr val="9DC5A6"/>
        </a:buClr>
        <a:buSzPct val="6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9DC5A6"/>
        </a:buClr>
        <a:buFont typeface="Times New Roman" pitchFamily="18" charset="0"/>
        <a:buChar char="–"/>
        <a:defRPr sz="2600">
          <a:solidFill>
            <a:schemeClr val="tx1"/>
          </a:solidFill>
          <a:latin typeface="+mn-lt"/>
        </a:defRPr>
      </a:lvl2pPr>
      <a:lvl3pPr marL="1143000" indent="-228600" algn="l" rtl="0" eaLnBrk="0" fontAlgn="base" hangingPunct="0">
        <a:spcBef>
          <a:spcPct val="20000"/>
        </a:spcBef>
        <a:spcAft>
          <a:spcPct val="0"/>
        </a:spcAft>
        <a:buClr>
          <a:srgbClr val="9DC5A6"/>
        </a:buClr>
        <a:buSzPct val="50000"/>
        <a:buFont typeface="Wingdings" pitchFamily="2" charset="2"/>
        <a:buChar char="u"/>
        <a:defRPr sz="2400">
          <a:solidFill>
            <a:schemeClr val="tx1"/>
          </a:solidFill>
          <a:latin typeface="+mn-lt"/>
        </a:defRPr>
      </a:lvl3pPr>
      <a:lvl4pPr marL="1600200" indent="-228600" algn="l" rtl="0" eaLnBrk="0" fontAlgn="base" hangingPunct="0">
        <a:spcBef>
          <a:spcPct val="20000"/>
        </a:spcBef>
        <a:spcAft>
          <a:spcPct val="0"/>
        </a:spcAft>
        <a:buClr>
          <a:srgbClr val="9DC5A6"/>
        </a:buClr>
        <a:buSzPct val="100000"/>
        <a:buChar char="•"/>
        <a:defRPr sz="2000">
          <a:solidFill>
            <a:schemeClr val="tx1"/>
          </a:solidFill>
          <a:latin typeface="+mn-lt"/>
        </a:defRPr>
      </a:lvl4pPr>
      <a:lvl5pPr marL="2057400" indent="-228600" algn="l" rtl="0" eaLnBrk="0" fontAlgn="base" hangingPunct="0">
        <a:spcBef>
          <a:spcPct val="20000"/>
        </a:spcBef>
        <a:spcAft>
          <a:spcPct val="0"/>
        </a:spcAft>
        <a:buClr>
          <a:srgbClr val="9DC5A6"/>
        </a:buClr>
        <a:buSzPct val="100000"/>
        <a:buFont typeface="Times New Roman" pitchFamily="18" charset="0"/>
        <a:buChar char="–"/>
        <a:defRPr sz="2000">
          <a:solidFill>
            <a:schemeClr val="tx1"/>
          </a:solidFill>
          <a:latin typeface="+mn-lt"/>
        </a:defRPr>
      </a:lvl5pPr>
      <a:lvl6pPr marL="2514600" indent="-228600" algn="l" rtl="0" eaLnBrk="0" fontAlgn="base" hangingPunct="0">
        <a:spcBef>
          <a:spcPct val="20000"/>
        </a:spcBef>
        <a:spcAft>
          <a:spcPct val="0"/>
        </a:spcAft>
        <a:buClr>
          <a:srgbClr val="9DC5A6"/>
        </a:buClr>
        <a:buSzPct val="100000"/>
        <a:buFont typeface="Times New Roman" pitchFamily="18" charset="0"/>
        <a:buChar char="–"/>
        <a:defRPr sz="2000">
          <a:solidFill>
            <a:schemeClr val="tx1"/>
          </a:solidFill>
          <a:latin typeface="+mn-lt"/>
        </a:defRPr>
      </a:lvl6pPr>
      <a:lvl7pPr marL="2971800" indent="-228600" algn="l" rtl="0" eaLnBrk="0" fontAlgn="base" hangingPunct="0">
        <a:spcBef>
          <a:spcPct val="20000"/>
        </a:spcBef>
        <a:spcAft>
          <a:spcPct val="0"/>
        </a:spcAft>
        <a:buClr>
          <a:srgbClr val="9DC5A6"/>
        </a:buClr>
        <a:buSzPct val="100000"/>
        <a:buFont typeface="Times New Roman" pitchFamily="18" charset="0"/>
        <a:buChar char="–"/>
        <a:defRPr sz="2000">
          <a:solidFill>
            <a:schemeClr val="tx1"/>
          </a:solidFill>
          <a:latin typeface="+mn-lt"/>
        </a:defRPr>
      </a:lvl7pPr>
      <a:lvl8pPr marL="3429000" indent="-228600" algn="l" rtl="0" eaLnBrk="0" fontAlgn="base" hangingPunct="0">
        <a:spcBef>
          <a:spcPct val="20000"/>
        </a:spcBef>
        <a:spcAft>
          <a:spcPct val="0"/>
        </a:spcAft>
        <a:buClr>
          <a:srgbClr val="9DC5A6"/>
        </a:buClr>
        <a:buSzPct val="100000"/>
        <a:buFont typeface="Times New Roman" pitchFamily="18" charset="0"/>
        <a:buChar char="–"/>
        <a:defRPr sz="2000">
          <a:solidFill>
            <a:schemeClr val="tx1"/>
          </a:solidFill>
          <a:latin typeface="+mn-lt"/>
        </a:defRPr>
      </a:lvl8pPr>
      <a:lvl9pPr marL="3886200" indent="-228600" algn="l" rtl="0" eaLnBrk="0" fontAlgn="base" hangingPunct="0">
        <a:spcBef>
          <a:spcPct val="20000"/>
        </a:spcBef>
        <a:spcAft>
          <a:spcPct val="0"/>
        </a:spcAft>
        <a:buClr>
          <a:srgbClr val="9DC5A6"/>
        </a:buClr>
        <a:buSzPct val="100000"/>
        <a:buFont typeface="Times New Roman" pitchFamily="18"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2"/>
            </a:gs>
            <a:gs pos="100000">
              <a:srgbClr val="00185E"/>
            </a:gs>
          </a:gsLst>
          <a:lin ang="5400000" scaled="1"/>
        </a:gra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bwMode="auto">
          <a:xfrm>
            <a:off x="685800" y="285750"/>
            <a:ext cx="7905750" cy="1219200"/>
          </a:xfrm>
          <a:prstGeom prst="rect">
            <a:avLst/>
          </a:prstGeom>
          <a:noFill/>
          <a:ln w="9525">
            <a:noFill/>
            <a:miter lim="800000"/>
            <a:headEnd/>
            <a:tailEnd/>
          </a:ln>
          <a:effectLst>
            <a:outerShdw dist="35921" dir="2700000" algn="ctr" rotWithShape="0">
              <a:schemeClr val="bg1"/>
            </a:outerShdw>
          </a:effectLst>
        </p:spPr>
        <p:txBody>
          <a:bodyPr vert="horz" wrap="square" lIns="0" tIns="0" rIns="0" bIns="0" numCol="1" anchor="ctr" anchorCtr="0" compatLnSpc="1">
            <a:prstTxWarp prst="textNoShape">
              <a:avLst/>
            </a:prstTxWarp>
            <a:spAutoFit/>
          </a:bodyPr>
          <a:lstStyle/>
          <a:p>
            <a:pPr lvl="0"/>
            <a:r>
              <a:rPr lang="en-US" smtClean="0"/>
              <a:t>Click to edit Master title style</a:t>
            </a:r>
          </a:p>
        </p:txBody>
      </p:sp>
      <p:sp>
        <p:nvSpPr>
          <p:cNvPr id="2" name="Rectangle 4"/>
          <p:cNvSpPr>
            <a:spLocks noGrp="1" noChangeArrowheads="1"/>
          </p:cNvSpPr>
          <p:nvPr>
            <p:ph type="body" idx="1"/>
          </p:nvPr>
        </p:nvSpPr>
        <p:spPr bwMode="auto">
          <a:xfrm>
            <a:off x="931863" y="1763713"/>
            <a:ext cx="7793037"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51" name="Rectangle 27"/>
          <p:cNvSpPr>
            <a:spLocks noChangeArrowheads="1"/>
          </p:cNvSpPr>
          <p:nvPr userDrawn="1"/>
        </p:nvSpPr>
        <p:spPr bwMode="auto">
          <a:xfrm>
            <a:off x="0" y="6229350"/>
            <a:ext cx="9144000" cy="628650"/>
          </a:xfrm>
          <a:prstGeom prst="rect">
            <a:avLst/>
          </a:prstGeom>
          <a:solidFill>
            <a:schemeClr val="bg1"/>
          </a:solidFill>
          <a:ln w="9525">
            <a:noFill/>
            <a:miter lim="800000"/>
            <a:headEnd/>
            <a:tailEnd/>
          </a:ln>
          <a:effectLst/>
        </p:spPr>
        <p:txBody>
          <a:bodyPr wrap="none" anchor="ctr"/>
          <a:lstStyle/>
          <a:p>
            <a:pPr algn="ctr" defTabSz="914400">
              <a:defRPr/>
            </a:pPr>
            <a:endParaRPr lang="en-US" sz="2400">
              <a:solidFill>
                <a:srgbClr val="FFFFFF"/>
              </a:solidFill>
              <a:latin typeface="Times New Roman" pitchFamily="18" charset="0"/>
              <a:ea typeface="+mn-ea"/>
              <a:cs typeface="+mn-cs"/>
            </a:endParaRPr>
          </a:p>
        </p:txBody>
      </p:sp>
      <p:pic>
        <p:nvPicPr>
          <p:cNvPr id="1029" name="Picture 28" descr="TAGLINE"/>
          <p:cNvPicPr>
            <a:picLocks noChangeAspect="1" noChangeArrowheads="1"/>
          </p:cNvPicPr>
          <p:nvPr userDrawn="1"/>
        </p:nvPicPr>
        <p:blipFill>
          <a:blip r:embed="rId3"/>
          <a:srcRect/>
          <a:stretch>
            <a:fillRect/>
          </a:stretch>
        </p:blipFill>
        <p:spPr bwMode="auto">
          <a:xfrm>
            <a:off x="2071688" y="6432550"/>
            <a:ext cx="5145087" cy="211138"/>
          </a:xfrm>
          <a:prstGeom prst="rect">
            <a:avLst/>
          </a:prstGeom>
          <a:noFill/>
          <a:ln w="9525">
            <a:noFill/>
            <a:miter lim="800000"/>
            <a:headEnd/>
            <a:tailEnd/>
          </a:ln>
        </p:spPr>
      </p:pic>
      <p:grpSp>
        <p:nvGrpSpPr>
          <p:cNvPr id="1030" name="Group 30"/>
          <p:cNvGrpSpPr>
            <a:grpSpLocks/>
          </p:cNvGrpSpPr>
          <p:nvPr userDrawn="1"/>
        </p:nvGrpSpPr>
        <p:grpSpPr bwMode="auto">
          <a:xfrm>
            <a:off x="8004175" y="6140450"/>
            <a:ext cx="1012825" cy="554038"/>
            <a:chOff x="290" y="3850"/>
            <a:chExt cx="638" cy="349"/>
          </a:xfrm>
        </p:grpSpPr>
        <p:pic>
          <p:nvPicPr>
            <p:cNvPr id="3" name="Picture 24" descr="1BLUE"/>
            <p:cNvPicPr>
              <a:picLocks noChangeAspect="1" noChangeArrowheads="1"/>
            </p:cNvPicPr>
            <p:nvPr userDrawn="1"/>
          </p:nvPicPr>
          <p:blipFill>
            <a:blip r:embed="rId4"/>
            <a:srcRect/>
            <a:stretch>
              <a:fillRect/>
            </a:stretch>
          </p:blipFill>
          <p:spPr bwMode="auto">
            <a:xfrm>
              <a:off x="290" y="3850"/>
              <a:ext cx="574" cy="346"/>
            </a:xfrm>
            <a:prstGeom prst="rect">
              <a:avLst/>
            </a:prstGeom>
            <a:noFill/>
            <a:ln w="9525">
              <a:noFill/>
              <a:miter lim="800000"/>
              <a:headEnd/>
              <a:tailEnd/>
            </a:ln>
          </p:spPr>
        </p:pic>
        <p:sp>
          <p:nvSpPr>
            <p:cNvPr id="1053" name="Text Box 29"/>
            <p:cNvSpPr txBox="1">
              <a:spLocks noChangeArrowheads="1"/>
            </p:cNvSpPr>
            <p:nvPr userDrawn="1"/>
          </p:nvSpPr>
          <p:spPr bwMode="auto">
            <a:xfrm>
              <a:off x="881" y="4161"/>
              <a:ext cx="47" cy="38"/>
            </a:xfrm>
            <a:prstGeom prst="rect">
              <a:avLst/>
            </a:prstGeom>
            <a:noFill/>
            <a:ln w="9525">
              <a:noFill/>
              <a:miter lim="800000"/>
              <a:headEnd/>
              <a:tailEnd/>
            </a:ln>
            <a:effectLst/>
          </p:spPr>
          <p:txBody>
            <a:bodyPr wrap="none" lIns="0" tIns="0" rIns="0" bIns="0">
              <a:spAutoFit/>
            </a:bodyPr>
            <a:lstStyle/>
            <a:p>
              <a:pPr defTabSz="914400">
                <a:defRPr/>
              </a:pPr>
              <a:r>
                <a:rPr lang="en-US" sz="400">
                  <a:solidFill>
                    <a:srgbClr val="FFFFFF"/>
                  </a:solidFill>
                  <a:latin typeface="Arial" charset="0"/>
                  <a:ea typeface="+mn-ea"/>
                  <a:cs typeface="+mn-cs"/>
                </a:rPr>
                <a:t>TM</a:t>
              </a:r>
            </a:p>
          </p:txBody>
        </p:sp>
      </p:grpSp>
      <p:grpSp>
        <p:nvGrpSpPr>
          <p:cNvPr id="1031" name="Group 31"/>
          <p:cNvGrpSpPr>
            <a:grpSpLocks/>
          </p:cNvGrpSpPr>
          <p:nvPr userDrawn="1"/>
        </p:nvGrpSpPr>
        <p:grpSpPr bwMode="auto">
          <a:xfrm>
            <a:off x="180975" y="6086475"/>
            <a:ext cx="692150" cy="647700"/>
            <a:chOff x="1056" y="2736"/>
            <a:chExt cx="778" cy="808"/>
          </a:xfrm>
        </p:grpSpPr>
        <p:sp>
          <p:nvSpPr>
            <p:cNvPr id="1056" name="Freeform 32"/>
            <p:cNvSpPr>
              <a:spLocks/>
            </p:cNvSpPr>
            <p:nvPr userDrawn="1"/>
          </p:nvSpPr>
          <p:spPr bwMode="auto">
            <a:xfrm>
              <a:off x="1261" y="3271"/>
              <a:ext cx="300" cy="273"/>
            </a:xfrm>
            <a:custGeom>
              <a:avLst/>
              <a:gdLst/>
              <a:ahLst/>
              <a:cxnLst>
                <a:cxn ang="0">
                  <a:pos x="4976" y="5464"/>
                </a:cxn>
                <a:cxn ang="0">
                  <a:pos x="5252" y="5409"/>
                </a:cxn>
                <a:cxn ang="0">
                  <a:pos x="5517" y="5312"/>
                </a:cxn>
                <a:cxn ang="0">
                  <a:pos x="5762" y="5198"/>
                </a:cxn>
                <a:cxn ang="0">
                  <a:pos x="5860" y="5138"/>
                </a:cxn>
                <a:cxn ang="0">
                  <a:pos x="5882" y="5117"/>
                </a:cxn>
                <a:cxn ang="0">
                  <a:pos x="5789" y="5024"/>
                </a:cxn>
                <a:cxn ang="0">
                  <a:pos x="5680" y="5035"/>
                </a:cxn>
                <a:cxn ang="0">
                  <a:pos x="5474" y="5002"/>
                </a:cxn>
                <a:cxn ang="0">
                  <a:pos x="5213" y="4888"/>
                </a:cxn>
                <a:cxn ang="0">
                  <a:pos x="4998" y="4638"/>
                </a:cxn>
                <a:cxn ang="0">
                  <a:pos x="4888" y="4251"/>
                </a:cxn>
                <a:cxn ang="0">
                  <a:pos x="4954" y="3869"/>
                </a:cxn>
                <a:cxn ang="0">
                  <a:pos x="5170" y="3586"/>
                </a:cxn>
                <a:cxn ang="0">
                  <a:pos x="5513" y="3330"/>
                </a:cxn>
                <a:cxn ang="0">
                  <a:pos x="5892" y="3000"/>
                </a:cxn>
                <a:cxn ang="0">
                  <a:pos x="6005" y="2628"/>
                </a:cxn>
                <a:cxn ang="0">
                  <a:pos x="5909" y="2390"/>
                </a:cxn>
                <a:cxn ang="0">
                  <a:pos x="5610" y="2155"/>
                </a:cxn>
                <a:cxn ang="0">
                  <a:pos x="5197" y="1889"/>
                </a:cxn>
                <a:cxn ang="0">
                  <a:pos x="4768" y="1638"/>
                </a:cxn>
                <a:cxn ang="0">
                  <a:pos x="4335" y="1405"/>
                </a:cxn>
                <a:cxn ang="0">
                  <a:pos x="3884" y="1181"/>
                </a:cxn>
                <a:cxn ang="0">
                  <a:pos x="3423" y="963"/>
                </a:cxn>
                <a:cxn ang="0">
                  <a:pos x="2951" y="755"/>
                </a:cxn>
                <a:cxn ang="0">
                  <a:pos x="2469" y="549"/>
                </a:cxn>
                <a:cxn ang="0">
                  <a:pos x="2105" y="403"/>
                </a:cxn>
                <a:cxn ang="0">
                  <a:pos x="1872" y="311"/>
                </a:cxn>
                <a:cxn ang="0">
                  <a:pos x="1639" y="228"/>
                </a:cxn>
                <a:cxn ang="0">
                  <a:pos x="1406" y="147"/>
                </a:cxn>
                <a:cxn ang="0">
                  <a:pos x="1155" y="77"/>
                </a:cxn>
                <a:cxn ang="0">
                  <a:pos x="878" y="16"/>
                </a:cxn>
                <a:cxn ang="0">
                  <a:pos x="602" y="0"/>
                </a:cxn>
                <a:cxn ang="0">
                  <a:pos x="348" y="65"/>
                </a:cxn>
                <a:cxn ang="0">
                  <a:pos x="135" y="244"/>
                </a:cxn>
                <a:cxn ang="0">
                  <a:pos x="16" y="500"/>
                </a:cxn>
                <a:cxn ang="0">
                  <a:pos x="6" y="663"/>
                </a:cxn>
                <a:cxn ang="0">
                  <a:pos x="38" y="691"/>
                </a:cxn>
                <a:cxn ang="0">
                  <a:pos x="261" y="566"/>
                </a:cxn>
                <a:cxn ang="0">
                  <a:pos x="592" y="577"/>
                </a:cxn>
                <a:cxn ang="0">
                  <a:pos x="911" y="663"/>
                </a:cxn>
                <a:cxn ang="0">
                  <a:pos x="1215" y="767"/>
                </a:cxn>
                <a:cxn ang="0">
                  <a:pos x="1937" y="1050"/>
                </a:cxn>
                <a:cxn ang="0">
                  <a:pos x="2767" y="1420"/>
                </a:cxn>
                <a:cxn ang="0">
                  <a:pos x="3554" y="1812"/>
                </a:cxn>
                <a:cxn ang="0">
                  <a:pos x="4302" y="2231"/>
                </a:cxn>
                <a:cxn ang="0">
                  <a:pos x="4807" y="2547"/>
                </a:cxn>
                <a:cxn ang="0">
                  <a:pos x="5154" y="2917"/>
                </a:cxn>
                <a:cxn ang="0">
                  <a:pos x="5143" y="3206"/>
                </a:cxn>
                <a:cxn ang="0">
                  <a:pos x="5046" y="3363"/>
                </a:cxn>
                <a:cxn ang="0">
                  <a:pos x="4813" y="3570"/>
                </a:cxn>
                <a:cxn ang="0">
                  <a:pos x="4525" y="3798"/>
                </a:cxn>
                <a:cxn ang="0">
                  <a:pos x="4270" y="4038"/>
                </a:cxn>
                <a:cxn ang="0">
                  <a:pos x="4096" y="4343"/>
                </a:cxn>
                <a:cxn ang="0">
                  <a:pos x="4069" y="4768"/>
                </a:cxn>
                <a:cxn ang="0">
                  <a:pos x="4249" y="5159"/>
                </a:cxn>
                <a:cxn ang="0">
                  <a:pos x="4464" y="5345"/>
                </a:cxn>
                <a:cxn ang="0">
                  <a:pos x="4704" y="5449"/>
                </a:cxn>
              </a:cxnLst>
              <a:rect l="0" t="0" r="r" b="b"/>
              <a:pathLst>
                <a:path w="6012" h="5470">
                  <a:moveTo>
                    <a:pt x="4768" y="5464"/>
                  </a:moveTo>
                  <a:lnTo>
                    <a:pt x="4839" y="5470"/>
                  </a:lnTo>
                  <a:lnTo>
                    <a:pt x="4909" y="5470"/>
                  </a:lnTo>
                  <a:lnTo>
                    <a:pt x="4976" y="5464"/>
                  </a:lnTo>
                  <a:lnTo>
                    <a:pt x="5046" y="5454"/>
                  </a:lnTo>
                  <a:lnTo>
                    <a:pt x="5117" y="5443"/>
                  </a:lnTo>
                  <a:lnTo>
                    <a:pt x="5186" y="5427"/>
                  </a:lnTo>
                  <a:lnTo>
                    <a:pt x="5252" y="5409"/>
                  </a:lnTo>
                  <a:lnTo>
                    <a:pt x="5323" y="5387"/>
                  </a:lnTo>
                  <a:lnTo>
                    <a:pt x="5387" y="5366"/>
                  </a:lnTo>
                  <a:lnTo>
                    <a:pt x="5453" y="5339"/>
                  </a:lnTo>
                  <a:lnTo>
                    <a:pt x="5517" y="5312"/>
                  </a:lnTo>
                  <a:lnTo>
                    <a:pt x="5584" y="5285"/>
                  </a:lnTo>
                  <a:lnTo>
                    <a:pt x="5642" y="5258"/>
                  </a:lnTo>
                  <a:lnTo>
                    <a:pt x="5701" y="5225"/>
                  </a:lnTo>
                  <a:lnTo>
                    <a:pt x="5762" y="5198"/>
                  </a:lnTo>
                  <a:lnTo>
                    <a:pt x="5821" y="5165"/>
                  </a:lnTo>
                  <a:lnTo>
                    <a:pt x="5838" y="5154"/>
                  </a:lnTo>
                  <a:lnTo>
                    <a:pt x="5848" y="5149"/>
                  </a:lnTo>
                  <a:lnTo>
                    <a:pt x="5860" y="5138"/>
                  </a:lnTo>
                  <a:lnTo>
                    <a:pt x="5870" y="5132"/>
                  </a:lnTo>
                  <a:lnTo>
                    <a:pt x="5870" y="5128"/>
                  </a:lnTo>
                  <a:lnTo>
                    <a:pt x="5876" y="5122"/>
                  </a:lnTo>
                  <a:lnTo>
                    <a:pt x="5882" y="5117"/>
                  </a:lnTo>
                  <a:lnTo>
                    <a:pt x="5882" y="5110"/>
                  </a:lnTo>
                  <a:lnTo>
                    <a:pt x="5838" y="5024"/>
                  </a:lnTo>
                  <a:lnTo>
                    <a:pt x="5811" y="5024"/>
                  </a:lnTo>
                  <a:lnTo>
                    <a:pt x="5789" y="5024"/>
                  </a:lnTo>
                  <a:lnTo>
                    <a:pt x="5762" y="5030"/>
                  </a:lnTo>
                  <a:lnTo>
                    <a:pt x="5735" y="5030"/>
                  </a:lnTo>
                  <a:lnTo>
                    <a:pt x="5707" y="5030"/>
                  </a:lnTo>
                  <a:lnTo>
                    <a:pt x="5680" y="5035"/>
                  </a:lnTo>
                  <a:lnTo>
                    <a:pt x="5652" y="5030"/>
                  </a:lnTo>
                  <a:lnTo>
                    <a:pt x="5627" y="5024"/>
                  </a:lnTo>
                  <a:lnTo>
                    <a:pt x="5550" y="5018"/>
                  </a:lnTo>
                  <a:lnTo>
                    <a:pt x="5474" y="5002"/>
                  </a:lnTo>
                  <a:lnTo>
                    <a:pt x="5403" y="4980"/>
                  </a:lnTo>
                  <a:lnTo>
                    <a:pt x="5339" y="4959"/>
                  </a:lnTo>
                  <a:lnTo>
                    <a:pt x="5274" y="4926"/>
                  </a:lnTo>
                  <a:lnTo>
                    <a:pt x="5213" y="4888"/>
                  </a:lnTo>
                  <a:lnTo>
                    <a:pt x="5160" y="4845"/>
                  </a:lnTo>
                  <a:lnTo>
                    <a:pt x="5112" y="4795"/>
                  </a:lnTo>
                  <a:lnTo>
                    <a:pt x="5050" y="4725"/>
                  </a:lnTo>
                  <a:lnTo>
                    <a:pt x="4998" y="4638"/>
                  </a:lnTo>
                  <a:lnTo>
                    <a:pt x="4954" y="4550"/>
                  </a:lnTo>
                  <a:lnTo>
                    <a:pt x="4926" y="4452"/>
                  </a:lnTo>
                  <a:lnTo>
                    <a:pt x="4899" y="4355"/>
                  </a:lnTo>
                  <a:lnTo>
                    <a:pt x="4888" y="4251"/>
                  </a:lnTo>
                  <a:lnTo>
                    <a:pt x="4888" y="4147"/>
                  </a:lnTo>
                  <a:lnTo>
                    <a:pt x="4899" y="4050"/>
                  </a:lnTo>
                  <a:lnTo>
                    <a:pt x="4921" y="3957"/>
                  </a:lnTo>
                  <a:lnTo>
                    <a:pt x="4954" y="3869"/>
                  </a:lnTo>
                  <a:lnTo>
                    <a:pt x="4998" y="3788"/>
                  </a:lnTo>
                  <a:lnTo>
                    <a:pt x="5046" y="3718"/>
                  </a:lnTo>
                  <a:lnTo>
                    <a:pt x="5105" y="3647"/>
                  </a:lnTo>
                  <a:lnTo>
                    <a:pt x="5170" y="3586"/>
                  </a:lnTo>
                  <a:lnTo>
                    <a:pt x="5240" y="3527"/>
                  </a:lnTo>
                  <a:lnTo>
                    <a:pt x="5311" y="3472"/>
                  </a:lnTo>
                  <a:lnTo>
                    <a:pt x="5409" y="3402"/>
                  </a:lnTo>
                  <a:lnTo>
                    <a:pt x="5513" y="3330"/>
                  </a:lnTo>
                  <a:lnTo>
                    <a:pt x="5615" y="3259"/>
                  </a:lnTo>
                  <a:lnTo>
                    <a:pt x="5719" y="3184"/>
                  </a:lnTo>
                  <a:lnTo>
                    <a:pt x="5811" y="3097"/>
                  </a:lnTo>
                  <a:lnTo>
                    <a:pt x="5892" y="3000"/>
                  </a:lnTo>
                  <a:lnTo>
                    <a:pt x="5956" y="2896"/>
                  </a:lnTo>
                  <a:lnTo>
                    <a:pt x="6001" y="2769"/>
                  </a:lnTo>
                  <a:lnTo>
                    <a:pt x="6012" y="2699"/>
                  </a:lnTo>
                  <a:lnTo>
                    <a:pt x="6005" y="2628"/>
                  </a:lnTo>
                  <a:lnTo>
                    <a:pt x="5995" y="2563"/>
                  </a:lnTo>
                  <a:lnTo>
                    <a:pt x="5973" y="2498"/>
                  </a:lnTo>
                  <a:lnTo>
                    <a:pt x="5946" y="2443"/>
                  </a:lnTo>
                  <a:lnTo>
                    <a:pt x="5909" y="2390"/>
                  </a:lnTo>
                  <a:lnTo>
                    <a:pt x="5865" y="2341"/>
                  </a:lnTo>
                  <a:lnTo>
                    <a:pt x="5811" y="2298"/>
                  </a:lnTo>
                  <a:lnTo>
                    <a:pt x="5707" y="2227"/>
                  </a:lnTo>
                  <a:lnTo>
                    <a:pt x="5610" y="2155"/>
                  </a:lnTo>
                  <a:lnTo>
                    <a:pt x="5507" y="2090"/>
                  </a:lnTo>
                  <a:lnTo>
                    <a:pt x="5403" y="2019"/>
                  </a:lnTo>
                  <a:lnTo>
                    <a:pt x="5301" y="1953"/>
                  </a:lnTo>
                  <a:lnTo>
                    <a:pt x="5197" y="1889"/>
                  </a:lnTo>
                  <a:lnTo>
                    <a:pt x="5089" y="1823"/>
                  </a:lnTo>
                  <a:lnTo>
                    <a:pt x="4986" y="1762"/>
                  </a:lnTo>
                  <a:lnTo>
                    <a:pt x="4878" y="1698"/>
                  </a:lnTo>
                  <a:lnTo>
                    <a:pt x="4768" y="1638"/>
                  </a:lnTo>
                  <a:lnTo>
                    <a:pt x="4660" y="1577"/>
                  </a:lnTo>
                  <a:lnTo>
                    <a:pt x="4553" y="1519"/>
                  </a:lnTo>
                  <a:lnTo>
                    <a:pt x="4443" y="1458"/>
                  </a:lnTo>
                  <a:lnTo>
                    <a:pt x="4335" y="1405"/>
                  </a:lnTo>
                  <a:lnTo>
                    <a:pt x="4222" y="1344"/>
                  </a:lnTo>
                  <a:lnTo>
                    <a:pt x="4108" y="1291"/>
                  </a:lnTo>
                  <a:lnTo>
                    <a:pt x="3998" y="1235"/>
                  </a:lnTo>
                  <a:lnTo>
                    <a:pt x="3884" y="1181"/>
                  </a:lnTo>
                  <a:lnTo>
                    <a:pt x="3771" y="1127"/>
                  </a:lnTo>
                  <a:lnTo>
                    <a:pt x="3657" y="1072"/>
                  </a:lnTo>
                  <a:lnTo>
                    <a:pt x="3537" y="1017"/>
                  </a:lnTo>
                  <a:lnTo>
                    <a:pt x="3423" y="963"/>
                  </a:lnTo>
                  <a:lnTo>
                    <a:pt x="3303" y="909"/>
                  </a:lnTo>
                  <a:lnTo>
                    <a:pt x="3190" y="859"/>
                  </a:lnTo>
                  <a:lnTo>
                    <a:pt x="3071" y="805"/>
                  </a:lnTo>
                  <a:lnTo>
                    <a:pt x="2951" y="755"/>
                  </a:lnTo>
                  <a:lnTo>
                    <a:pt x="2833" y="702"/>
                  </a:lnTo>
                  <a:lnTo>
                    <a:pt x="2713" y="653"/>
                  </a:lnTo>
                  <a:lnTo>
                    <a:pt x="2594" y="598"/>
                  </a:lnTo>
                  <a:lnTo>
                    <a:pt x="2469" y="549"/>
                  </a:lnTo>
                  <a:lnTo>
                    <a:pt x="2349" y="496"/>
                  </a:lnTo>
                  <a:lnTo>
                    <a:pt x="2225" y="446"/>
                  </a:lnTo>
                  <a:lnTo>
                    <a:pt x="2165" y="425"/>
                  </a:lnTo>
                  <a:lnTo>
                    <a:pt x="2105" y="403"/>
                  </a:lnTo>
                  <a:lnTo>
                    <a:pt x="2045" y="382"/>
                  </a:lnTo>
                  <a:lnTo>
                    <a:pt x="1986" y="354"/>
                  </a:lnTo>
                  <a:lnTo>
                    <a:pt x="1931" y="332"/>
                  </a:lnTo>
                  <a:lnTo>
                    <a:pt x="1872" y="311"/>
                  </a:lnTo>
                  <a:lnTo>
                    <a:pt x="1811" y="288"/>
                  </a:lnTo>
                  <a:lnTo>
                    <a:pt x="1758" y="265"/>
                  </a:lnTo>
                  <a:lnTo>
                    <a:pt x="1698" y="244"/>
                  </a:lnTo>
                  <a:lnTo>
                    <a:pt x="1639" y="228"/>
                  </a:lnTo>
                  <a:lnTo>
                    <a:pt x="1579" y="207"/>
                  </a:lnTo>
                  <a:lnTo>
                    <a:pt x="1526" y="185"/>
                  </a:lnTo>
                  <a:lnTo>
                    <a:pt x="1465" y="170"/>
                  </a:lnTo>
                  <a:lnTo>
                    <a:pt x="1406" y="147"/>
                  </a:lnTo>
                  <a:lnTo>
                    <a:pt x="1345" y="130"/>
                  </a:lnTo>
                  <a:lnTo>
                    <a:pt x="1286" y="114"/>
                  </a:lnTo>
                  <a:lnTo>
                    <a:pt x="1222" y="98"/>
                  </a:lnTo>
                  <a:lnTo>
                    <a:pt x="1155" y="77"/>
                  </a:lnTo>
                  <a:lnTo>
                    <a:pt x="1085" y="59"/>
                  </a:lnTo>
                  <a:lnTo>
                    <a:pt x="1020" y="43"/>
                  </a:lnTo>
                  <a:lnTo>
                    <a:pt x="950" y="27"/>
                  </a:lnTo>
                  <a:lnTo>
                    <a:pt x="878" y="16"/>
                  </a:lnTo>
                  <a:lnTo>
                    <a:pt x="808" y="6"/>
                  </a:lnTo>
                  <a:lnTo>
                    <a:pt x="737" y="0"/>
                  </a:lnTo>
                  <a:lnTo>
                    <a:pt x="673" y="0"/>
                  </a:lnTo>
                  <a:lnTo>
                    <a:pt x="602" y="0"/>
                  </a:lnTo>
                  <a:lnTo>
                    <a:pt x="537" y="6"/>
                  </a:lnTo>
                  <a:lnTo>
                    <a:pt x="473" y="22"/>
                  </a:lnTo>
                  <a:lnTo>
                    <a:pt x="408" y="37"/>
                  </a:lnTo>
                  <a:lnTo>
                    <a:pt x="348" y="65"/>
                  </a:lnTo>
                  <a:lnTo>
                    <a:pt x="288" y="98"/>
                  </a:lnTo>
                  <a:lnTo>
                    <a:pt x="234" y="136"/>
                  </a:lnTo>
                  <a:lnTo>
                    <a:pt x="179" y="191"/>
                  </a:lnTo>
                  <a:lnTo>
                    <a:pt x="135" y="244"/>
                  </a:lnTo>
                  <a:lnTo>
                    <a:pt x="98" y="305"/>
                  </a:lnTo>
                  <a:lnTo>
                    <a:pt x="60" y="364"/>
                  </a:lnTo>
                  <a:lnTo>
                    <a:pt x="34" y="435"/>
                  </a:lnTo>
                  <a:lnTo>
                    <a:pt x="16" y="500"/>
                  </a:lnTo>
                  <a:lnTo>
                    <a:pt x="6" y="570"/>
                  </a:lnTo>
                  <a:lnTo>
                    <a:pt x="0" y="647"/>
                  </a:lnTo>
                  <a:lnTo>
                    <a:pt x="0" y="653"/>
                  </a:lnTo>
                  <a:lnTo>
                    <a:pt x="6" y="663"/>
                  </a:lnTo>
                  <a:lnTo>
                    <a:pt x="6" y="668"/>
                  </a:lnTo>
                  <a:lnTo>
                    <a:pt x="16" y="675"/>
                  </a:lnTo>
                  <a:lnTo>
                    <a:pt x="28" y="685"/>
                  </a:lnTo>
                  <a:lnTo>
                    <a:pt x="38" y="691"/>
                  </a:lnTo>
                  <a:lnTo>
                    <a:pt x="55" y="691"/>
                  </a:lnTo>
                  <a:lnTo>
                    <a:pt x="114" y="631"/>
                  </a:lnTo>
                  <a:lnTo>
                    <a:pt x="185" y="593"/>
                  </a:lnTo>
                  <a:lnTo>
                    <a:pt x="261" y="566"/>
                  </a:lnTo>
                  <a:lnTo>
                    <a:pt x="342" y="554"/>
                  </a:lnTo>
                  <a:lnTo>
                    <a:pt x="423" y="554"/>
                  </a:lnTo>
                  <a:lnTo>
                    <a:pt x="505" y="566"/>
                  </a:lnTo>
                  <a:lnTo>
                    <a:pt x="592" y="577"/>
                  </a:lnTo>
                  <a:lnTo>
                    <a:pt x="673" y="593"/>
                  </a:lnTo>
                  <a:lnTo>
                    <a:pt x="754" y="616"/>
                  </a:lnTo>
                  <a:lnTo>
                    <a:pt x="830" y="637"/>
                  </a:lnTo>
                  <a:lnTo>
                    <a:pt x="911" y="663"/>
                  </a:lnTo>
                  <a:lnTo>
                    <a:pt x="988" y="685"/>
                  </a:lnTo>
                  <a:lnTo>
                    <a:pt x="1063" y="712"/>
                  </a:lnTo>
                  <a:lnTo>
                    <a:pt x="1139" y="740"/>
                  </a:lnTo>
                  <a:lnTo>
                    <a:pt x="1215" y="767"/>
                  </a:lnTo>
                  <a:lnTo>
                    <a:pt x="1286" y="795"/>
                  </a:lnTo>
                  <a:lnTo>
                    <a:pt x="1508" y="882"/>
                  </a:lnTo>
                  <a:lnTo>
                    <a:pt x="1726" y="963"/>
                  </a:lnTo>
                  <a:lnTo>
                    <a:pt x="1937" y="1050"/>
                  </a:lnTo>
                  <a:lnTo>
                    <a:pt x="2149" y="1143"/>
                  </a:lnTo>
                  <a:lnTo>
                    <a:pt x="2360" y="1230"/>
                  </a:lnTo>
                  <a:lnTo>
                    <a:pt x="2566" y="1322"/>
                  </a:lnTo>
                  <a:lnTo>
                    <a:pt x="2767" y="1420"/>
                  </a:lnTo>
                  <a:lnTo>
                    <a:pt x="2968" y="1513"/>
                  </a:lnTo>
                  <a:lnTo>
                    <a:pt x="3169" y="1611"/>
                  </a:lnTo>
                  <a:lnTo>
                    <a:pt x="3364" y="1709"/>
                  </a:lnTo>
                  <a:lnTo>
                    <a:pt x="3554" y="1812"/>
                  </a:lnTo>
                  <a:lnTo>
                    <a:pt x="3743" y="1916"/>
                  </a:lnTo>
                  <a:lnTo>
                    <a:pt x="3933" y="2019"/>
                  </a:lnTo>
                  <a:lnTo>
                    <a:pt x="4118" y="2123"/>
                  </a:lnTo>
                  <a:lnTo>
                    <a:pt x="4302" y="2231"/>
                  </a:lnTo>
                  <a:lnTo>
                    <a:pt x="4481" y="2341"/>
                  </a:lnTo>
                  <a:lnTo>
                    <a:pt x="4584" y="2412"/>
                  </a:lnTo>
                  <a:lnTo>
                    <a:pt x="4694" y="2476"/>
                  </a:lnTo>
                  <a:lnTo>
                    <a:pt x="4807" y="2547"/>
                  </a:lnTo>
                  <a:lnTo>
                    <a:pt x="4915" y="2624"/>
                  </a:lnTo>
                  <a:lnTo>
                    <a:pt x="5013" y="2705"/>
                  </a:lnTo>
                  <a:lnTo>
                    <a:pt x="5093" y="2803"/>
                  </a:lnTo>
                  <a:lnTo>
                    <a:pt x="5154" y="2917"/>
                  </a:lnTo>
                  <a:lnTo>
                    <a:pt x="5182" y="3053"/>
                  </a:lnTo>
                  <a:lnTo>
                    <a:pt x="5170" y="3108"/>
                  </a:lnTo>
                  <a:lnTo>
                    <a:pt x="5160" y="3157"/>
                  </a:lnTo>
                  <a:lnTo>
                    <a:pt x="5143" y="3206"/>
                  </a:lnTo>
                  <a:lnTo>
                    <a:pt x="5122" y="3249"/>
                  </a:lnTo>
                  <a:lnTo>
                    <a:pt x="5099" y="3287"/>
                  </a:lnTo>
                  <a:lnTo>
                    <a:pt x="5072" y="3326"/>
                  </a:lnTo>
                  <a:lnTo>
                    <a:pt x="5046" y="3363"/>
                  </a:lnTo>
                  <a:lnTo>
                    <a:pt x="5013" y="3396"/>
                  </a:lnTo>
                  <a:lnTo>
                    <a:pt x="4948" y="3456"/>
                  </a:lnTo>
                  <a:lnTo>
                    <a:pt x="4884" y="3516"/>
                  </a:lnTo>
                  <a:lnTo>
                    <a:pt x="4813" y="3570"/>
                  </a:lnTo>
                  <a:lnTo>
                    <a:pt x="4742" y="3631"/>
                  </a:lnTo>
                  <a:lnTo>
                    <a:pt x="4667" y="3684"/>
                  </a:lnTo>
                  <a:lnTo>
                    <a:pt x="4595" y="3739"/>
                  </a:lnTo>
                  <a:lnTo>
                    <a:pt x="4525" y="3798"/>
                  </a:lnTo>
                  <a:lnTo>
                    <a:pt x="4460" y="3853"/>
                  </a:lnTo>
                  <a:lnTo>
                    <a:pt x="4390" y="3913"/>
                  </a:lnTo>
                  <a:lnTo>
                    <a:pt x="4329" y="3973"/>
                  </a:lnTo>
                  <a:lnTo>
                    <a:pt x="4270" y="4038"/>
                  </a:lnTo>
                  <a:lnTo>
                    <a:pt x="4216" y="4109"/>
                  </a:lnTo>
                  <a:lnTo>
                    <a:pt x="4172" y="4180"/>
                  </a:lnTo>
                  <a:lnTo>
                    <a:pt x="4129" y="4256"/>
                  </a:lnTo>
                  <a:lnTo>
                    <a:pt x="4096" y="4343"/>
                  </a:lnTo>
                  <a:lnTo>
                    <a:pt x="4069" y="4430"/>
                  </a:lnTo>
                  <a:lnTo>
                    <a:pt x="4058" y="4540"/>
                  </a:lnTo>
                  <a:lnTo>
                    <a:pt x="4058" y="4654"/>
                  </a:lnTo>
                  <a:lnTo>
                    <a:pt x="4069" y="4768"/>
                  </a:lnTo>
                  <a:lnTo>
                    <a:pt x="4096" y="4872"/>
                  </a:lnTo>
                  <a:lnTo>
                    <a:pt x="4139" y="4974"/>
                  </a:lnTo>
                  <a:lnTo>
                    <a:pt x="4188" y="5073"/>
                  </a:lnTo>
                  <a:lnTo>
                    <a:pt x="4249" y="5159"/>
                  </a:lnTo>
                  <a:lnTo>
                    <a:pt x="4319" y="5236"/>
                  </a:lnTo>
                  <a:lnTo>
                    <a:pt x="4368" y="5273"/>
                  </a:lnTo>
                  <a:lnTo>
                    <a:pt x="4417" y="5312"/>
                  </a:lnTo>
                  <a:lnTo>
                    <a:pt x="4464" y="5345"/>
                  </a:lnTo>
                  <a:lnTo>
                    <a:pt x="4520" y="5372"/>
                  </a:lnTo>
                  <a:lnTo>
                    <a:pt x="4580" y="5399"/>
                  </a:lnTo>
                  <a:lnTo>
                    <a:pt x="4638" y="5427"/>
                  </a:lnTo>
                  <a:lnTo>
                    <a:pt x="4704" y="5449"/>
                  </a:lnTo>
                  <a:lnTo>
                    <a:pt x="4768" y="5464"/>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57" name="Freeform 33"/>
            <p:cNvSpPr>
              <a:spLocks noEditPoints="1"/>
            </p:cNvSpPr>
            <p:nvPr userDrawn="1"/>
          </p:nvSpPr>
          <p:spPr bwMode="auto">
            <a:xfrm>
              <a:off x="1408" y="3489"/>
              <a:ext cx="37" cy="38"/>
            </a:xfrm>
            <a:custGeom>
              <a:avLst/>
              <a:gdLst/>
              <a:ahLst/>
              <a:cxnLst>
                <a:cxn ang="0">
                  <a:pos x="710" y="740"/>
                </a:cxn>
                <a:cxn ang="0">
                  <a:pos x="617" y="512"/>
                </a:cxn>
                <a:cxn ang="0">
                  <a:pos x="629" y="207"/>
                </a:cxn>
                <a:cxn ang="0">
                  <a:pos x="678" y="50"/>
                </a:cxn>
                <a:cxn ang="0">
                  <a:pos x="716" y="44"/>
                </a:cxn>
                <a:cxn ang="0">
                  <a:pos x="737" y="33"/>
                </a:cxn>
                <a:cxn ang="0">
                  <a:pos x="737" y="22"/>
                </a:cxn>
                <a:cxn ang="0">
                  <a:pos x="629" y="6"/>
                </a:cxn>
                <a:cxn ang="0">
                  <a:pos x="515" y="0"/>
                </a:cxn>
                <a:cxn ang="0">
                  <a:pos x="400" y="6"/>
                </a:cxn>
                <a:cxn ang="0">
                  <a:pos x="282" y="6"/>
                </a:cxn>
                <a:cxn ang="0">
                  <a:pos x="205" y="28"/>
                </a:cxn>
                <a:cxn ang="0">
                  <a:pos x="141" y="66"/>
                </a:cxn>
                <a:cxn ang="0">
                  <a:pos x="92" y="120"/>
                </a:cxn>
                <a:cxn ang="0">
                  <a:pos x="48" y="174"/>
                </a:cxn>
                <a:cxn ang="0">
                  <a:pos x="0" y="392"/>
                </a:cxn>
                <a:cxn ang="0">
                  <a:pos x="48" y="599"/>
                </a:cxn>
                <a:cxn ang="0">
                  <a:pos x="96" y="654"/>
                </a:cxn>
                <a:cxn ang="0">
                  <a:pos x="157" y="687"/>
                </a:cxn>
                <a:cxn ang="0">
                  <a:pos x="228" y="713"/>
                </a:cxn>
                <a:cxn ang="0">
                  <a:pos x="303" y="730"/>
                </a:cxn>
                <a:cxn ang="0">
                  <a:pos x="385" y="736"/>
                </a:cxn>
                <a:cxn ang="0">
                  <a:pos x="460" y="736"/>
                </a:cxn>
                <a:cxn ang="0">
                  <a:pos x="537" y="736"/>
                </a:cxn>
                <a:cxn ang="0">
                  <a:pos x="612" y="747"/>
                </a:cxn>
                <a:cxn ang="0">
                  <a:pos x="460" y="670"/>
                </a:cxn>
                <a:cxn ang="0">
                  <a:pos x="492" y="392"/>
                </a:cxn>
                <a:cxn ang="0">
                  <a:pos x="503" y="109"/>
                </a:cxn>
                <a:cxn ang="0">
                  <a:pos x="498" y="93"/>
                </a:cxn>
                <a:cxn ang="0">
                  <a:pos x="492" y="77"/>
                </a:cxn>
                <a:cxn ang="0">
                  <a:pos x="433" y="56"/>
                </a:cxn>
                <a:cxn ang="0">
                  <a:pos x="375" y="56"/>
                </a:cxn>
                <a:cxn ang="0">
                  <a:pos x="308" y="66"/>
                </a:cxn>
                <a:cxn ang="0">
                  <a:pos x="255" y="87"/>
                </a:cxn>
                <a:cxn ang="0">
                  <a:pos x="167" y="234"/>
                </a:cxn>
                <a:cxn ang="0">
                  <a:pos x="145" y="403"/>
                </a:cxn>
                <a:cxn ang="0">
                  <a:pos x="172" y="546"/>
                </a:cxn>
                <a:cxn ang="0">
                  <a:pos x="259" y="648"/>
                </a:cxn>
                <a:cxn ang="0">
                  <a:pos x="313" y="665"/>
                </a:cxn>
                <a:cxn ang="0">
                  <a:pos x="369" y="681"/>
                </a:cxn>
              </a:cxnLst>
              <a:rect l="0" t="0" r="r" b="b"/>
              <a:pathLst>
                <a:path w="737" h="747">
                  <a:moveTo>
                    <a:pt x="612" y="747"/>
                  </a:moveTo>
                  <a:lnTo>
                    <a:pt x="710" y="740"/>
                  </a:lnTo>
                  <a:lnTo>
                    <a:pt x="617" y="665"/>
                  </a:lnTo>
                  <a:lnTo>
                    <a:pt x="617" y="512"/>
                  </a:lnTo>
                  <a:lnTo>
                    <a:pt x="617" y="361"/>
                  </a:lnTo>
                  <a:lnTo>
                    <a:pt x="629" y="207"/>
                  </a:lnTo>
                  <a:lnTo>
                    <a:pt x="654" y="60"/>
                  </a:lnTo>
                  <a:lnTo>
                    <a:pt x="678" y="50"/>
                  </a:lnTo>
                  <a:lnTo>
                    <a:pt x="700" y="50"/>
                  </a:lnTo>
                  <a:lnTo>
                    <a:pt x="716" y="44"/>
                  </a:lnTo>
                  <a:lnTo>
                    <a:pt x="737" y="38"/>
                  </a:lnTo>
                  <a:lnTo>
                    <a:pt x="737" y="33"/>
                  </a:lnTo>
                  <a:lnTo>
                    <a:pt x="737" y="28"/>
                  </a:lnTo>
                  <a:lnTo>
                    <a:pt x="737" y="22"/>
                  </a:lnTo>
                  <a:lnTo>
                    <a:pt x="683" y="10"/>
                  </a:lnTo>
                  <a:lnTo>
                    <a:pt x="629" y="6"/>
                  </a:lnTo>
                  <a:lnTo>
                    <a:pt x="569" y="0"/>
                  </a:lnTo>
                  <a:lnTo>
                    <a:pt x="515" y="0"/>
                  </a:lnTo>
                  <a:lnTo>
                    <a:pt x="460" y="0"/>
                  </a:lnTo>
                  <a:lnTo>
                    <a:pt x="400" y="6"/>
                  </a:lnTo>
                  <a:lnTo>
                    <a:pt x="341" y="6"/>
                  </a:lnTo>
                  <a:lnTo>
                    <a:pt x="282" y="6"/>
                  </a:lnTo>
                  <a:lnTo>
                    <a:pt x="243" y="16"/>
                  </a:lnTo>
                  <a:lnTo>
                    <a:pt x="205" y="28"/>
                  </a:lnTo>
                  <a:lnTo>
                    <a:pt x="172" y="44"/>
                  </a:lnTo>
                  <a:lnTo>
                    <a:pt x="141" y="66"/>
                  </a:lnTo>
                  <a:lnTo>
                    <a:pt x="114" y="93"/>
                  </a:lnTo>
                  <a:lnTo>
                    <a:pt x="92" y="120"/>
                  </a:lnTo>
                  <a:lnTo>
                    <a:pt x="71" y="148"/>
                  </a:lnTo>
                  <a:lnTo>
                    <a:pt x="48" y="174"/>
                  </a:lnTo>
                  <a:lnTo>
                    <a:pt x="15" y="284"/>
                  </a:lnTo>
                  <a:lnTo>
                    <a:pt x="0" y="392"/>
                  </a:lnTo>
                  <a:lnTo>
                    <a:pt x="10" y="502"/>
                  </a:lnTo>
                  <a:lnTo>
                    <a:pt x="48" y="599"/>
                  </a:lnTo>
                  <a:lnTo>
                    <a:pt x="71" y="626"/>
                  </a:lnTo>
                  <a:lnTo>
                    <a:pt x="96" y="654"/>
                  </a:lnTo>
                  <a:lnTo>
                    <a:pt x="124" y="670"/>
                  </a:lnTo>
                  <a:lnTo>
                    <a:pt x="157" y="687"/>
                  </a:lnTo>
                  <a:lnTo>
                    <a:pt x="188" y="703"/>
                  </a:lnTo>
                  <a:lnTo>
                    <a:pt x="228" y="713"/>
                  </a:lnTo>
                  <a:lnTo>
                    <a:pt x="265" y="718"/>
                  </a:lnTo>
                  <a:lnTo>
                    <a:pt x="303" y="730"/>
                  </a:lnTo>
                  <a:lnTo>
                    <a:pt x="341" y="736"/>
                  </a:lnTo>
                  <a:lnTo>
                    <a:pt x="385" y="736"/>
                  </a:lnTo>
                  <a:lnTo>
                    <a:pt x="422" y="736"/>
                  </a:lnTo>
                  <a:lnTo>
                    <a:pt x="460" y="736"/>
                  </a:lnTo>
                  <a:lnTo>
                    <a:pt x="498" y="736"/>
                  </a:lnTo>
                  <a:lnTo>
                    <a:pt x="537" y="736"/>
                  </a:lnTo>
                  <a:lnTo>
                    <a:pt x="574" y="740"/>
                  </a:lnTo>
                  <a:lnTo>
                    <a:pt x="612" y="747"/>
                  </a:lnTo>
                  <a:close/>
                  <a:moveTo>
                    <a:pt x="369" y="681"/>
                  </a:moveTo>
                  <a:lnTo>
                    <a:pt x="460" y="670"/>
                  </a:lnTo>
                  <a:lnTo>
                    <a:pt x="482" y="533"/>
                  </a:lnTo>
                  <a:lnTo>
                    <a:pt x="492" y="392"/>
                  </a:lnTo>
                  <a:lnTo>
                    <a:pt x="498" y="251"/>
                  </a:lnTo>
                  <a:lnTo>
                    <a:pt x="503" y="109"/>
                  </a:lnTo>
                  <a:lnTo>
                    <a:pt x="498" y="99"/>
                  </a:lnTo>
                  <a:lnTo>
                    <a:pt x="498" y="93"/>
                  </a:lnTo>
                  <a:lnTo>
                    <a:pt x="498" y="82"/>
                  </a:lnTo>
                  <a:lnTo>
                    <a:pt x="492" y="77"/>
                  </a:lnTo>
                  <a:lnTo>
                    <a:pt x="466" y="66"/>
                  </a:lnTo>
                  <a:lnTo>
                    <a:pt x="433" y="56"/>
                  </a:lnTo>
                  <a:lnTo>
                    <a:pt x="400" y="56"/>
                  </a:lnTo>
                  <a:lnTo>
                    <a:pt x="375" y="56"/>
                  </a:lnTo>
                  <a:lnTo>
                    <a:pt x="341" y="56"/>
                  </a:lnTo>
                  <a:lnTo>
                    <a:pt x="308" y="66"/>
                  </a:lnTo>
                  <a:lnTo>
                    <a:pt x="282" y="77"/>
                  </a:lnTo>
                  <a:lnTo>
                    <a:pt x="255" y="87"/>
                  </a:lnTo>
                  <a:lnTo>
                    <a:pt x="199" y="153"/>
                  </a:lnTo>
                  <a:lnTo>
                    <a:pt x="167" y="234"/>
                  </a:lnTo>
                  <a:lnTo>
                    <a:pt x="151" y="315"/>
                  </a:lnTo>
                  <a:lnTo>
                    <a:pt x="145" y="403"/>
                  </a:lnTo>
                  <a:lnTo>
                    <a:pt x="151" y="479"/>
                  </a:lnTo>
                  <a:lnTo>
                    <a:pt x="172" y="546"/>
                  </a:lnTo>
                  <a:lnTo>
                    <a:pt x="205" y="604"/>
                  </a:lnTo>
                  <a:lnTo>
                    <a:pt x="259" y="648"/>
                  </a:lnTo>
                  <a:lnTo>
                    <a:pt x="292" y="660"/>
                  </a:lnTo>
                  <a:lnTo>
                    <a:pt x="313" y="665"/>
                  </a:lnTo>
                  <a:lnTo>
                    <a:pt x="341" y="675"/>
                  </a:lnTo>
                  <a:lnTo>
                    <a:pt x="369" y="681"/>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58" name="Freeform 34"/>
            <p:cNvSpPr>
              <a:spLocks/>
            </p:cNvSpPr>
            <p:nvPr userDrawn="1"/>
          </p:nvSpPr>
          <p:spPr bwMode="auto">
            <a:xfrm>
              <a:off x="1375" y="3483"/>
              <a:ext cx="27" cy="40"/>
            </a:xfrm>
            <a:custGeom>
              <a:avLst/>
              <a:gdLst/>
              <a:ahLst/>
              <a:cxnLst>
                <a:cxn ang="0">
                  <a:pos x="433" y="795"/>
                </a:cxn>
                <a:cxn ang="0">
                  <a:pos x="450" y="789"/>
                </a:cxn>
                <a:cxn ang="0">
                  <a:pos x="450" y="779"/>
                </a:cxn>
                <a:cxn ang="0">
                  <a:pos x="411" y="751"/>
                </a:cxn>
                <a:cxn ang="0">
                  <a:pos x="374" y="718"/>
                </a:cxn>
                <a:cxn ang="0">
                  <a:pos x="493" y="109"/>
                </a:cxn>
                <a:cxn ang="0">
                  <a:pos x="536" y="99"/>
                </a:cxn>
                <a:cxn ang="0">
                  <a:pos x="563" y="81"/>
                </a:cxn>
                <a:cxn ang="0">
                  <a:pos x="563" y="77"/>
                </a:cxn>
                <a:cxn ang="0">
                  <a:pos x="43" y="174"/>
                </a:cxn>
                <a:cxn ang="0">
                  <a:pos x="54" y="174"/>
                </a:cxn>
                <a:cxn ang="0">
                  <a:pos x="113" y="114"/>
                </a:cxn>
                <a:cxn ang="0">
                  <a:pos x="184" y="77"/>
                </a:cxn>
                <a:cxn ang="0">
                  <a:pos x="265" y="87"/>
                </a:cxn>
                <a:cxn ang="0">
                  <a:pos x="336" y="114"/>
                </a:cxn>
                <a:cxn ang="0">
                  <a:pos x="309" y="348"/>
                </a:cxn>
                <a:cxn ang="0">
                  <a:pos x="288" y="371"/>
                </a:cxn>
                <a:cxn ang="0">
                  <a:pos x="248" y="371"/>
                </a:cxn>
                <a:cxn ang="0">
                  <a:pos x="199" y="354"/>
                </a:cxn>
                <a:cxn ang="0">
                  <a:pos x="184" y="315"/>
                </a:cxn>
                <a:cxn ang="0">
                  <a:pos x="178" y="278"/>
                </a:cxn>
                <a:cxn ang="0">
                  <a:pos x="162" y="267"/>
                </a:cxn>
                <a:cxn ang="0">
                  <a:pos x="151" y="267"/>
                </a:cxn>
                <a:cxn ang="0">
                  <a:pos x="118" y="485"/>
                </a:cxn>
                <a:cxn ang="0">
                  <a:pos x="146" y="475"/>
                </a:cxn>
                <a:cxn ang="0">
                  <a:pos x="168" y="441"/>
                </a:cxn>
                <a:cxn ang="0">
                  <a:pos x="184" y="429"/>
                </a:cxn>
                <a:cxn ang="0">
                  <a:pos x="199" y="429"/>
                </a:cxn>
                <a:cxn ang="0">
                  <a:pos x="244" y="435"/>
                </a:cxn>
                <a:cxn ang="0">
                  <a:pos x="275" y="463"/>
                </a:cxn>
                <a:cxn ang="0">
                  <a:pos x="288" y="475"/>
                </a:cxn>
                <a:cxn ang="0">
                  <a:pos x="211" y="697"/>
                </a:cxn>
                <a:cxn ang="0">
                  <a:pos x="128" y="685"/>
                </a:cxn>
                <a:cxn ang="0">
                  <a:pos x="27" y="561"/>
                </a:cxn>
                <a:cxn ang="0">
                  <a:pos x="21" y="555"/>
                </a:cxn>
                <a:cxn ang="0">
                  <a:pos x="11" y="561"/>
                </a:cxn>
                <a:cxn ang="0">
                  <a:pos x="401" y="795"/>
                </a:cxn>
              </a:cxnLst>
              <a:rect l="0" t="0" r="r" b="b"/>
              <a:pathLst>
                <a:path w="569" h="795">
                  <a:moveTo>
                    <a:pt x="401" y="795"/>
                  </a:moveTo>
                  <a:lnTo>
                    <a:pt x="433" y="795"/>
                  </a:lnTo>
                  <a:lnTo>
                    <a:pt x="439" y="789"/>
                  </a:lnTo>
                  <a:lnTo>
                    <a:pt x="450" y="789"/>
                  </a:lnTo>
                  <a:lnTo>
                    <a:pt x="450" y="784"/>
                  </a:lnTo>
                  <a:lnTo>
                    <a:pt x="450" y="779"/>
                  </a:lnTo>
                  <a:lnTo>
                    <a:pt x="433" y="762"/>
                  </a:lnTo>
                  <a:lnTo>
                    <a:pt x="411" y="751"/>
                  </a:lnTo>
                  <a:lnTo>
                    <a:pt x="389" y="740"/>
                  </a:lnTo>
                  <a:lnTo>
                    <a:pt x="374" y="718"/>
                  </a:lnTo>
                  <a:lnTo>
                    <a:pt x="472" y="114"/>
                  </a:lnTo>
                  <a:lnTo>
                    <a:pt x="493" y="109"/>
                  </a:lnTo>
                  <a:lnTo>
                    <a:pt x="515" y="103"/>
                  </a:lnTo>
                  <a:lnTo>
                    <a:pt x="536" y="99"/>
                  </a:lnTo>
                  <a:lnTo>
                    <a:pt x="563" y="87"/>
                  </a:lnTo>
                  <a:lnTo>
                    <a:pt x="563" y="81"/>
                  </a:lnTo>
                  <a:lnTo>
                    <a:pt x="569" y="81"/>
                  </a:lnTo>
                  <a:lnTo>
                    <a:pt x="563" y="77"/>
                  </a:lnTo>
                  <a:lnTo>
                    <a:pt x="107" y="0"/>
                  </a:lnTo>
                  <a:lnTo>
                    <a:pt x="43" y="174"/>
                  </a:lnTo>
                  <a:lnTo>
                    <a:pt x="48" y="180"/>
                  </a:lnTo>
                  <a:lnTo>
                    <a:pt x="54" y="174"/>
                  </a:lnTo>
                  <a:lnTo>
                    <a:pt x="81" y="147"/>
                  </a:lnTo>
                  <a:lnTo>
                    <a:pt x="113" y="114"/>
                  </a:lnTo>
                  <a:lnTo>
                    <a:pt x="141" y="81"/>
                  </a:lnTo>
                  <a:lnTo>
                    <a:pt x="184" y="77"/>
                  </a:lnTo>
                  <a:lnTo>
                    <a:pt x="221" y="81"/>
                  </a:lnTo>
                  <a:lnTo>
                    <a:pt x="265" y="87"/>
                  </a:lnTo>
                  <a:lnTo>
                    <a:pt x="303" y="99"/>
                  </a:lnTo>
                  <a:lnTo>
                    <a:pt x="336" y="114"/>
                  </a:lnTo>
                  <a:lnTo>
                    <a:pt x="315" y="337"/>
                  </a:lnTo>
                  <a:lnTo>
                    <a:pt x="309" y="348"/>
                  </a:lnTo>
                  <a:lnTo>
                    <a:pt x="298" y="359"/>
                  </a:lnTo>
                  <a:lnTo>
                    <a:pt x="288" y="371"/>
                  </a:lnTo>
                  <a:lnTo>
                    <a:pt x="275" y="376"/>
                  </a:lnTo>
                  <a:lnTo>
                    <a:pt x="248" y="371"/>
                  </a:lnTo>
                  <a:lnTo>
                    <a:pt x="221" y="365"/>
                  </a:lnTo>
                  <a:lnTo>
                    <a:pt x="199" y="354"/>
                  </a:lnTo>
                  <a:lnTo>
                    <a:pt x="184" y="332"/>
                  </a:lnTo>
                  <a:lnTo>
                    <a:pt x="184" y="315"/>
                  </a:lnTo>
                  <a:lnTo>
                    <a:pt x="184" y="294"/>
                  </a:lnTo>
                  <a:lnTo>
                    <a:pt x="178" y="278"/>
                  </a:lnTo>
                  <a:lnTo>
                    <a:pt x="168" y="267"/>
                  </a:lnTo>
                  <a:lnTo>
                    <a:pt x="162" y="267"/>
                  </a:lnTo>
                  <a:lnTo>
                    <a:pt x="157" y="267"/>
                  </a:lnTo>
                  <a:lnTo>
                    <a:pt x="151" y="267"/>
                  </a:lnTo>
                  <a:lnTo>
                    <a:pt x="146" y="272"/>
                  </a:lnTo>
                  <a:lnTo>
                    <a:pt x="118" y="485"/>
                  </a:lnTo>
                  <a:lnTo>
                    <a:pt x="135" y="485"/>
                  </a:lnTo>
                  <a:lnTo>
                    <a:pt x="146" y="475"/>
                  </a:lnTo>
                  <a:lnTo>
                    <a:pt x="157" y="457"/>
                  </a:lnTo>
                  <a:lnTo>
                    <a:pt x="168" y="441"/>
                  </a:lnTo>
                  <a:lnTo>
                    <a:pt x="174" y="435"/>
                  </a:lnTo>
                  <a:lnTo>
                    <a:pt x="184" y="429"/>
                  </a:lnTo>
                  <a:lnTo>
                    <a:pt x="189" y="429"/>
                  </a:lnTo>
                  <a:lnTo>
                    <a:pt x="199" y="429"/>
                  </a:lnTo>
                  <a:lnTo>
                    <a:pt x="221" y="435"/>
                  </a:lnTo>
                  <a:lnTo>
                    <a:pt x="244" y="435"/>
                  </a:lnTo>
                  <a:lnTo>
                    <a:pt x="265" y="446"/>
                  </a:lnTo>
                  <a:lnTo>
                    <a:pt x="275" y="463"/>
                  </a:lnTo>
                  <a:lnTo>
                    <a:pt x="281" y="469"/>
                  </a:lnTo>
                  <a:lnTo>
                    <a:pt x="288" y="475"/>
                  </a:lnTo>
                  <a:lnTo>
                    <a:pt x="244" y="675"/>
                  </a:lnTo>
                  <a:lnTo>
                    <a:pt x="211" y="697"/>
                  </a:lnTo>
                  <a:lnTo>
                    <a:pt x="174" y="697"/>
                  </a:lnTo>
                  <a:lnTo>
                    <a:pt x="128" y="685"/>
                  </a:lnTo>
                  <a:lnTo>
                    <a:pt x="85" y="675"/>
                  </a:lnTo>
                  <a:lnTo>
                    <a:pt x="27" y="561"/>
                  </a:lnTo>
                  <a:lnTo>
                    <a:pt x="27" y="555"/>
                  </a:lnTo>
                  <a:lnTo>
                    <a:pt x="21" y="555"/>
                  </a:lnTo>
                  <a:lnTo>
                    <a:pt x="15" y="555"/>
                  </a:lnTo>
                  <a:lnTo>
                    <a:pt x="11" y="561"/>
                  </a:lnTo>
                  <a:lnTo>
                    <a:pt x="0" y="713"/>
                  </a:lnTo>
                  <a:lnTo>
                    <a:pt x="401" y="795"/>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59" name="Freeform 35"/>
            <p:cNvSpPr>
              <a:spLocks noEditPoints="1"/>
            </p:cNvSpPr>
            <p:nvPr userDrawn="1"/>
          </p:nvSpPr>
          <p:spPr bwMode="auto">
            <a:xfrm>
              <a:off x="1336" y="3477"/>
              <a:ext cx="34" cy="40"/>
            </a:xfrm>
            <a:custGeom>
              <a:avLst/>
              <a:gdLst/>
              <a:ahLst/>
              <a:cxnLst>
                <a:cxn ang="0">
                  <a:pos x="472" y="789"/>
                </a:cxn>
                <a:cxn ang="0">
                  <a:pos x="484" y="789"/>
                </a:cxn>
                <a:cxn ang="0">
                  <a:pos x="499" y="778"/>
                </a:cxn>
                <a:cxn ang="0">
                  <a:pos x="488" y="762"/>
                </a:cxn>
                <a:cxn ang="0">
                  <a:pos x="467" y="751"/>
                </a:cxn>
                <a:cxn ang="0">
                  <a:pos x="451" y="741"/>
                </a:cxn>
                <a:cxn ang="0">
                  <a:pos x="451" y="588"/>
                </a:cxn>
                <a:cxn ang="0">
                  <a:pos x="521" y="277"/>
                </a:cxn>
                <a:cxn ang="0">
                  <a:pos x="569" y="120"/>
                </a:cxn>
                <a:cxn ang="0">
                  <a:pos x="580" y="110"/>
                </a:cxn>
                <a:cxn ang="0">
                  <a:pos x="603" y="98"/>
                </a:cxn>
                <a:cxn ang="0">
                  <a:pos x="646" y="98"/>
                </a:cxn>
                <a:cxn ang="0">
                  <a:pos x="662" y="82"/>
                </a:cxn>
                <a:cxn ang="0">
                  <a:pos x="353" y="0"/>
                </a:cxn>
                <a:cxn ang="0">
                  <a:pos x="342" y="11"/>
                </a:cxn>
                <a:cxn ang="0">
                  <a:pos x="374" y="43"/>
                </a:cxn>
                <a:cxn ang="0">
                  <a:pos x="417" y="64"/>
                </a:cxn>
                <a:cxn ang="0">
                  <a:pos x="423" y="174"/>
                </a:cxn>
                <a:cxn ang="0">
                  <a:pos x="385" y="289"/>
                </a:cxn>
                <a:cxn ang="0">
                  <a:pos x="300" y="295"/>
                </a:cxn>
                <a:cxn ang="0">
                  <a:pos x="211" y="295"/>
                </a:cxn>
                <a:cxn ang="0">
                  <a:pos x="124" y="310"/>
                </a:cxn>
                <a:cxn ang="0">
                  <a:pos x="54" y="365"/>
                </a:cxn>
                <a:cxn ang="0">
                  <a:pos x="11" y="479"/>
                </a:cxn>
                <a:cxn ang="0">
                  <a:pos x="11" y="594"/>
                </a:cxn>
                <a:cxn ang="0">
                  <a:pos x="39" y="637"/>
                </a:cxn>
                <a:cxn ang="0">
                  <a:pos x="76" y="670"/>
                </a:cxn>
                <a:cxn ang="0">
                  <a:pos x="119" y="696"/>
                </a:cxn>
                <a:cxn ang="0">
                  <a:pos x="174" y="714"/>
                </a:cxn>
                <a:cxn ang="0">
                  <a:pos x="250" y="729"/>
                </a:cxn>
                <a:cxn ang="0">
                  <a:pos x="325" y="751"/>
                </a:cxn>
                <a:cxn ang="0">
                  <a:pos x="395" y="767"/>
                </a:cxn>
                <a:cxn ang="0">
                  <a:pos x="467" y="789"/>
                </a:cxn>
                <a:cxn ang="0">
                  <a:pos x="244" y="674"/>
                </a:cxn>
                <a:cxn ang="0">
                  <a:pos x="271" y="674"/>
                </a:cxn>
                <a:cxn ang="0">
                  <a:pos x="310" y="588"/>
                </a:cxn>
                <a:cxn ang="0">
                  <a:pos x="353" y="436"/>
                </a:cxn>
                <a:cxn ang="0">
                  <a:pos x="310" y="353"/>
                </a:cxn>
                <a:cxn ang="0">
                  <a:pos x="233" y="359"/>
                </a:cxn>
                <a:cxn ang="0">
                  <a:pos x="174" y="425"/>
                </a:cxn>
                <a:cxn ang="0">
                  <a:pos x="147" y="533"/>
                </a:cxn>
                <a:cxn ang="0">
                  <a:pos x="153" y="594"/>
                </a:cxn>
                <a:cxn ang="0">
                  <a:pos x="158" y="615"/>
                </a:cxn>
                <a:cxn ang="0">
                  <a:pos x="174" y="637"/>
                </a:cxn>
                <a:cxn ang="0">
                  <a:pos x="207" y="664"/>
                </a:cxn>
              </a:cxnLst>
              <a:rect l="0" t="0" r="r" b="b"/>
              <a:pathLst>
                <a:path w="662" h="789">
                  <a:moveTo>
                    <a:pt x="467" y="789"/>
                  </a:moveTo>
                  <a:lnTo>
                    <a:pt x="472" y="789"/>
                  </a:lnTo>
                  <a:lnTo>
                    <a:pt x="478" y="789"/>
                  </a:lnTo>
                  <a:lnTo>
                    <a:pt x="484" y="789"/>
                  </a:lnTo>
                  <a:lnTo>
                    <a:pt x="488" y="789"/>
                  </a:lnTo>
                  <a:lnTo>
                    <a:pt x="499" y="778"/>
                  </a:lnTo>
                  <a:lnTo>
                    <a:pt x="494" y="772"/>
                  </a:lnTo>
                  <a:lnTo>
                    <a:pt x="488" y="762"/>
                  </a:lnTo>
                  <a:lnTo>
                    <a:pt x="484" y="757"/>
                  </a:lnTo>
                  <a:lnTo>
                    <a:pt x="467" y="751"/>
                  </a:lnTo>
                  <a:lnTo>
                    <a:pt x="456" y="745"/>
                  </a:lnTo>
                  <a:lnTo>
                    <a:pt x="451" y="741"/>
                  </a:lnTo>
                  <a:lnTo>
                    <a:pt x="445" y="735"/>
                  </a:lnTo>
                  <a:lnTo>
                    <a:pt x="451" y="588"/>
                  </a:lnTo>
                  <a:lnTo>
                    <a:pt x="484" y="436"/>
                  </a:lnTo>
                  <a:lnTo>
                    <a:pt x="521" y="277"/>
                  </a:lnTo>
                  <a:lnTo>
                    <a:pt x="558" y="125"/>
                  </a:lnTo>
                  <a:lnTo>
                    <a:pt x="569" y="120"/>
                  </a:lnTo>
                  <a:lnTo>
                    <a:pt x="575" y="114"/>
                  </a:lnTo>
                  <a:lnTo>
                    <a:pt x="580" y="110"/>
                  </a:lnTo>
                  <a:lnTo>
                    <a:pt x="585" y="104"/>
                  </a:lnTo>
                  <a:lnTo>
                    <a:pt x="603" y="98"/>
                  </a:lnTo>
                  <a:lnTo>
                    <a:pt x="625" y="98"/>
                  </a:lnTo>
                  <a:lnTo>
                    <a:pt x="646" y="98"/>
                  </a:lnTo>
                  <a:lnTo>
                    <a:pt x="662" y="87"/>
                  </a:lnTo>
                  <a:lnTo>
                    <a:pt x="662" y="82"/>
                  </a:lnTo>
                  <a:lnTo>
                    <a:pt x="656" y="82"/>
                  </a:lnTo>
                  <a:lnTo>
                    <a:pt x="353" y="0"/>
                  </a:lnTo>
                  <a:lnTo>
                    <a:pt x="347" y="6"/>
                  </a:lnTo>
                  <a:lnTo>
                    <a:pt x="342" y="11"/>
                  </a:lnTo>
                  <a:lnTo>
                    <a:pt x="353" y="33"/>
                  </a:lnTo>
                  <a:lnTo>
                    <a:pt x="374" y="43"/>
                  </a:lnTo>
                  <a:lnTo>
                    <a:pt x="395" y="54"/>
                  </a:lnTo>
                  <a:lnTo>
                    <a:pt x="417" y="64"/>
                  </a:lnTo>
                  <a:lnTo>
                    <a:pt x="428" y="114"/>
                  </a:lnTo>
                  <a:lnTo>
                    <a:pt x="423" y="174"/>
                  </a:lnTo>
                  <a:lnTo>
                    <a:pt x="407" y="234"/>
                  </a:lnTo>
                  <a:lnTo>
                    <a:pt x="385" y="289"/>
                  </a:lnTo>
                  <a:lnTo>
                    <a:pt x="342" y="295"/>
                  </a:lnTo>
                  <a:lnTo>
                    <a:pt x="300" y="295"/>
                  </a:lnTo>
                  <a:lnTo>
                    <a:pt x="254" y="295"/>
                  </a:lnTo>
                  <a:lnTo>
                    <a:pt x="211" y="295"/>
                  </a:lnTo>
                  <a:lnTo>
                    <a:pt x="163" y="299"/>
                  </a:lnTo>
                  <a:lnTo>
                    <a:pt x="124" y="310"/>
                  </a:lnTo>
                  <a:lnTo>
                    <a:pt x="87" y="332"/>
                  </a:lnTo>
                  <a:lnTo>
                    <a:pt x="54" y="365"/>
                  </a:lnTo>
                  <a:lnTo>
                    <a:pt x="27" y="419"/>
                  </a:lnTo>
                  <a:lnTo>
                    <a:pt x="11" y="479"/>
                  </a:lnTo>
                  <a:lnTo>
                    <a:pt x="0" y="539"/>
                  </a:lnTo>
                  <a:lnTo>
                    <a:pt x="11" y="594"/>
                  </a:lnTo>
                  <a:lnTo>
                    <a:pt x="21" y="621"/>
                  </a:lnTo>
                  <a:lnTo>
                    <a:pt x="39" y="637"/>
                  </a:lnTo>
                  <a:lnTo>
                    <a:pt x="54" y="658"/>
                  </a:lnTo>
                  <a:lnTo>
                    <a:pt x="76" y="670"/>
                  </a:lnTo>
                  <a:lnTo>
                    <a:pt x="97" y="686"/>
                  </a:lnTo>
                  <a:lnTo>
                    <a:pt x="119" y="696"/>
                  </a:lnTo>
                  <a:lnTo>
                    <a:pt x="147" y="702"/>
                  </a:lnTo>
                  <a:lnTo>
                    <a:pt x="174" y="714"/>
                  </a:lnTo>
                  <a:lnTo>
                    <a:pt x="211" y="724"/>
                  </a:lnTo>
                  <a:lnTo>
                    <a:pt x="250" y="729"/>
                  </a:lnTo>
                  <a:lnTo>
                    <a:pt x="287" y="741"/>
                  </a:lnTo>
                  <a:lnTo>
                    <a:pt x="325" y="751"/>
                  </a:lnTo>
                  <a:lnTo>
                    <a:pt x="358" y="757"/>
                  </a:lnTo>
                  <a:lnTo>
                    <a:pt x="395" y="767"/>
                  </a:lnTo>
                  <a:lnTo>
                    <a:pt x="434" y="778"/>
                  </a:lnTo>
                  <a:lnTo>
                    <a:pt x="467" y="789"/>
                  </a:lnTo>
                  <a:close/>
                  <a:moveTo>
                    <a:pt x="228" y="674"/>
                  </a:moveTo>
                  <a:lnTo>
                    <a:pt x="244" y="674"/>
                  </a:lnTo>
                  <a:lnTo>
                    <a:pt x="260" y="674"/>
                  </a:lnTo>
                  <a:lnTo>
                    <a:pt x="271" y="674"/>
                  </a:lnTo>
                  <a:lnTo>
                    <a:pt x="287" y="664"/>
                  </a:lnTo>
                  <a:lnTo>
                    <a:pt x="310" y="588"/>
                  </a:lnTo>
                  <a:lnTo>
                    <a:pt x="337" y="511"/>
                  </a:lnTo>
                  <a:lnTo>
                    <a:pt x="353" y="436"/>
                  </a:lnTo>
                  <a:lnTo>
                    <a:pt x="342" y="359"/>
                  </a:lnTo>
                  <a:lnTo>
                    <a:pt x="310" y="353"/>
                  </a:lnTo>
                  <a:lnTo>
                    <a:pt x="271" y="353"/>
                  </a:lnTo>
                  <a:lnTo>
                    <a:pt x="233" y="359"/>
                  </a:lnTo>
                  <a:lnTo>
                    <a:pt x="207" y="382"/>
                  </a:lnTo>
                  <a:lnTo>
                    <a:pt x="174" y="425"/>
                  </a:lnTo>
                  <a:lnTo>
                    <a:pt x="158" y="479"/>
                  </a:lnTo>
                  <a:lnTo>
                    <a:pt x="147" y="533"/>
                  </a:lnTo>
                  <a:lnTo>
                    <a:pt x="141" y="582"/>
                  </a:lnTo>
                  <a:lnTo>
                    <a:pt x="153" y="594"/>
                  </a:lnTo>
                  <a:lnTo>
                    <a:pt x="158" y="604"/>
                  </a:lnTo>
                  <a:lnTo>
                    <a:pt x="158" y="615"/>
                  </a:lnTo>
                  <a:lnTo>
                    <a:pt x="158" y="625"/>
                  </a:lnTo>
                  <a:lnTo>
                    <a:pt x="174" y="637"/>
                  </a:lnTo>
                  <a:lnTo>
                    <a:pt x="190" y="653"/>
                  </a:lnTo>
                  <a:lnTo>
                    <a:pt x="207" y="664"/>
                  </a:lnTo>
                  <a:lnTo>
                    <a:pt x="228" y="674"/>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60" name="Freeform 36"/>
            <p:cNvSpPr>
              <a:spLocks noEditPoints="1"/>
            </p:cNvSpPr>
            <p:nvPr userDrawn="1"/>
          </p:nvSpPr>
          <p:spPr bwMode="auto">
            <a:xfrm>
              <a:off x="1308" y="3461"/>
              <a:ext cx="37" cy="42"/>
            </a:xfrm>
            <a:custGeom>
              <a:avLst/>
              <a:gdLst/>
              <a:ahLst/>
              <a:cxnLst>
                <a:cxn ang="0">
                  <a:pos x="184" y="832"/>
                </a:cxn>
                <a:cxn ang="0">
                  <a:pos x="298" y="696"/>
                </a:cxn>
                <a:cxn ang="0">
                  <a:pos x="412" y="555"/>
                </a:cxn>
                <a:cxn ang="0">
                  <a:pos x="530" y="413"/>
                </a:cxn>
                <a:cxn ang="0">
                  <a:pos x="667" y="293"/>
                </a:cxn>
                <a:cxn ang="0">
                  <a:pos x="704" y="293"/>
                </a:cxn>
                <a:cxn ang="0">
                  <a:pos x="738" y="288"/>
                </a:cxn>
                <a:cxn ang="0">
                  <a:pos x="743" y="283"/>
                </a:cxn>
                <a:cxn ang="0">
                  <a:pos x="721" y="261"/>
                </a:cxn>
                <a:cxn ang="0">
                  <a:pos x="656" y="234"/>
                </a:cxn>
                <a:cxn ang="0">
                  <a:pos x="580" y="213"/>
                </a:cxn>
                <a:cxn ang="0">
                  <a:pos x="509" y="197"/>
                </a:cxn>
                <a:cxn ang="0">
                  <a:pos x="472" y="197"/>
                </a:cxn>
                <a:cxn ang="0">
                  <a:pos x="477" y="218"/>
                </a:cxn>
                <a:cxn ang="0">
                  <a:pos x="520" y="244"/>
                </a:cxn>
                <a:cxn ang="0">
                  <a:pos x="515" y="305"/>
                </a:cxn>
                <a:cxn ang="0">
                  <a:pos x="460" y="375"/>
                </a:cxn>
                <a:cxn ang="0">
                  <a:pos x="395" y="403"/>
                </a:cxn>
                <a:cxn ang="0">
                  <a:pos x="342" y="385"/>
                </a:cxn>
                <a:cxn ang="0">
                  <a:pos x="288" y="370"/>
                </a:cxn>
                <a:cxn ang="0">
                  <a:pos x="244" y="342"/>
                </a:cxn>
                <a:cxn ang="0">
                  <a:pos x="217" y="321"/>
                </a:cxn>
                <a:cxn ang="0">
                  <a:pos x="211" y="311"/>
                </a:cxn>
                <a:cxn ang="0">
                  <a:pos x="238" y="152"/>
                </a:cxn>
                <a:cxn ang="0">
                  <a:pos x="288" y="152"/>
                </a:cxn>
                <a:cxn ang="0">
                  <a:pos x="315" y="142"/>
                </a:cxn>
                <a:cxn ang="0">
                  <a:pos x="315" y="130"/>
                </a:cxn>
                <a:cxn ang="0">
                  <a:pos x="17" y="0"/>
                </a:cxn>
                <a:cxn ang="0">
                  <a:pos x="11" y="6"/>
                </a:cxn>
                <a:cxn ang="0">
                  <a:pos x="0" y="10"/>
                </a:cxn>
                <a:cxn ang="0">
                  <a:pos x="0" y="22"/>
                </a:cxn>
                <a:cxn ang="0">
                  <a:pos x="81" y="234"/>
                </a:cxn>
                <a:cxn ang="0">
                  <a:pos x="81" y="489"/>
                </a:cxn>
                <a:cxn ang="0">
                  <a:pos x="81" y="637"/>
                </a:cxn>
                <a:cxn ang="0">
                  <a:pos x="81" y="783"/>
                </a:cxn>
                <a:cxn ang="0">
                  <a:pos x="108" y="828"/>
                </a:cxn>
                <a:cxn ang="0">
                  <a:pos x="152" y="838"/>
                </a:cxn>
                <a:cxn ang="0">
                  <a:pos x="259" y="610"/>
                </a:cxn>
                <a:cxn ang="0">
                  <a:pos x="331" y="527"/>
                </a:cxn>
                <a:cxn ang="0">
                  <a:pos x="232" y="435"/>
                </a:cxn>
                <a:cxn ang="0">
                  <a:pos x="211" y="517"/>
                </a:cxn>
                <a:cxn ang="0">
                  <a:pos x="211" y="620"/>
                </a:cxn>
                <a:cxn ang="0">
                  <a:pos x="217" y="637"/>
                </a:cxn>
                <a:cxn ang="0">
                  <a:pos x="222" y="647"/>
                </a:cxn>
              </a:cxnLst>
              <a:rect l="0" t="0" r="r" b="b"/>
              <a:pathLst>
                <a:path w="748" h="838">
                  <a:moveTo>
                    <a:pt x="152" y="838"/>
                  </a:moveTo>
                  <a:lnTo>
                    <a:pt x="184" y="832"/>
                  </a:lnTo>
                  <a:lnTo>
                    <a:pt x="238" y="767"/>
                  </a:lnTo>
                  <a:lnTo>
                    <a:pt x="298" y="696"/>
                  </a:lnTo>
                  <a:lnTo>
                    <a:pt x="352" y="626"/>
                  </a:lnTo>
                  <a:lnTo>
                    <a:pt x="412" y="555"/>
                  </a:lnTo>
                  <a:lnTo>
                    <a:pt x="472" y="484"/>
                  </a:lnTo>
                  <a:lnTo>
                    <a:pt x="530" y="413"/>
                  </a:lnTo>
                  <a:lnTo>
                    <a:pt x="597" y="348"/>
                  </a:lnTo>
                  <a:lnTo>
                    <a:pt x="667" y="293"/>
                  </a:lnTo>
                  <a:lnTo>
                    <a:pt x="683" y="293"/>
                  </a:lnTo>
                  <a:lnTo>
                    <a:pt x="704" y="293"/>
                  </a:lnTo>
                  <a:lnTo>
                    <a:pt x="721" y="293"/>
                  </a:lnTo>
                  <a:lnTo>
                    <a:pt x="738" y="288"/>
                  </a:lnTo>
                  <a:lnTo>
                    <a:pt x="743" y="288"/>
                  </a:lnTo>
                  <a:lnTo>
                    <a:pt x="743" y="283"/>
                  </a:lnTo>
                  <a:lnTo>
                    <a:pt x="748" y="277"/>
                  </a:lnTo>
                  <a:lnTo>
                    <a:pt x="721" y="261"/>
                  </a:lnTo>
                  <a:lnTo>
                    <a:pt x="689" y="250"/>
                  </a:lnTo>
                  <a:lnTo>
                    <a:pt x="656" y="234"/>
                  </a:lnTo>
                  <a:lnTo>
                    <a:pt x="619" y="223"/>
                  </a:lnTo>
                  <a:lnTo>
                    <a:pt x="580" y="213"/>
                  </a:lnTo>
                  <a:lnTo>
                    <a:pt x="548" y="207"/>
                  </a:lnTo>
                  <a:lnTo>
                    <a:pt x="509" y="197"/>
                  </a:lnTo>
                  <a:lnTo>
                    <a:pt x="477" y="190"/>
                  </a:lnTo>
                  <a:lnTo>
                    <a:pt x="472" y="197"/>
                  </a:lnTo>
                  <a:lnTo>
                    <a:pt x="466" y="201"/>
                  </a:lnTo>
                  <a:lnTo>
                    <a:pt x="477" y="218"/>
                  </a:lnTo>
                  <a:lnTo>
                    <a:pt x="499" y="228"/>
                  </a:lnTo>
                  <a:lnTo>
                    <a:pt x="520" y="244"/>
                  </a:lnTo>
                  <a:lnTo>
                    <a:pt x="530" y="266"/>
                  </a:lnTo>
                  <a:lnTo>
                    <a:pt x="515" y="305"/>
                  </a:lnTo>
                  <a:lnTo>
                    <a:pt x="493" y="342"/>
                  </a:lnTo>
                  <a:lnTo>
                    <a:pt x="460" y="375"/>
                  </a:lnTo>
                  <a:lnTo>
                    <a:pt x="429" y="403"/>
                  </a:lnTo>
                  <a:lnTo>
                    <a:pt x="395" y="403"/>
                  </a:lnTo>
                  <a:lnTo>
                    <a:pt x="368" y="398"/>
                  </a:lnTo>
                  <a:lnTo>
                    <a:pt x="342" y="385"/>
                  </a:lnTo>
                  <a:lnTo>
                    <a:pt x="315" y="381"/>
                  </a:lnTo>
                  <a:lnTo>
                    <a:pt x="288" y="370"/>
                  </a:lnTo>
                  <a:lnTo>
                    <a:pt x="265" y="354"/>
                  </a:lnTo>
                  <a:lnTo>
                    <a:pt x="244" y="342"/>
                  </a:lnTo>
                  <a:lnTo>
                    <a:pt x="222" y="327"/>
                  </a:lnTo>
                  <a:lnTo>
                    <a:pt x="217" y="321"/>
                  </a:lnTo>
                  <a:lnTo>
                    <a:pt x="211" y="315"/>
                  </a:lnTo>
                  <a:lnTo>
                    <a:pt x="211" y="311"/>
                  </a:lnTo>
                  <a:lnTo>
                    <a:pt x="222" y="157"/>
                  </a:lnTo>
                  <a:lnTo>
                    <a:pt x="238" y="152"/>
                  </a:lnTo>
                  <a:lnTo>
                    <a:pt x="259" y="152"/>
                  </a:lnTo>
                  <a:lnTo>
                    <a:pt x="288" y="152"/>
                  </a:lnTo>
                  <a:lnTo>
                    <a:pt x="309" y="147"/>
                  </a:lnTo>
                  <a:lnTo>
                    <a:pt x="315" y="142"/>
                  </a:lnTo>
                  <a:lnTo>
                    <a:pt x="315" y="136"/>
                  </a:lnTo>
                  <a:lnTo>
                    <a:pt x="315" y="130"/>
                  </a:lnTo>
                  <a:lnTo>
                    <a:pt x="309" y="120"/>
                  </a:lnTo>
                  <a:lnTo>
                    <a:pt x="17" y="0"/>
                  </a:lnTo>
                  <a:lnTo>
                    <a:pt x="11" y="0"/>
                  </a:lnTo>
                  <a:lnTo>
                    <a:pt x="11" y="6"/>
                  </a:lnTo>
                  <a:lnTo>
                    <a:pt x="5" y="6"/>
                  </a:lnTo>
                  <a:lnTo>
                    <a:pt x="0" y="10"/>
                  </a:lnTo>
                  <a:lnTo>
                    <a:pt x="0" y="16"/>
                  </a:lnTo>
                  <a:lnTo>
                    <a:pt x="0" y="22"/>
                  </a:lnTo>
                  <a:lnTo>
                    <a:pt x="64" y="114"/>
                  </a:lnTo>
                  <a:lnTo>
                    <a:pt x="81" y="234"/>
                  </a:lnTo>
                  <a:lnTo>
                    <a:pt x="75" y="364"/>
                  </a:lnTo>
                  <a:lnTo>
                    <a:pt x="81" y="489"/>
                  </a:lnTo>
                  <a:lnTo>
                    <a:pt x="81" y="566"/>
                  </a:lnTo>
                  <a:lnTo>
                    <a:pt x="81" y="637"/>
                  </a:lnTo>
                  <a:lnTo>
                    <a:pt x="81" y="713"/>
                  </a:lnTo>
                  <a:lnTo>
                    <a:pt x="81" y="783"/>
                  </a:lnTo>
                  <a:lnTo>
                    <a:pt x="87" y="811"/>
                  </a:lnTo>
                  <a:lnTo>
                    <a:pt x="108" y="828"/>
                  </a:lnTo>
                  <a:lnTo>
                    <a:pt x="131" y="832"/>
                  </a:lnTo>
                  <a:lnTo>
                    <a:pt x="152" y="838"/>
                  </a:lnTo>
                  <a:close/>
                  <a:moveTo>
                    <a:pt x="222" y="647"/>
                  </a:moveTo>
                  <a:lnTo>
                    <a:pt x="259" y="610"/>
                  </a:lnTo>
                  <a:lnTo>
                    <a:pt x="298" y="570"/>
                  </a:lnTo>
                  <a:lnTo>
                    <a:pt x="331" y="527"/>
                  </a:lnTo>
                  <a:lnTo>
                    <a:pt x="358" y="478"/>
                  </a:lnTo>
                  <a:lnTo>
                    <a:pt x="232" y="435"/>
                  </a:lnTo>
                  <a:lnTo>
                    <a:pt x="211" y="474"/>
                  </a:lnTo>
                  <a:lnTo>
                    <a:pt x="211" y="517"/>
                  </a:lnTo>
                  <a:lnTo>
                    <a:pt x="211" y="570"/>
                  </a:lnTo>
                  <a:lnTo>
                    <a:pt x="211" y="620"/>
                  </a:lnTo>
                  <a:lnTo>
                    <a:pt x="211" y="626"/>
                  </a:lnTo>
                  <a:lnTo>
                    <a:pt x="217" y="637"/>
                  </a:lnTo>
                  <a:lnTo>
                    <a:pt x="222" y="642"/>
                  </a:lnTo>
                  <a:lnTo>
                    <a:pt x="222" y="647"/>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61" name="Freeform 37"/>
            <p:cNvSpPr>
              <a:spLocks/>
            </p:cNvSpPr>
            <p:nvPr userDrawn="1"/>
          </p:nvSpPr>
          <p:spPr bwMode="auto">
            <a:xfrm>
              <a:off x="1506" y="2918"/>
              <a:ext cx="323" cy="582"/>
            </a:xfrm>
            <a:custGeom>
              <a:avLst/>
              <a:gdLst/>
              <a:ahLst/>
              <a:cxnLst>
                <a:cxn ang="0">
                  <a:pos x="2005" y="11561"/>
                </a:cxn>
                <a:cxn ang="0">
                  <a:pos x="2419" y="11371"/>
                </a:cxn>
                <a:cxn ang="0">
                  <a:pos x="2662" y="11180"/>
                </a:cxn>
                <a:cxn ang="0">
                  <a:pos x="2397" y="11164"/>
                </a:cxn>
                <a:cxn ang="0">
                  <a:pos x="1968" y="11072"/>
                </a:cxn>
                <a:cxn ang="0">
                  <a:pos x="1751" y="10821"/>
                </a:cxn>
                <a:cxn ang="0">
                  <a:pos x="1741" y="10261"/>
                </a:cxn>
                <a:cxn ang="0">
                  <a:pos x="2098" y="9896"/>
                </a:cxn>
                <a:cxn ang="0">
                  <a:pos x="2609" y="9624"/>
                </a:cxn>
                <a:cxn ang="0">
                  <a:pos x="3015" y="9232"/>
                </a:cxn>
                <a:cxn ang="0">
                  <a:pos x="2874" y="8650"/>
                </a:cxn>
                <a:cxn ang="0">
                  <a:pos x="2380" y="8541"/>
                </a:cxn>
                <a:cxn ang="0">
                  <a:pos x="1811" y="8541"/>
                </a:cxn>
                <a:cxn ang="0">
                  <a:pos x="1447" y="8340"/>
                </a:cxn>
                <a:cxn ang="0">
                  <a:pos x="1403" y="8045"/>
                </a:cxn>
                <a:cxn ang="0">
                  <a:pos x="1312" y="7816"/>
                </a:cxn>
                <a:cxn ang="0">
                  <a:pos x="1350" y="7675"/>
                </a:cxn>
                <a:cxn ang="0">
                  <a:pos x="1192" y="7588"/>
                </a:cxn>
                <a:cxn ang="0">
                  <a:pos x="1095" y="7250"/>
                </a:cxn>
                <a:cxn ang="0">
                  <a:pos x="817" y="7092"/>
                </a:cxn>
                <a:cxn ang="0">
                  <a:pos x="1099" y="6592"/>
                </a:cxn>
                <a:cxn ang="0">
                  <a:pos x="1143" y="5678"/>
                </a:cxn>
                <a:cxn ang="0">
                  <a:pos x="1610" y="4703"/>
                </a:cxn>
                <a:cxn ang="0">
                  <a:pos x="2283" y="4121"/>
                </a:cxn>
                <a:cxn ang="0">
                  <a:pos x="2993" y="3581"/>
                </a:cxn>
                <a:cxn ang="0">
                  <a:pos x="3721" y="3070"/>
                </a:cxn>
                <a:cxn ang="0">
                  <a:pos x="4442" y="2558"/>
                </a:cxn>
                <a:cxn ang="0">
                  <a:pos x="5152" y="2014"/>
                </a:cxn>
                <a:cxn ang="0">
                  <a:pos x="5738" y="1568"/>
                </a:cxn>
                <a:cxn ang="0">
                  <a:pos x="6281" y="1056"/>
                </a:cxn>
                <a:cxn ang="0">
                  <a:pos x="6411" y="403"/>
                </a:cxn>
                <a:cxn ang="0">
                  <a:pos x="6086" y="12"/>
                </a:cxn>
                <a:cxn ang="0">
                  <a:pos x="6032" y="159"/>
                </a:cxn>
                <a:cxn ang="0">
                  <a:pos x="5803" y="561"/>
                </a:cxn>
                <a:cxn ang="0">
                  <a:pos x="4919" y="1312"/>
                </a:cxn>
                <a:cxn ang="0">
                  <a:pos x="4035" y="1971"/>
                </a:cxn>
                <a:cxn ang="0">
                  <a:pos x="3297" y="2521"/>
                </a:cxn>
                <a:cxn ang="0">
                  <a:pos x="2868" y="2836"/>
                </a:cxn>
                <a:cxn ang="0">
                  <a:pos x="2440" y="3152"/>
                </a:cxn>
                <a:cxn ang="0">
                  <a:pos x="1560" y="3741"/>
                </a:cxn>
                <a:cxn ang="0">
                  <a:pos x="704" y="4742"/>
                </a:cxn>
                <a:cxn ang="0">
                  <a:pos x="341" y="6102"/>
                </a:cxn>
                <a:cxn ang="0">
                  <a:pos x="443" y="6488"/>
                </a:cxn>
                <a:cxn ang="0">
                  <a:pos x="135" y="6892"/>
                </a:cxn>
                <a:cxn ang="0">
                  <a:pos x="25" y="7273"/>
                </a:cxn>
                <a:cxn ang="0">
                  <a:pos x="199" y="7327"/>
                </a:cxn>
                <a:cxn ang="0">
                  <a:pos x="400" y="7349"/>
                </a:cxn>
                <a:cxn ang="0">
                  <a:pos x="400" y="7551"/>
                </a:cxn>
                <a:cxn ang="0">
                  <a:pos x="400" y="7773"/>
                </a:cxn>
                <a:cxn ang="0">
                  <a:pos x="509" y="7834"/>
                </a:cxn>
                <a:cxn ang="0">
                  <a:pos x="503" y="8035"/>
                </a:cxn>
                <a:cxn ang="0">
                  <a:pos x="644" y="8182"/>
                </a:cxn>
                <a:cxn ang="0">
                  <a:pos x="737" y="8699"/>
                </a:cxn>
                <a:cxn ang="0">
                  <a:pos x="1111" y="8786"/>
                </a:cxn>
                <a:cxn ang="0">
                  <a:pos x="1627" y="8802"/>
                </a:cxn>
                <a:cxn ang="0">
                  <a:pos x="2055" y="9020"/>
                </a:cxn>
                <a:cxn ang="0">
                  <a:pos x="2023" y="9618"/>
                </a:cxn>
                <a:cxn ang="0">
                  <a:pos x="1486" y="10027"/>
                </a:cxn>
                <a:cxn ang="0">
                  <a:pos x="992" y="10457"/>
                </a:cxn>
                <a:cxn ang="0">
                  <a:pos x="998" y="11284"/>
                </a:cxn>
                <a:cxn ang="0">
                  <a:pos x="1398" y="11605"/>
                </a:cxn>
              </a:cxnLst>
              <a:rect l="0" t="0" r="r" b="b"/>
              <a:pathLst>
                <a:path w="6455" h="11643">
                  <a:moveTo>
                    <a:pt x="1572" y="11643"/>
                  </a:moveTo>
                  <a:lnTo>
                    <a:pt x="1658" y="11638"/>
                  </a:lnTo>
                  <a:lnTo>
                    <a:pt x="1747" y="11626"/>
                  </a:lnTo>
                  <a:lnTo>
                    <a:pt x="1833" y="11611"/>
                  </a:lnTo>
                  <a:lnTo>
                    <a:pt x="1925" y="11589"/>
                  </a:lnTo>
                  <a:lnTo>
                    <a:pt x="2005" y="11561"/>
                  </a:lnTo>
                  <a:lnTo>
                    <a:pt x="2093" y="11534"/>
                  </a:lnTo>
                  <a:lnTo>
                    <a:pt x="2168" y="11502"/>
                  </a:lnTo>
                  <a:lnTo>
                    <a:pt x="2245" y="11463"/>
                  </a:lnTo>
                  <a:lnTo>
                    <a:pt x="2305" y="11431"/>
                  </a:lnTo>
                  <a:lnTo>
                    <a:pt x="2364" y="11404"/>
                  </a:lnTo>
                  <a:lnTo>
                    <a:pt x="2419" y="11371"/>
                  </a:lnTo>
                  <a:lnTo>
                    <a:pt x="2473" y="11339"/>
                  </a:lnTo>
                  <a:lnTo>
                    <a:pt x="2521" y="11306"/>
                  </a:lnTo>
                  <a:lnTo>
                    <a:pt x="2570" y="11273"/>
                  </a:lnTo>
                  <a:lnTo>
                    <a:pt x="2619" y="11235"/>
                  </a:lnTo>
                  <a:lnTo>
                    <a:pt x="2662" y="11192"/>
                  </a:lnTo>
                  <a:lnTo>
                    <a:pt x="2662" y="11180"/>
                  </a:lnTo>
                  <a:lnTo>
                    <a:pt x="2657" y="11164"/>
                  </a:lnTo>
                  <a:lnTo>
                    <a:pt x="2652" y="11153"/>
                  </a:lnTo>
                  <a:lnTo>
                    <a:pt x="2647" y="11142"/>
                  </a:lnTo>
                  <a:lnTo>
                    <a:pt x="2564" y="11148"/>
                  </a:lnTo>
                  <a:lnTo>
                    <a:pt x="2484" y="11158"/>
                  </a:lnTo>
                  <a:lnTo>
                    <a:pt x="2397" y="11164"/>
                  </a:lnTo>
                  <a:lnTo>
                    <a:pt x="2309" y="11170"/>
                  </a:lnTo>
                  <a:lnTo>
                    <a:pt x="2223" y="11170"/>
                  </a:lnTo>
                  <a:lnTo>
                    <a:pt x="2142" y="11153"/>
                  </a:lnTo>
                  <a:lnTo>
                    <a:pt x="2061" y="11131"/>
                  </a:lnTo>
                  <a:lnTo>
                    <a:pt x="1984" y="11088"/>
                  </a:lnTo>
                  <a:lnTo>
                    <a:pt x="1968" y="11072"/>
                  </a:lnTo>
                  <a:lnTo>
                    <a:pt x="1952" y="11066"/>
                  </a:lnTo>
                  <a:lnTo>
                    <a:pt x="1935" y="11055"/>
                  </a:lnTo>
                  <a:lnTo>
                    <a:pt x="1925" y="11049"/>
                  </a:lnTo>
                  <a:lnTo>
                    <a:pt x="1854" y="10985"/>
                  </a:lnTo>
                  <a:lnTo>
                    <a:pt x="1800" y="10908"/>
                  </a:lnTo>
                  <a:lnTo>
                    <a:pt x="1751" y="10821"/>
                  </a:lnTo>
                  <a:lnTo>
                    <a:pt x="1719" y="10729"/>
                  </a:lnTo>
                  <a:lnTo>
                    <a:pt x="1697" y="10636"/>
                  </a:lnTo>
                  <a:lnTo>
                    <a:pt x="1691" y="10538"/>
                  </a:lnTo>
                  <a:lnTo>
                    <a:pt x="1691" y="10440"/>
                  </a:lnTo>
                  <a:lnTo>
                    <a:pt x="1713" y="10342"/>
                  </a:lnTo>
                  <a:lnTo>
                    <a:pt x="1741" y="10261"/>
                  </a:lnTo>
                  <a:lnTo>
                    <a:pt x="1778" y="10196"/>
                  </a:lnTo>
                  <a:lnTo>
                    <a:pt x="1821" y="10135"/>
                  </a:lnTo>
                  <a:lnTo>
                    <a:pt x="1870" y="10076"/>
                  </a:lnTo>
                  <a:lnTo>
                    <a:pt x="1941" y="10010"/>
                  </a:lnTo>
                  <a:lnTo>
                    <a:pt x="2017" y="9951"/>
                  </a:lnTo>
                  <a:lnTo>
                    <a:pt x="2098" y="9896"/>
                  </a:lnTo>
                  <a:lnTo>
                    <a:pt x="2180" y="9846"/>
                  </a:lnTo>
                  <a:lnTo>
                    <a:pt x="2266" y="9803"/>
                  </a:lnTo>
                  <a:lnTo>
                    <a:pt x="2354" y="9760"/>
                  </a:lnTo>
                  <a:lnTo>
                    <a:pt x="2440" y="9716"/>
                  </a:lnTo>
                  <a:lnTo>
                    <a:pt x="2521" y="9673"/>
                  </a:lnTo>
                  <a:lnTo>
                    <a:pt x="2609" y="9624"/>
                  </a:lnTo>
                  <a:lnTo>
                    <a:pt x="2684" y="9575"/>
                  </a:lnTo>
                  <a:lnTo>
                    <a:pt x="2765" y="9520"/>
                  </a:lnTo>
                  <a:lnTo>
                    <a:pt x="2837" y="9461"/>
                  </a:lnTo>
                  <a:lnTo>
                    <a:pt x="2901" y="9396"/>
                  </a:lnTo>
                  <a:lnTo>
                    <a:pt x="2961" y="9319"/>
                  </a:lnTo>
                  <a:lnTo>
                    <a:pt x="3015" y="9232"/>
                  </a:lnTo>
                  <a:lnTo>
                    <a:pt x="3058" y="9139"/>
                  </a:lnTo>
                  <a:lnTo>
                    <a:pt x="3076" y="9014"/>
                  </a:lnTo>
                  <a:lnTo>
                    <a:pt x="3052" y="8888"/>
                  </a:lnTo>
                  <a:lnTo>
                    <a:pt x="3009" y="8780"/>
                  </a:lnTo>
                  <a:lnTo>
                    <a:pt x="2945" y="8693"/>
                  </a:lnTo>
                  <a:lnTo>
                    <a:pt x="2874" y="8650"/>
                  </a:lnTo>
                  <a:lnTo>
                    <a:pt x="2804" y="8617"/>
                  </a:lnTo>
                  <a:lnTo>
                    <a:pt x="2723" y="8589"/>
                  </a:lnTo>
                  <a:lnTo>
                    <a:pt x="2641" y="8568"/>
                  </a:lnTo>
                  <a:lnTo>
                    <a:pt x="2554" y="8558"/>
                  </a:lnTo>
                  <a:lnTo>
                    <a:pt x="2467" y="8546"/>
                  </a:lnTo>
                  <a:lnTo>
                    <a:pt x="2380" y="8541"/>
                  </a:lnTo>
                  <a:lnTo>
                    <a:pt x="2299" y="8536"/>
                  </a:lnTo>
                  <a:lnTo>
                    <a:pt x="2202" y="8541"/>
                  </a:lnTo>
                  <a:lnTo>
                    <a:pt x="2109" y="8546"/>
                  </a:lnTo>
                  <a:lnTo>
                    <a:pt x="2005" y="8546"/>
                  </a:lnTo>
                  <a:lnTo>
                    <a:pt x="1909" y="8546"/>
                  </a:lnTo>
                  <a:lnTo>
                    <a:pt x="1811" y="8541"/>
                  </a:lnTo>
                  <a:lnTo>
                    <a:pt x="1719" y="8524"/>
                  </a:lnTo>
                  <a:lnTo>
                    <a:pt x="1631" y="8491"/>
                  </a:lnTo>
                  <a:lnTo>
                    <a:pt x="1544" y="8442"/>
                  </a:lnTo>
                  <a:lnTo>
                    <a:pt x="1507" y="8416"/>
                  </a:lnTo>
                  <a:lnTo>
                    <a:pt x="1474" y="8383"/>
                  </a:lnTo>
                  <a:lnTo>
                    <a:pt x="1447" y="8340"/>
                  </a:lnTo>
                  <a:lnTo>
                    <a:pt x="1420" y="8296"/>
                  </a:lnTo>
                  <a:lnTo>
                    <a:pt x="1403" y="8253"/>
                  </a:lnTo>
                  <a:lnTo>
                    <a:pt x="1393" y="8203"/>
                  </a:lnTo>
                  <a:lnTo>
                    <a:pt x="1393" y="8149"/>
                  </a:lnTo>
                  <a:lnTo>
                    <a:pt x="1393" y="8099"/>
                  </a:lnTo>
                  <a:lnTo>
                    <a:pt x="1403" y="8045"/>
                  </a:lnTo>
                  <a:lnTo>
                    <a:pt x="1415" y="7985"/>
                  </a:lnTo>
                  <a:lnTo>
                    <a:pt x="1409" y="7937"/>
                  </a:lnTo>
                  <a:lnTo>
                    <a:pt x="1382" y="7893"/>
                  </a:lnTo>
                  <a:lnTo>
                    <a:pt x="1355" y="7877"/>
                  </a:lnTo>
                  <a:lnTo>
                    <a:pt x="1329" y="7850"/>
                  </a:lnTo>
                  <a:lnTo>
                    <a:pt x="1312" y="7816"/>
                  </a:lnTo>
                  <a:lnTo>
                    <a:pt x="1302" y="7779"/>
                  </a:lnTo>
                  <a:lnTo>
                    <a:pt x="1306" y="7746"/>
                  </a:lnTo>
                  <a:lnTo>
                    <a:pt x="1323" y="7723"/>
                  </a:lnTo>
                  <a:lnTo>
                    <a:pt x="1339" y="7702"/>
                  </a:lnTo>
                  <a:lnTo>
                    <a:pt x="1350" y="7681"/>
                  </a:lnTo>
                  <a:lnTo>
                    <a:pt x="1350" y="7675"/>
                  </a:lnTo>
                  <a:lnTo>
                    <a:pt x="1350" y="7671"/>
                  </a:lnTo>
                  <a:lnTo>
                    <a:pt x="1350" y="7665"/>
                  </a:lnTo>
                  <a:lnTo>
                    <a:pt x="1306" y="7653"/>
                  </a:lnTo>
                  <a:lnTo>
                    <a:pt x="1262" y="7643"/>
                  </a:lnTo>
                  <a:lnTo>
                    <a:pt x="1219" y="7621"/>
                  </a:lnTo>
                  <a:lnTo>
                    <a:pt x="1192" y="7588"/>
                  </a:lnTo>
                  <a:lnTo>
                    <a:pt x="1171" y="7517"/>
                  </a:lnTo>
                  <a:lnTo>
                    <a:pt x="1182" y="7447"/>
                  </a:lnTo>
                  <a:lnTo>
                    <a:pt x="1188" y="7381"/>
                  </a:lnTo>
                  <a:lnTo>
                    <a:pt x="1182" y="7310"/>
                  </a:lnTo>
                  <a:lnTo>
                    <a:pt x="1143" y="7273"/>
                  </a:lnTo>
                  <a:lnTo>
                    <a:pt x="1095" y="7250"/>
                  </a:lnTo>
                  <a:lnTo>
                    <a:pt x="1041" y="7235"/>
                  </a:lnTo>
                  <a:lnTo>
                    <a:pt x="981" y="7218"/>
                  </a:lnTo>
                  <a:lnTo>
                    <a:pt x="927" y="7202"/>
                  </a:lnTo>
                  <a:lnTo>
                    <a:pt x="878" y="7179"/>
                  </a:lnTo>
                  <a:lnTo>
                    <a:pt x="840" y="7142"/>
                  </a:lnTo>
                  <a:lnTo>
                    <a:pt x="817" y="7092"/>
                  </a:lnTo>
                  <a:lnTo>
                    <a:pt x="845" y="6994"/>
                  </a:lnTo>
                  <a:lnTo>
                    <a:pt x="884" y="6907"/>
                  </a:lnTo>
                  <a:lnTo>
                    <a:pt x="937" y="6827"/>
                  </a:lnTo>
                  <a:lnTo>
                    <a:pt x="992" y="6745"/>
                  </a:lnTo>
                  <a:lnTo>
                    <a:pt x="1047" y="6668"/>
                  </a:lnTo>
                  <a:lnTo>
                    <a:pt x="1099" y="6592"/>
                  </a:lnTo>
                  <a:lnTo>
                    <a:pt x="1155" y="6510"/>
                  </a:lnTo>
                  <a:lnTo>
                    <a:pt x="1198" y="6424"/>
                  </a:lnTo>
                  <a:lnTo>
                    <a:pt x="1133" y="6249"/>
                  </a:lnTo>
                  <a:lnTo>
                    <a:pt x="1105" y="6064"/>
                  </a:lnTo>
                  <a:lnTo>
                    <a:pt x="1111" y="5869"/>
                  </a:lnTo>
                  <a:lnTo>
                    <a:pt x="1143" y="5678"/>
                  </a:lnTo>
                  <a:lnTo>
                    <a:pt x="1192" y="5481"/>
                  </a:lnTo>
                  <a:lnTo>
                    <a:pt x="1258" y="5285"/>
                  </a:lnTo>
                  <a:lnTo>
                    <a:pt x="1329" y="5095"/>
                  </a:lnTo>
                  <a:lnTo>
                    <a:pt x="1393" y="4916"/>
                  </a:lnTo>
                  <a:lnTo>
                    <a:pt x="1502" y="4813"/>
                  </a:lnTo>
                  <a:lnTo>
                    <a:pt x="1610" y="4703"/>
                  </a:lnTo>
                  <a:lnTo>
                    <a:pt x="1719" y="4606"/>
                  </a:lnTo>
                  <a:lnTo>
                    <a:pt x="1827" y="4502"/>
                  </a:lnTo>
                  <a:lnTo>
                    <a:pt x="1941" y="4404"/>
                  </a:lnTo>
                  <a:lnTo>
                    <a:pt x="2055" y="4312"/>
                  </a:lnTo>
                  <a:lnTo>
                    <a:pt x="2168" y="4213"/>
                  </a:lnTo>
                  <a:lnTo>
                    <a:pt x="2283" y="4121"/>
                  </a:lnTo>
                  <a:lnTo>
                    <a:pt x="2402" y="4028"/>
                  </a:lnTo>
                  <a:lnTo>
                    <a:pt x="2517" y="3936"/>
                  </a:lnTo>
                  <a:lnTo>
                    <a:pt x="2635" y="3849"/>
                  </a:lnTo>
                  <a:lnTo>
                    <a:pt x="2754" y="3762"/>
                  </a:lnTo>
                  <a:lnTo>
                    <a:pt x="2874" y="3670"/>
                  </a:lnTo>
                  <a:lnTo>
                    <a:pt x="2993" y="3581"/>
                  </a:lnTo>
                  <a:lnTo>
                    <a:pt x="3113" y="3501"/>
                  </a:lnTo>
                  <a:lnTo>
                    <a:pt x="3233" y="3414"/>
                  </a:lnTo>
                  <a:lnTo>
                    <a:pt x="3356" y="3326"/>
                  </a:lnTo>
                  <a:lnTo>
                    <a:pt x="3476" y="3239"/>
                  </a:lnTo>
                  <a:lnTo>
                    <a:pt x="3595" y="3157"/>
                  </a:lnTo>
                  <a:lnTo>
                    <a:pt x="3721" y="3070"/>
                  </a:lnTo>
                  <a:lnTo>
                    <a:pt x="3841" y="2990"/>
                  </a:lnTo>
                  <a:lnTo>
                    <a:pt x="3959" y="2902"/>
                  </a:lnTo>
                  <a:lnTo>
                    <a:pt x="4083" y="2815"/>
                  </a:lnTo>
                  <a:lnTo>
                    <a:pt x="4203" y="2728"/>
                  </a:lnTo>
                  <a:lnTo>
                    <a:pt x="4323" y="2645"/>
                  </a:lnTo>
                  <a:lnTo>
                    <a:pt x="4442" y="2558"/>
                  </a:lnTo>
                  <a:lnTo>
                    <a:pt x="4561" y="2466"/>
                  </a:lnTo>
                  <a:lnTo>
                    <a:pt x="4681" y="2380"/>
                  </a:lnTo>
                  <a:lnTo>
                    <a:pt x="4801" y="2292"/>
                  </a:lnTo>
                  <a:lnTo>
                    <a:pt x="4919" y="2199"/>
                  </a:lnTo>
                  <a:lnTo>
                    <a:pt x="5039" y="2107"/>
                  </a:lnTo>
                  <a:lnTo>
                    <a:pt x="5152" y="2014"/>
                  </a:lnTo>
                  <a:lnTo>
                    <a:pt x="5240" y="1939"/>
                  </a:lnTo>
                  <a:lnTo>
                    <a:pt x="5333" y="1862"/>
                  </a:lnTo>
                  <a:lnTo>
                    <a:pt x="5430" y="1786"/>
                  </a:lnTo>
                  <a:lnTo>
                    <a:pt x="5532" y="1715"/>
                  </a:lnTo>
                  <a:lnTo>
                    <a:pt x="5636" y="1638"/>
                  </a:lnTo>
                  <a:lnTo>
                    <a:pt x="5738" y="1568"/>
                  </a:lnTo>
                  <a:lnTo>
                    <a:pt x="5842" y="1493"/>
                  </a:lnTo>
                  <a:lnTo>
                    <a:pt x="5944" y="1416"/>
                  </a:lnTo>
                  <a:lnTo>
                    <a:pt x="6036" y="1333"/>
                  </a:lnTo>
                  <a:lnTo>
                    <a:pt x="6130" y="1247"/>
                  </a:lnTo>
                  <a:lnTo>
                    <a:pt x="6210" y="1154"/>
                  </a:lnTo>
                  <a:lnTo>
                    <a:pt x="6281" y="1056"/>
                  </a:lnTo>
                  <a:lnTo>
                    <a:pt x="6346" y="953"/>
                  </a:lnTo>
                  <a:lnTo>
                    <a:pt x="6395" y="839"/>
                  </a:lnTo>
                  <a:lnTo>
                    <a:pt x="6432" y="719"/>
                  </a:lnTo>
                  <a:lnTo>
                    <a:pt x="6455" y="588"/>
                  </a:lnTo>
                  <a:lnTo>
                    <a:pt x="6438" y="491"/>
                  </a:lnTo>
                  <a:lnTo>
                    <a:pt x="6411" y="403"/>
                  </a:lnTo>
                  <a:lnTo>
                    <a:pt x="6374" y="322"/>
                  </a:lnTo>
                  <a:lnTo>
                    <a:pt x="6330" y="245"/>
                  </a:lnTo>
                  <a:lnTo>
                    <a:pt x="6275" y="181"/>
                  </a:lnTo>
                  <a:lnTo>
                    <a:pt x="6223" y="116"/>
                  </a:lnTo>
                  <a:lnTo>
                    <a:pt x="6156" y="61"/>
                  </a:lnTo>
                  <a:lnTo>
                    <a:pt x="6086" y="12"/>
                  </a:lnTo>
                  <a:lnTo>
                    <a:pt x="6081" y="6"/>
                  </a:lnTo>
                  <a:lnTo>
                    <a:pt x="6076" y="6"/>
                  </a:lnTo>
                  <a:lnTo>
                    <a:pt x="6070" y="0"/>
                  </a:lnTo>
                  <a:lnTo>
                    <a:pt x="6064" y="0"/>
                  </a:lnTo>
                  <a:lnTo>
                    <a:pt x="6053" y="83"/>
                  </a:lnTo>
                  <a:lnTo>
                    <a:pt x="6032" y="159"/>
                  </a:lnTo>
                  <a:lnTo>
                    <a:pt x="6010" y="234"/>
                  </a:lnTo>
                  <a:lnTo>
                    <a:pt x="5977" y="311"/>
                  </a:lnTo>
                  <a:lnTo>
                    <a:pt x="5944" y="382"/>
                  </a:lnTo>
                  <a:lnTo>
                    <a:pt x="5901" y="446"/>
                  </a:lnTo>
                  <a:lnTo>
                    <a:pt x="5852" y="507"/>
                  </a:lnTo>
                  <a:lnTo>
                    <a:pt x="5803" y="561"/>
                  </a:lnTo>
                  <a:lnTo>
                    <a:pt x="5658" y="698"/>
                  </a:lnTo>
                  <a:lnTo>
                    <a:pt x="5505" y="828"/>
                  </a:lnTo>
                  <a:lnTo>
                    <a:pt x="5360" y="953"/>
                  </a:lnTo>
                  <a:lnTo>
                    <a:pt x="5213" y="1078"/>
                  </a:lnTo>
                  <a:lnTo>
                    <a:pt x="5066" y="1198"/>
                  </a:lnTo>
                  <a:lnTo>
                    <a:pt x="4919" y="1312"/>
                  </a:lnTo>
                  <a:lnTo>
                    <a:pt x="4773" y="1426"/>
                  </a:lnTo>
                  <a:lnTo>
                    <a:pt x="4627" y="1536"/>
                  </a:lnTo>
                  <a:lnTo>
                    <a:pt x="4480" y="1644"/>
                  </a:lnTo>
                  <a:lnTo>
                    <a:pt x="4334" y="1754"/>
                  </a:lnTo>
                  <a:lnTo>
                    <a:pt x="4187" y="1862"/>
                  </a:lnTo>
                  <a:lnTo>
                    <a:pt x="4035" y="1971"/>
                  </a:lnTo>
                  <a:lnTo>
                    <a:pt x="3889" y="2081"/>
                  </a:lnTo>
                  <a:lnTo>
                    <a:pt x="3742" y="2189"/>
                  </a:lnTo>
                  <a:lnTo>
                    <a:pt x="3595" y="2298"/>
                  </a:lnTo>
                  <a:lnTo>
                    <a:pt x="3444" y="2412"/>
                  </a:lnTo>
                  <a:lnTo>
                    <a:pt x="3374" y="2466"/>
                  </a:lnTo>
                  <a:lnTo>
                    <a:pt x="3297" y="2521"/>
                  </a:lnTo>
                  <a:lnTo>
                    <a:pt x="3227" y="2574"/>
                  </a:lnTo>
                  <a:lnTo>
                    <a:pt x="3156" y="2630"/>
                  </a:lnTo>
                  <a:lnTo>
                    <a:pt x="3086" y="2679"/>
                  </a:lnTo>
                  <a:lnTo>
                    <a:pt x="3009" y="2734"/>
                  </a:lnTo>
                  <a:lnTo>
                    <a:pt x="2939" y="2788"/>
                  </a:lnTo>
                  <a:lnTo>
                    <a:pt x="2868" y="2836"/>
                  </a:lnTo>
                  <a:lnTo>
                    <a:pt x="2798" y="2892"/>
                  </a:lnTo>
                  <a:lnTo>
                    <a:pt x="2727" y="2940"/>
                  </a:lnTo>
                  <a:lnTo>
                    <a:pt x="2652" y="2994"/>
                  </a:lnTo>
                  <a:lnTo>
                    <a:pt x="2581" y="3043"/>
                  </a:lnTo>
                  <a:lnTo>
                    <a:pt x="2511" y="3098"/>
                  </a:lnTo>
                  <a:lnTo>
                    <a:pt x="2440" y="3152"/>
                  </a:lnTo>
                  <a:lnTo>
                    <a:pt x="2364" y="3202"/>
                  </a:lnTo>
                  <a:lnTo>
                    <a:pt x="2293" y="3255"/>
                  </a:lnTo>
                  <a:lnTo>
                    <a:pt x="2103" y="3365"/>
                  </a:lnTo>
                  <a:lnTo>
                    <a:pt x="1919" y="3479"/>
                  </a:lnTo>
                  <a:lnTo>
                    <a:pt x="1735" y="3604"/>
                  </a:lnTo>
                  <a:lnTo>
                    <a:pt x="1560" y="3741"/>
                  </a:lnTo>
                  <a:lnTo>
                    <a:pt x="1393" y="3882"/>
                  </a:lnTo>
                  <a:lnTo>
                    <a:pt x="1235" y="4034"/>
                  </a:lnTo>
                  <a:lnTo>
                    <a:pt x="1084" y="4198"/>
                  </a:lnTo>
                  <a:lnTo>
                    <a:pt x="948" y="4366"/>
                  </a:lnTo>
                  <a:lnTo>
                    <a:pt x="817" y="4551"/>
                  </a:lnTo>
                  <a:lnTo>
                    <a:pt x="704" y="4742"/>
                  </a:lnTo>
                  <a:lnTo>
                    <a:pt x="601" y="4943"/>
                  </a:lnTo>
                  <a:lnTo>
                    <a:pt x="513" y="5149"/>
                  </a:lnTo>
                  <a:lnTo>
                    <a:pt x="443" y="5373"/>
                  </a:lnTo>
                  <a:lnTo>
                    <a:pt x="390" y="5608"/>
                  </a:lnTo>
                  <a:lnTo>
                    <a:pt x="356" y="5846"/>
                  </a:lnTo>
                  <a:lnTo>
                    <a:pt x="341" y="6102"/>
                  </a:lnTo>
                  <a:lnTo>
                    <a:pt x="368" y="6168"/>
                  </a:lnTo>
                  <a:lnTo>
                    <a:pt x="400" y="6233"/>
                  </a:lnTo>
                  <a:lnTo>
                    <a:pt x="422" y="6298"/>
                  </a:lnTo>
                  <a:lnTo>
                    <a:pt x="443" y="6363"/>
                  </a:lnTo>
                  <a:lnTo>
                    <a:pt x="449" y="6430"/>
                  </a:lnTo>
                  <a:lnTo>
                    <a:pt x="443" y="6488"/>
                  </a:lnTo>
                  <a:lnTo>
                    <a:pt x="422" y="6548"/>
                  </a:lnTo>
                  <a:lnTo>
                    <a:pt x="372" y="6602"/>
                  </a:lnTo>
                  <a:lnTo>
                    <a:pt x="319" y="6679"/>
                  </a:lnTo>
                  <a:lnTo>
                    <a:pt x="259" y="6750"/>
                  </a:lnTo>
                  <a:lnTo>
                    <a:pt x="194" y="6821"/>
                  </a:lnTo>
                  <a:lnTo>
                    <a:pt x="135" y="6892"/>
                  </a:lnTo>
                  <a:lnTo>
                    <a:pt x="81" y="6968"/>
                  </a:lnTo>
                  <a:lnTo>
                    <a:pt x="37" y="7044"/>
                  </a:lnTo>
                  <a:lnTo>
                    <a:pt x="10" y="7132"/>
                  </a:lnTo>
                  <a:lnTo>
                    <a:pt x="0" y="7225"/>
                  </a:lnTo>
                  <a:lnTo>
                    <a:pt x="10" y="7250"/>
                  </a:lnTo>
                  <a:lnTo>
                    <a:pt x="25" y="7273"/>
                  </a:lnTo>
                  <a:lnTo>
                    <a:pt x="42" y="7289"/>
                  </a:lnTo>
                  <a:lnTo>
                    <a:pt x="64" y="7305"/>
                  </a:lnTo>
                  <a:lnTo>
                    <a:pt x="96" y="7316"/>
                  </a:lnTo>
                  <a:lnTo>
                    <a:pt x="135" y="7327"/>
                  </a:lnTo>
                  <a:lnTo>
                    <a:pt x="166" y="7327"/>
                  </a:lnTo>
                  <a:lnTo>
                    <a:pt x="199" y="7327"/>
                  </a:lnTo>
                  <a:lnTo>
                    <a:pt x="233" y="7327"/>
                  </a:lnTo>
                  <a:lnTo>
                    <a:pt x="265" y="7320"/>
                  </a:lnTo>
                  <a:lnTo>
                    <a:pt x="298" y="7320"/>
                  </a:lnTo>
                  <a:lnTo>
                    <a:pt x="329" y="7327"/>
                  </a:lnTo>
                  <a:lnTo>
                    <a:pt x="368" y="7333"/>
                  </a:lnTo>
                  <a:lnTo>
                    <a:pt x="400" y="7349"/>
                  </a:lnTo>
                  <a:lnTo>
                    <a:pt x="427" y="7370"/>
                  </a:lnTo>
                  <a:lnTo>
                    <a:pt x="443" y="7391"/>
                  </a:lnTo>
                  <a:lnTo>
                    <a:pt x="449" y="7441"/>
                  </a:lnTo>
                  <a:lnTo>
                    <a:pt x="443" y="7480"/>
                  </a:lnTo>
                  <a:lnTo>
                    <a:pt x="422" y="7517"/>
                  </a:lnTo>
                  <a:lnTo>
                    <a:pt x="400" y="7551"/>
                  </a:lnTo>
                  <a:lnTo>
                    <a:pt x="372" y="7588"/>
                  </a:lnTo>
                  <a:lnTo>
                    <a:pt x="351" y="7625"/>
                  </a:lnTo>
                  <a:lnTo>
                    <a:pt x="346" y="7665"/>
                  </a:lnTo>
                  <a:lnTo>
                    <a:pt x="351" y="7713"/>
                  </a:lnTo>
                  <a:lnTo>
                    <a:pt x="368" y="7752"/>
                  </a:lnTo>
                  <a:lnTo>
                    <a:pt x="400" y="7773"/>
                  </a:lnTo>
                  <a:lnTo>
                    <a:pt x="443" y="7795"/>
                  </a:lnTo>
                  <a:lnTo>
                    <a:pt x="487" y="7806"/>
                  </a:lnTo>
                  <a:lnTo>
                    <a:pt x="492" y="7806"/>
                  </a:lnTo>
                  <a:lnTo>
                    <a:pt x="497" y="7816"/>
                  </a:lnTo>
                  <a:lnTo>
                    <a:pt x="503" y="7822"/>
                  </a:lnTo>
                  <a:lnTo>
                    <a:pt x="509" y="7834"/>
                  </a:lnTo>
                  <a:lnTo>
                    <a:pt x="487" y="7866"/>
                  </a:lnTo>
                  <a:lnTo>
                    <a:pt x="466" y="7899"/>
                  </a:lnTo>
                  <a:lnTo>
                    <a:pt x="449" y="7937"/>
                  </a:lnTo>
                  <a:lnTo>
                    <a:pt x="460" y="7980"/>
                  </a:lnTo>
                  <a:lnTo>
                    <a:pt x="476" y="8007"/>
                  </a:lnTo>
                  <a:lnTo>
                    <a:pt x="503" y="8035"/>
                  </a:lnTo>
                  <a:lnTo>
                    <a:pt x="531" y="8051"/>
                  </a:lnTo>
                  <a:lnTo>
                    <a:pt x="563" y="8072"/>
                  </a:lnTo>
                  <a:lnTo>
                    <a:pt x="590" y="8094"/>
                  </a:lnTo>
                  <a:lnTo>
                    <a:pt x="612" y="8115"/>
                  </a:lnTo>
                  <a:lnTo>
                    <a:pt x="633" y="8143"/>
                  </a:lnTo>
                  <a:lnTo>
                    <a:pt x="644" y="8182"/>
                  </a:lnTo>
                  <a:lnTo>
                    <a:pt x="629" y="8306"/>
                  </a:lnTo>
                  <a:lnTo>
                    <a:pt x="617" y="8438"/>
                  </a:lnTo>
                  <a:lnTo>
                    <a:pt x="629" y="8558"/>
                  </a:lnTo>
                  <a:lnTo>
                    <a:pt x="688" y="8660"/>
                  </a:lnTo>
                  <a:lnTo>
                    <a:pt x="710" y="8682"/>
                  </a:lnTo>
                  <a:lnTo>
                    <a:pt x="737" y="8699"/>
                  </a:lnTo>
                  <a:lnTo>
                    <a:pt x="764" y="8715"/>
                  </a:lnTo>
                  <a:lnTo>
                    <a:pt x="786" y="8731"/>
                  </a:lnTo>
                  <a:lnTo>
                    <a:pt x="867" y="8753"/>
                  </a:lnTo>
                  <a:lnTo>
                    <a:pt x="943" y="8770"/>
                  </a:lnTo>
                  <a:lnTo>
                    <a:pt x="1029" y="8780"/>
                  </a:lnTo>
                  <a:lnTo>
                    <a:pt x="1111" y="8786"/>
                  </a:lnTo>
                  <a:lnTo>
                    <a:pt x="1198" y="8792"/>
                  </a:lnTo>
                  <a:lnTo>
                    <a:pt x="1285" y="8792"/>
                  </a:lnTo>
                  <a:lnTo>
                    <a:pt x="1372" y="8792"/>
                  </a:lnTo>
                  <a:lnTo>
                    <a:pt x="1459" y="8792"/>
                  </a:lnTo>
                  <a:lnTo>
                    <a:pt x="1539" y="8792"/>
                  </a:lnTo>
                  <a:lnTo>
                    <a:pt x="1627" y="8802"/>
                  </a:lnTo>
                  <a:lnTo>
                    <a:pt x="1701" y="8813"/>
                  </a:lnTo>
                  <a:lnTo>
                    <a:pt x="1784" y="8835"/>
                  </a:lnTo>
                  <a:lnTo>
                    <a:pt x="1854" y="8867"/>
                  </a:lnTo>
                  <a:lnTo>
                    <a:pt x="1925" y="8906"/>
                  </a:lnTo>
                  <a:lnTo>
                    <a:pt x="1995" y="8955"/>
                  </a:lnTo>
                  <a:lnTo>
                    <a:pt x="2055" y="9020"/>
                  </a:lnTo>
                  <a:lnTo>
                    <a:pt x="2109" y="9101"/>
                  </a:lnTo>
                  <a:lnTo>
                    <a:pt x="2146" y="9205"/>
                  </a:lnTo>
                  <a:lnTo>
                    <a:pt x="2164" y="9313"/>
                  </a:lnTo>
                  <a:lnTo>
                    <a:pt x="2146" y="9417"/>
                  </a:lnTo>
                  <a:lnTo>
                    <a:pt x="2088" y="9525"/>
                  </a:lnTo>
                  <a:lnTo>
                    <a:pt x="2023" y="9618"/>
                  </a:lnTo>
                  <a:lnTo>
                    <a:pt x="1947" y="9700"/>
                  </a:lnTo>
                  <a:lnTo>
                    <a:pt x="1860" y="9776"/>
                  </a:lnTo>
                  <a:lnTo>
                    <a:pt x="1772" y="9846"/>
                  </a:lnTo>
                  <a:lnTo>
                    <a:pt x="1680" y="9907"/>
                  </a:lnTo>
                  <a:lnTo>
                    <a:pt x="1584" y="9967"/>
                  </a:lnTo>
                  <a:lnTo>
                    <a:pt x="1486" y="10027"/>
                  </a:lnTo>
                  <a:lnTo>
                    <a:pt x="1393" y="10086"/>
                  </a:lnTo>
                  <a:lnTo>
                    <a:pt x="1302" y="10146"/>
                  </a:lnTo>
                  <a:lnTo>
                    <a:pt x="1213" y="10212"/>
                  </a:lnTo>
                  <a:lnTo>
                    <a:pt x="1133" y="10289"/>
                  </a:lnTo>
                  <a:lnTo>
                    <a:pt x="1057" y="10370"/>
                  </a:lnTo>
                  <a:lnTo>
                    <a:pt x="992" y="10457"/>
                  </a:lnTo>
                  <a:lnTo>
                    <a:pt x="937" y="10561"/>
                  </a:lnTo>
                  <a:lnTo>
                    <a:pt x="900" y="10680"/>
                  </a:lnTo>
                  <a:lnTo>
                    <a:pt x="884" y="10837"/>
                  </a:lnTo>
                  <a:lnTo>
                    <a:pt x="894" y="10995"/>
                  </a:lnTo>
                  <a:lnTo>
                    <a:pt x="931" y="11142"/>
                  </a:lnTo>
                  <a:lnTo>
                    <a:pt x="998" y="11284"/>
                  </a:lnTo>
                  <a:lnTo>
                    <a:pt x="1051" y="11354"/>
                  </a:lnTo>
                  <a:lnTo>
                    <a:pt x="1111" y="11420"/>
                  </a:lnTo>
                  <a:lnTo>
                    <a:pt x="1176" y="11481"/>
                  </a:lnTo>
                  <a:lnTo>
                    <a:pt x="1246" y="11529"/>
                  </a:lnTo>
                  <a:lnTo>
                    <a:pt x="1317" y="11573"/>
                  </a:lnTo>
                  <a:lnTo>
                    <a:pt x="1398" y="11605"/>
                  </a:lnTo>
                  <a:lnTo>
                    <a:pt x="1480" y="11626"/>
                  </a:lnTo>
                  <a:lnTo>
                    <a:pt x="1572" y="11643"/>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62" name="Freeform 38"/>
            <p:cNvSpPr>
              <a:spLocks noEditPoints="1"/>
            </p:cNvSpPr>
            <p:nvPr userDrawn="1"/>
          </p:nvSpPr>
          <p:spPr bwMode="auto">
            <a:xfrm>
              <a:off x="1267" y="3441"/>
              <a:ext cx="37" cy="51"/>
            </a:xfrm>
            <a:custGeom>
              <a:avLst/>
              <a:gdLst/>
              <a:ahLst/>
              <a:cxnLst>
                <a:cxn ang="0">
                  <a:pos x="445" y="1007"/>
                </a:cxn>
                <a:cxn ang="0">
                  <a:pos x="450" y="1003"/>
                </a:cxn>
                <a:cxn ang="0">
                  <a:pos x="450" y="985"/>
                </a:cxn>
                <a:cxn ang="0">
                  <a:pos x="624" y="387"/>
                </a:cxn>
                <a:cxn ang="0">
                  <a:pos x="673" y="365"/>
                </a:cxn>
                <a:cxn ang="0">
                  <a:pos x="732" y="371"/>
                </a:cxn>
                <a:cxn ang="0">
                  <a:pos x="749" y="365"/>
                </a:cxn>
                <a:cxn ang="0">
                  <a:pos x="743" y="349"/>
                </a:cxn>
                <a:cxn ang="0">
                  <a:pos x="701" y="322"/>
                </a:cxn>
                <a:cxn ang="0">
                  <a:pos x="656" y="301"/>
                </a:cxn>
                <a:cxn ang="0">
                  <a:pos x="608" y="278"/>
                </a:cxn>
                <a:cxn ang="0">
                  <a:pos x="564" y="251"/>
                </a:cxn>
                <a:cxn ang="0">
                  <a:pos x="511" y="229"/>
                </a:cxn>
                <a:cxn ang="0">
                  <a:pos x="461" y="218"/>
                </a:cxn>
                <a:cxn ang="0">
                  <a:pos x="455" y="234"/>
                </a:cxn>
                <a:cxn ang="0">
                  <a:pos x="467" y="251"/>
                </a:cxn>
                <a:cxn ang="0">
                  <a:pos x="521" y="316"/>
                </a:cxn>
                <a:cxn ang="0">
                  <a:pos x="483" y="420"/>
                </a:cxn>
                <a:cxn ang="0">
                  <a:pos x="418" y="507"/>
                </a:cxn>
                <a:cxn ang="0">
                  <a:pos x="385" y="496"/>
                </a:cxn>
                <a:cxn ang="0">
                  <a:pos x="354" y="473"/>
                </a:cxn>
                <a:cxn ang="0">
                  <a:pos x="314" y="278"/>
                </a:cxn>
                <a:cxn ang="0">
                  <a:pos x="260" y="93"/>
                </a:cxn>
                <a:cxn ang="0">
                  <a:pos x="163" y="110"/>
                </a:cxn>
                <a:cxn ang="0">
                  <a:pos x="223" y="338"/>
                </a:cxn>
                <a:cxn ang="0">
                  <a:pos x="184" y="463"/>
                </a:cxn>
                <a:cxn ang="0">
                  <a:pos x="114" y="490"/>
                </a:cxn>
                <a:cxn ang="0">
                  <a:pos x="60" y="534"/>
                </a:cxn>
                <a:cxn ang="0">
                  <a:pos x="16" y="594"/>
                </a:cxn>
                <a:cxn ang="0">
                  <a:pos x="0" y="686"/>
                </a:cxn>
                <a:cxn ang="0">
                  <a:pos x="26" y="778"/>
                </a:cxn>
                <a:cxn ang="0">
                  <a:pos x="109" y="843"/>
                </a:cxn>
                <a:cxn ang="0">
                  <a:pos x="201" y="893"/>
                </a:cxn>
                <a:cxn ang="0">
                  <a:pos x="298" y="942"/>
                </a:cxn>
                <a:cxn ang="0">
                  <a:pos x="391" y="985"/>
                </a:cxn>
                <a:cxn ang="0">
                  <a:pos x="228" y="843"/>
                </a:cxn>
                <a:cxn ang="0">
                  <a:pos x="244" y="843"/>
                </a:cxn>
                <a:cxn ang="0">
                  <a:pos x="256" y="843"/>
                </a:cxn>
                <a:cxn ang="0">
                  <a:pos x="330" y="724"/>
                </a:cxn>
                <a:cxn ang="0">
                  <a:pos x="385" y="584"/>
                </a:cxn>
                <a:cxn ang="0">
                  <a:pos x="380" y="566"/>
                </a:cxn>
                <a:cxn ang="0">
                  <a:pos x="341" y="539"/>
                </a:cxn>
                <a:cxn ang="0">
                  <a:pos x="260" y="534"/>
                </a:cxn>
                <a:cxn ang="0">
                  <a:pos x="179" y="594"/>
                </a:cxn>
                <a:cxn ang="0">
                  <a:pos x="130" y="698"/>
                </a:cxn>
                <a:cxn ang="0">
                  <a:pos x="136" y="768"/>
                </a:cxn>
                <a:cxn ang="0">
                  <a:pos x="152" y="795"/>
                </a:cxn>
                <a:cxn ang="0">
                  <a:pos x="228" y="843"/>
                </a:cxn>
              </a:cxnLst>
              <a:rect l="0" t="0" r="r" b="b"/>
              <a:pathLst>
                <a:path w="749" h="1007">
                  <a:moveTo>
                    <a:pt x="440" y="1007"/>
                  </a:moveTo>
                  <a:lnTo>
                    <a:pt x="445" y="1007"/>
                  </a:lnTo>
                  <a:lnTo>
                    <a:pt x="445" y="1003"/>
                  </a:lnTo>
                  <a:lnTo>
                    <a:pt x="450" y="1003"/>
                  </a:lnTo>
                  <a:lnTo>
                    <a:pt x="455" y="997"/>
                  </a:lnTo>
                  <a:lnTo>
                    <a:pt x="450" y="985"/>
                  </a:lnTo>
                  <a:lnTo>
                    <a:pt x="397" y="920"/>
                  </a:lnTo>
                  <a:lnTo>
                    <a:pt x="624" y="387"/>
                  </a:lnTo>
                  <a:lnTo>
                    <a:pt x="639" y="371"/>
                  </a:lnTo>
                  <a:lnTo>
                    <a:pt x="673" y="365"/>
                  </a:lnTo>
                  <a:lnTo>
                    <a:pt x="701" y="365"/>
                  </a:lnTo>
                  <a:lnTo>
                    <a:pt x="732" y="371"/>
                  </a:lnTo>
                  <a:lnTo>
                    <a:pt x="743" y="371"/>
                  </a:lnTo>
                  <a:lnTo>
                    <a:pt x="749" y="365"/>
                  </a:lnTo>
                  <a:lnTo>
                    <a:pt x="749" y="353"/>
                  </a:lnTo>
                  <a:lnTo>
                    <a:pt x="743" y="349"/>
                  </a:lnTo>
                  <a:lnTo>
                    <a:pt x="722" y="338"/>
                  </a:lnTo>
                  <a:lnTo>
                    <a:pt x="701" y="322"/>
                  </a:lnTo>
                  <a:lnTo>
                    <a:pt x="679" y="311"/>
                  </a:lnTo>
                  <a:lnTo>
                    <a:pt x="656" y="301"/>
                  </a:lnTo>
                  <a:lnTo>
                    <a:pt x="629" y="289"/>
                  </a:lnTo>
                  <a:lnTo>
                    <a:pt x="608" y="278"/>
                  </a:lnTo>
                  <a:lnTo>
                    <a:pt x="587" y="261"/>
                  </a:lnTo>
                  <a:lnTo>
                    <a:pt x="564" y="251"/>
                  </a:lnTo>
                  <a:lnTo>
                    <a:pt x="532" y="239"/>
                  </a:lnTo>
                  <a:lnTo>
                    <a:pt x="511" y="229"/>
                  </a:lnTo>
                  <a:lnTo>
                    <a:pt x="488" y="218"/>
                  </a:lnTo>
                  <a:lnTo>
                    <a:pt x="461" y="218"/>
                  </a:lnTo>
                  <a:lnTo>
                    <a:pt x="450" y="224"/>
                  </a:lnTo>
                  <a:lnTo>
                    <a:pt x="455" y="234"/>
                  </a:lnTo>
                  <a:lnTo>
                    <a:pt x="461" y="239"/>
                  </a:lnTo>
                  <a:lnTo>
                    <a:pt x="467" y="251"/>
                  </a:lnTo>
                  <a:lnTo>
                    <a:pt x="505" y="283"/>
                  </a:lnTo>
                  <a:lnTo>
                    <a:pt x="521" y="316"/>
                  </a:lnTo>
                  <a:lnTo>
                    <a:pt x="499" y="365"/>
                  </a:lnTo>
                  <a:lnTo>
                    <a:pt x="483" y="420"/>
                  </a:lnTo>
                  <a:lnTo>
                    <a:pt x="455" y="467"/>
                  </a:lnTo>
                  <a:lnTo>
                    <a:pt x="418" y="507"/>
                  </a:lnTo>
                  <a:lnTo>
                    <a:pt x="401" y="507"/>
                  </a:lnTo>
                  <a:lnTo>
                    <a:pt x="385" y="496"/>
                  </a:lnTo>
                  <a:lnTo>
                    <a:pt x="370" y="490"/>
                  </a:lnTo>
                  <a:lnTo>
                    <a:pt x="354" y="473"/>
                  </a:lnTo>
                  <a:lnTo>
                    <a:pt x="330" y="375"/>
                  </a:lnTo>
                  <a:lnTo>
                    <a:pt x="314" y="278"/>
                  </a:lnTo>
                  <a:lnTo>
                    <a:pt x="293" y="187"/>
                  </a:lnTo>
                  <a:lnTo>
                    <a:pt x="260" y="93"/>
                  </a:lnTo>
                  <a:lnTo>
                    <a:pt x="146" y="0"/>
                  </a:lnTo>
                  <a:lnTo>
                    <a:pt x="163" y="110"/>
                  </a:lnTo>
                  <a:lnTo>
                    <a:pt x="194" y="224"/>
                  </a:lnTo>
                  <a:lnTo>
                    <a:pt x="223" y="338"/>
                  </a:lnTo>
                  <a:lnTo>
                    <a:pt x="223" y="452"/>
                  </a:lnTo>
                  <a:lnTo>
                    <a:pt x="184" y="463"/>
                  </a:lnTo>
                  <a:lnTo>
                    <a:pt x="152" y="473"/>
                  </a:lnTo>
                  <a:lnTo>
                    <a:pt x="114" y="490"/>
                  </a:lnTo>
                  <a:lnTo>
                    <a:pt x="87" y="513"/>
                  </a:lnTo>
                  <a:lnTo>
                    <a:pt x="60" y="534"/>
                  </a:lnTo>
                  <a:lnTo>
                    <a:pt x="32" y="560"/>
                  </a:lnTo>
                  <a:lnTo>
                    <a:pt x="16" y="594"/>
                  </a:lnTo>
                  <a:lnTo>
                    <a:pt x="5" y="627"/>
                  </a:lnTo>
                  <a:lnTo>
                    <a:pt x="0" y="686"/>
                  </a:lnTo>
                  <a:lnTo>
                    <a:pt x="10" y="735"/>
                  </a:lnTo>
                  <a:lnTo>
                    <a:pt x="26" y="778"/>
                  </a:lnTo>
                  <a:lnTo>
                    <a:pt x="66" y="818"/>
                  </a:lnTo>
                  <a:lnTo>
                    <a:pt x="109" y="843"/>
                  </a:lnTo>
                  <a:lnTo>
                    <a:pt x="157" y="871"/>
                  </a:lnTo>
                  <a:lnTo>
                    <a:pt x="201" y="893"/>
                  </a:lnTo>
                  <a:lnTo>
                    <a:pt x="250" y="920"/>
                  </a:lnTo>
                  <a:lnTo>
                    <a:pt x="298" y="942"/>
                  </a:lnTo>
                  <a:lnTo>
                    <a:pt x="348" y="963"/>
                  </a:lnTo>
                  <a:lnTo>
                    <a:pt x="391" y="985"/>
                  </a:lnTo>
                  <a:lnTo>
                    <a:pt x="440" y="1007"/>
                  </a:lnTo>
                  <a:close/>
                  <a:moveTo>
                    <a:pt x="228" y="843"/>
                  </a:moveTo>
                  <a:lnTo>
                    <a:pt x="234" y="843"/>
                  </a:lnTo>
                  <a:lnTo>
                    <a:pt x="244" y="843"/>
                  </a:lnTo>
                  <a:lnTo>
                    <a:pt x="250" y="843"/>
                  </a:lnTo>
                  <a:lnTo>
                    <a:pt x="256" y="843"/>
                  </a:lnTo>
                  <a:lnTo>
                    <a:pt x="298" y="790"/>
                  </a:lnTo>
                  <a:lnTo>
                    <a:pt x="330" y="724"/>
                  </a:lnTo>
                  <a:lnTo>
                    <a:pt x="358" y="653"/>
                  </a:lnTo>
                  <a:lnTo>
                    <a:pt x="385" y="584"/>
                  </a:lnTo>
                  <a:lnTo>
                    <a:pt x="380" y="577"/>
                  </a:lnTo>
                  <a:lnTo>
                    <a:pt x="380" y="566"/>
                  </a:lnTo>
                  <a:lnTo>
                    <a:pt x="375" y="560"/>
                  </a:lnTo>
                  <a:lnTo>
                    <a:pt x="341" y="539"/>
                  </a:lnTo>
                  <a:lnTo>
                    <a:pt x="304" y="529"/>
                  </a:lnTo>
                  <a:lnTo>
                    <a:pt x="260" y="534"/>
                  </a:lnTo>
                  <a:lnTo>
                    <a:pt x="223" y="544"/>
                  </a:lnTo>
                  <a:lnTo>
                    <a:pt x="179" y="594"/>
                  </a:lnTo>
                  <a:lnTo>
                    <a:pt x="146" y="643"/>
                  </a:lnTo>
                  <a:lnTo>
                    <a:pt x="130" y="698"/>
                  </a:lnTo>
                  <a:lnTo>
                    <a:pt x="130" y="751"/>
                  </a:lnTo>
                  <a:lnTo>
                    <a:pt x="136" y="768"/>
                  </a:lnTo>
                  <a:lnTo>
                    <a:pt x="146" y="785"/>
                  </a:lnTo>
                  <a:lnTo>
                    <a:pt x="152" y="795"/>
                  </a:lnTo>
                  <a:lnTo>
                    <a:pt x="157" y="806"/>
                  </a:lnTo>
                  <a:lnTo>
                    <a:pt x="228" y="843"/>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63" name="Freeform 39"/>
            <p:cNvSpPr>
              <a:spLocks/>
            </p:cNvSpPr>
            <p:nvPr userDrawn="1"/>
          </p:nvSpPr>
          <p:spPr bwMode="auto">
            <a:xfrm>
              <a:off x="1227" y="3431"/>
              <a:ext cx="39" cy="44"/>
            </a:xfrm>
            <a:custGeom>
              <a:avLst/>
              <a:gdLst/>
              <a:ahLst/>
              <a:cxnLst>
                <a:cxn ang="0">
                  <a:pos x="488" y="865"/>
                </a:cxn>
                <a:cxn ang="0">
                  <a:pos x="520" y="837"/>
                </a:cxn>
                <a:cxn ang="0">
                  <a:pos x="548" y="799"/>
                </a:cxn>
                <a:cxn ang="0">
                  <a:pos x="569" y="761"/>
                </a:cxn>
                <a:cxn ang="0">
                  <a:pos x="596" y="723"/>
                </a:cxn>
                <a:cxn ang="0">
                  <a:pos x="596" y="718"/>
                </a:cxn>
                <a:cxn ang="0">
                  <a:pos x="591" y="712"/>
                </a:cxn>
                <a:cxn ang="0">
                  <a:pos x="586" y="708"/>
                </a:cxn>
                <a:cxn ang="0">
                  <a:pos x="575" y="708"/>
                </a:cxn>
                <a:cxn ang="0">
                  <a:pos x="467" y="772"/>
                </a:cxn>
                <a:cxn ang="0">
                  <a:pos x="341" y="695"/>
                </a:cxn>
                <a:cxn ang="0">
                  <a:pos x="335" y="689"/>
                </a:cxn>
                <a:cxn ang="0">
                  <a:pos x="335" y="679"/>
                </a:cxn>
                <a:cxn ang="0">
                  <a:pos x="335" y="668"/>
                </a:cxn>
                <a:cxn ang="0">
                  <a:pos x="335" y="658"/>
                </a:cxn>
                <a:cxn ang="0">
                  <a:pos x="375" y="597"/>
                </a:cxn>
                <a:cxn ang="0">
                  <a:pos x="406" y="533"/>
                </a:cxn>
                <a:cxn ang="0">
                  <a:pos x="445" y="467"/>
                </a:cxn>
                <a:cxn ang="0">
                  <a:pos x="477" y="409"/>
                </a:cxn>
                <a:cxn ang="0">
                  <a:pos x="515" y="342"/>
                </a:cxn>
                <a:cxn ang="0">
                  <a:pos x="559" y="282"/>
                </a:cxn>
                <a:cxn ang="0">
                  <a:pos x="602" y="222"/>
                </a:cxn>
                <a:cxn ang="0">
                  <a:pos x="651" y="168"/>
                </a:cxn>
                <a:cxn ang="0">
                  <a:pos x="749" y="190"/>
                </a:cxn>
                <a:cxn ang="0">
                  <a:pos x="753" y="184"/>
                </a:cxn>
                <a:cxn ang="0">
                  <a:pos x="753" y="178"/>
                </a:cxn>
                <a:cxn ang="0">
                  <a:pos x="753" y="174"/>
                </a:cxn>
                <a:cxn ang="0">
                  <a:pos x="749" y="168"/>
                </a:cxn>
                <a:cxn ang="0">
                  <a:pos x="467" y="0"/>
                </a:cxn>
                <a:cxn ang="0">
                  <a:pos x="467" y="5"/>
                </a:cxn>
                <a:cxn ang="0">
                  <a:pos x="532" y="108"/>
                </a:cxn>
                <a:cxn ang="0">
                  <a:pos x="211" y="604"/>
                </a:cxn>
                <a:cxn ang="0">
                  <a:pos x="167" y="593"/>
                </a:cxn>
                <a:cxn ang="0">
                  <a:pos x="136" y="575"/>
                </a:cxn>
                <a:cxn ang="0">
                  <a:pos x="103" y="548"/>
                </a:cxn>
                <a:cxn ang="0">
                  <a:pos x="75" y="517"/>
                </a:cxn>
                <a:cxn ang="0">
                  <a:pos x="81" y="396"/>
                </a:cxn>
                <a:cxn ang="0">
                  <a:pos x="75" y="390"/>
                </a:cxn>
                <a:cxn ang="0">
                  <a:pos x="71" y="390"/>
                </a:cxn>
                <a:cxn ang="0">
                  <a:pos x="59" y="396"/>
                </a:cxn>
                <a:cxn ang="0">
                  <a:pos x="53" y="396"/>
                </a:cxn>
                <a:cxn ang="0">
                  <a:pos x="37" y="434"/>
                </a:cxn>
                <a:cxn ang="0">
                  <a:pos x="16" y="473"/>
                </a:cxn>
                <a:cxn ang="0">
                  <a:pos x="0" y="517"/>
                </a:cxn>
                <a:cxn ang="0">
                  <a:pos x="0" y="560"/>
                </a:cxn>
                <a:cxn ang="0">
                  <a:pos x="488" y="865"/>
                </a:cxn>
              </a:cxnLst>
              <a:rect l="0" t="0" r="r" b="b"/>
              <a:pathLst>
                <a:path w="753" h="865">
                  <a:moveTo>
                    <a:pt x="488" y="865"/>
                  </a:moveTo>
                  <a:lnTo>
                    <a:pt x="520" y="837"/>
                  </a:lnTo>
                  <a:lnTo>
                    <a:pt x="548" y="799"/>
                  </a:lnTo>
                  <a:lnTo>
                    <a:pt x="569" y="761"/>
                  </a:lnTo>
                  <a:lnTo>
                    <a:pt x="596" y="723"/>
                  </a:lnTo>
                  <a:lnTo>
                    <a:pt x="596" y="718"/>
                  </a:lnTo>
                  <a:lnTo>
                    <a:pt x="591" y="712"/>
                  </a:lnTo>
                  <a:lnTo>
                    <a:pt x="586" y="708"/>
                  </a:lnTo>
                  <a:lnTo>
                    <a:pt x="575" y="708"/>
                  </a:lnTo>
                  <a:lnTo>
                    <a:pt x="467" y="772"/>
                  </a:lnTo>
                  <a:lnTo>
                    <a:pt x="341" y="695"/>
                  </a:lnTo>
                  <a:lnTo>
                    <a:pt x="335" y="689"/>
                  </a:lnTo>
                  <a:lnTo>
                    <a:pt x="335" y="679"/>
                  </a:lnTo>
                  <a:lnTo>
                    <a:pt x="335" y="668"/>
                  </a:lnTo>
                  <a:lnTo>
                    <a:pt x="335" y="658"/>
                  </a:lnTo>
                  <a:lnTo>
                    <a:pt x="375" y="597"/>
                  </a:lnTo>
                  <a:lnTo>
                    <a:pt x="406" y="533"/>
                  </a:lnTo>
                  <a:lnTo>
                    <a:pt x="445" y="467"/>
                  </a:lnTo>
                  <a:lnTo>
                    <a:pt x="477" y="409"/>
                  </a:lnTo>
                  <a:lnTo>
                    <a:pt x="515" y="342"/>
                  </a:lnTo>
                  <a:lnTo>
                    <a:pt x="559" y="282"/>
                  </a:lnTo>
                  <a:lnTo>
                    <a:pt x="602" y="222"/>
                  </a:lnTo>
                  <a:lnTo>
                    <a:pt x="651" y="168"/>
                  </a:lnTo>
                  <a:lnTo>
                    <a:pt x="749" y="190"/>
                  </a:lnTo>
                  <a:lnTo>
                    <a:pt x="753" y="184"/>
                  </a:lnTo>
                  <a:lnTo>
                    <a:pt x="753" y="178"/>
                  </a:lnTo>
                  <a:lnTo>
                    <a:pt x="753" y="174"/>
                  </a:lnTo>
                  <a:lnTo>
                    <a:pt x="749" y="168"/>
                  </a:lnTo>
                  <a:lnTo>
                    <a:pt x="467" y="0"/>
                  </a:lnTo>
                  <a:lnTo>
                    <a:pt x="467" y="5"/>
                  </a:lnTo>
                  <a:lnTo>
                    <a:pt x="532" y="108"/>
                  </a:lnTo>
                  <a:lnTo>
                    <a:pt x="211" y="604"/>
                  </a:lnTo>
                  <a:lnTo>
                    <a:pt x="167" y="593"/>
                  </a:lnTo>
                  <a:lnTo>
                    <a:pt x="136" y="575"/>
                  </a:lnTo>
                  <a:lnTo>
                    <a:pt x="103" y="548"/>
                  </a:lnTo>
                  <a:lnTo>
                    <a:pt x="75" y="517"/>
                  </a:lnTo>
                  <a:lnTo>
                    <a:pt x="81" y="396"/>
                  </a:lnTo>
                  <a:lnTo>
                    <a:pt x="75" y="390"/>
                  </a:lnTo>
                  <a:lnTo>
                    <a:pt x="71" y="390"/>
                  </a:lnTo>
                  <a:lnTo>
                    <a:pt x="59" y="396"/>
                  </a:lnTo>
                  <a:lnTo>
                    <a:pt x="53" y="396"/>
                  </a:lnTo>
                  <a:lnTo>
                    <a:pt x="37" y="434"/>
                  </a:lnTo>
                  <a:lnTo>
                    <a:pt x="16" y="473"/>
                  </a:lnTo>
                  <a:lnTo>
                    <a:pt x="0" y="517"/>
                  </a:lnTo>
                  <a:lnTo>
                    <a:pt x="0" y="560"/>
                  </a:lnTo>
                  <a:lnTo>
                    <a:pt x="488" y="865"/>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64" name="Freeform 40"/>
            <p:cNvSpPr>
              <a:spLocks/>
            </p:cNvSpPr>
            <p:nvPr userDrawn="1"/>
          </p:nvSpPr>
          <p:spPr bwMode="auto">
            <a:xfrm>
              <a:off x="1184" y="3393"/>
              <a:ext cx="57" cy="59"/>
            </a:xfrm>
            <a:custGeom>
              <a:avLst/>
              <a:gdLst/>
              <a:ahLst/>
              <a:cxnLst>
                <a:cxn ang="0">
                  <a:pos x="690" y="1149"/>
                </a:cxn>
                <a:cxn ang="0">
                  <a:pos x="700" y="1144"/>
                </a:cxn>
                <a:cxn ang="0">
                  <a:pos x="690" y="991"/>
                </a:cxn>
                <a:cxn ang="0">
                  <a:pos x="786" y="872"/>
                </a:cxn>
                <a:cxn ang="0">
                  <a:pos x="890" y="752"/>
                </a:cxn>
                <a:cxn ang="0">
                  <a:pos x="994" y="642"/>
                </a:cxn>
                <a:cxn ang="0">
                  <a:pos x="1074" y="588"/>
                </a:cxn>
                <a:cxn ang="0">
                  <a:pos x="1124" y="604"/>
                </a:cxn>
                <a:cxn ang="0">
                  <a:pos x="1129" y="583"/>
                </a:cxn>
                <a:cxn ang="0">
                  <a:pos x="1085" y="534"/>
                </a:cxn>
                <a:cxn ang="0">
                  <a:pos x="1031" y="490"/>
                </a:cxn>
                <a:cxn ang="0">
                  <a:pos x="977" y="457"/>
                </a:cxn>
                <a:cxn ang="0">
                  <a:pos x="945" y="441"/>
                </a:cxn>
                <a:cxn ang="0">
                  <a:pos x="938" y="447"/>
                </a:cxn>
                <a:cxn ang="0">
                  <a:pos x="949" y="479"/>
                </a:cxn>
                <a:cxn ang="0">
                  <a:pos x="972" y="528"/>
                </a:cxn>
                <a:cxn ang="0">
                  <a:pos x="933" y="594"/>
                </a:cxn>
                <a:cxn ang="0">
                  <a:pos x="863" y="675"/>
                </a:cxn>
                <a:cxn ang="0">
                  <a:pos x="792" y="758"/>
                </a:cxn>
                <a:cxn ang="0">
                  <a:pos x="721" y="829"/>
                </a:cxn>
                <a:cxn ang="0">
                  <a:pos x="679" y="866"/>
                </a:cxn>
                <a:cxn ang="0">
                  <a:pos x="673" y="860"/>
                </a:cxn>
                <a:cxn ang="0">
                  <a:pos x="727" y="594"/>
                </a:cxn>
                <a:cxn ang="0">
                  <a:pos x="804" y="322"/>
                </a:cxn>
                <a:cxn ang="0">
                  <a:pos x="792" y="315"/>
                </a:cxn>
                <a:cxn ang="0">
                  <a:pos x="776" y="315"/>
                </a:cxn>
                <a:cxn ang="0">
                  <a:pos x="669" y="382"/>
                </a:cxn>
                <a:cxn ang="0">
                  <a:pos x="565" y="447"/>
                </a:cxn>
                <a:cxn ang="0">
                  <a:pos x="456" y="511"/>
                </a:cxn>
                <a:cxn ang="0">
                  <a:pos x="342" y="571"/>
                </a:cxn>
                <a:cxn ang="0">
                  <a:pos x="325" y="577"/>
                </a:cxn>
                <a:cxn ang="0">
                  <a:pos x="309" y="571"/>
                </a:cxn>
                <a:cxn ang="0">
                  <a:pos x="304" y="561"/>
                </a:cxn>
                <a:cxn ang="0">
                  <a:pos x="365" y="463"/>
                </a:cxn>
                <a:cxn ang="0">
                  <a:pos x="423" y="370"/>
                </a:cxn>
                <a:cxn ang="0">
                  <a:pos x="488" y="278"/>
                </a:cxn>
                <a:cxn ang="0">
                  <a:pos x="565" y="197"/>
                </a:cxn>
                <a:cxn ang="0">
                  <a:pos x="613" y="212"/>
                </a:cxn>
                <a:cxn ang="0">
                  <a:pos x="651" y="219"/>
                </a:cxn>
                <a:cxn ang="0">
                  <a:pos x="657" y="212"/>
                </a:cxn>
                <a:cxn ang="0">
                  <a:pos x="657" y="201"/>
                </a:cxn>
                <a:cxn ang="0">
                  <a:pos x="423" y="0"/>
                </a:cxn>
                <a:cxn ang="0">
                  <a:pos x="451" y="98"/>
                </a:cxn>
                <a:cxn ang="0">
                  <a:pos x="375" y="229"/>
                </a:cxn>
                <a:cxn ang="0">
                  <a:pos x="294" y="354"/>
                </a:cxn>
                <a:cxn ang="0">
                  <a:pos x="206" y="479"/>
                </a:cxn>
                <a:cxn ang="0">
                  <a:pos x="114" y="610"/>
                </a:cxn>
                <a:cxn ang="0">
                  <a:pos x="6" y="594"/>
                </a:cxn>
                <a:cxn ang="0">
                  <a:pos x="0" y="598"/>
                </a:cxn>
                <a:cxn ang="0">
                  <a:pos x="586" y="517"/>
                </a:cxn>
                <a:cxn ang="0">
                  <a:pos x="597" y="517"/>
                </a:cxn>
                <a:cxn ang="0">
                  <a:pos x="607" y="528"/>
                </a:cxn>
                <a:cxn ang="0">
                  <a:pos x="565" y="752"/>
                </a:cxn>
                <a:cxn ang="0">
                  <a:pos x="488" y="986"/>
                </a:cxn>
                <a:cxn ang="0">
                  <a:pos x="527" y="1035"/>
                </a:cxn>
                <a:cxn ang="0">
                  <a:pos x="580" y="1078"/>
                </a:cxn>
                <a:cxn ang="0">
                  <a:pos x="629" y="1110"/>
                </a:cxn>
                <a:cxn ang="0">
                  <a:pos x="684" y="1149"/>
                </a:cxn>
              </a:cxnLst>
              <a:rect l="0" t="0" r="r" b="b"/>
              <a:pathLst>
                <a:path w="1145" h="1149">
                  <a:moveTo>
                    <a:pt x="684" y="1149"/>
                  </a:moveTo>
                  <a:lnTo>
                    <a:pt x="690" y="1149"/>
                  </a:lnTo>
                  <a:lnTo>
                    <a:pt x="694" y="1149"/>
                  </a:lnTo>
                  <a:lnTo>
                    <a:pt x="700" y="1144"/>
                  </a:lnTo>
                  <a:lnTo>
                    <a:pt x="646" y="1051"/>
                  </a:lnTo>
                  <a:lnTo>
                    <a:pt x="690" y="991"/>
                  </a:lnTo>
                  <a:lnTo>
                    <a:pt x="739" y="931"/>
                  </a:lnTo>
                  <a:lnTo>
                    <a:pt x="786" y="872"/>
                  </a:lnTo>
                  <a:lnTo>
                    <a:pt x="835" y="811"/>
                  </a:lnTo>
                  <a:lnTo>
                    <a:pt x="890" y="752"/>
                  </a:lnTo>
                  <a:lnTo>
                    <a:pt x="938" y="697"/>
                  </a:lnTo>
                  <a:lnTo>
                    <a:pt x="994" y="642"/>
                  </a:lnTo>
                  <a:lnTo>
                    <a:pt x="1047" y="588"/>
                  </a:lnTo>
                  <a:lnTo>
                    <a:pt x="1074" y="588"/>
                  </a:lnTo>
                  <a:lnTo>
                    <a:pt x="1102" y="598"/>
                  </a:lnTo>
                  <a:lnTo>
                    <a:pt x="1124" y="604"/>
                  </a:lnTo>
                  <a:lnTo>
                    <a:pt x="1145" y="610"/>
                  </a:lnTo>
                  <a:lnTo>
                    <a:pt x="1129" y="583"/>
                  </a:lnTo>
                  <a:lnTo>
                    <a:pt x="1108" y="555"/>
                  </a:lnTo>
                  <a:lnTo>
                    <a:pt x="1085" y="534"/>
                  </a:lnTo>
                  <a:lnTo>
                    <a:pt x="1058" y="511"/>
                  </a:lnTo>
                  <a:lnTo>
                    <a:pt x="1031" y="490"/>
                  </a:lnTo>
                  <a:lnTo>
                    <a:pt x="1004" y="474"/>
                  </a:lnTo>
                  <a:lnTo>
                    <a:pt x="977" y="457"/>
                  </a:lnTo>
                  <a:lnTo>
                    <a:pt x="949" y="441"/>
                  </a:lnTo>
                  <a:lnTo>
                    <a:pt x="945" y="441"/>
                  </a:lnTo>
                  <a:lnTo>
                    <a:pt x="945" y="447"/>
                  </a:lnTo>
                  <a:lnTo>
                    <a:pt x="938" y="447"/>
                  </a:lnTo>
                  <a:lnTo>
                    <a:pt x="938" y="453"/>
                  </a:lnTo>
                  <a:lnTo>
                    <a:pt x="949" y="479"/>
                  </a:lnTo>
                  <a:lnTo>
                    <a:pt x="961" y="501"/>
                  </a:lnTo>
                  <a:lnTo>
                    <a:pt x="972" y="528"/>
                  </a:lnTo>
                  <a:lnTo>
                    <a:pt x="967" y="555"/>
                  </a:lnTo>
                  <a:lnTo>
                    <a:pt x="933" y="594"/>
                  </a:lnTo>
                  <a:lnTo>
                    <a:pt x="896" y="638"/>
                  </a:lnTo>
                  <a:lnTo>
                    <a:pt x="863" y="675"/>
                  </a:lnTo>
                  <a:lnTo>
                    <a:pt x="831" y="718"/>
                  </a:lnTo>
                  <a:lnTo>
                    <a:pt x="792" y="758"/>
                  </a:lnTo>
                  <a:lnTo>
                    <a:pt x="760" y="795"/>
                  </a:lnTo>
                  <a:lnTo>
                    <a:pt x="721" y="829"/>
                  </a:lnTo>
                  <a:lnTo>
                    <a:pt x="684" y="866"/>
                  </a:lnTo>
                  <a:lnTo>
                    <a:pt x="679" y="866"/>
                  </a:lnTo>
                  <a:lnTo>
                    <a:pt x="673" y="866"/>
                  </a:lnTo>
                  <a:lnTo>
                    <a:pt x="673" y="860"/>
                  </a:lnTo>
                  <a:lnTo>
                    <a:pt x="690" y="730"/>
                  </a:lnTo>
                  <a:lnTo>
                    <a:pt x="727" y="594"/>
                  </a:lnTo>
                  <a:lnTo>
                    <a:pt x="770" y="457"/>
                  </a:lnTo>
                  <a:lnTo>
                    <a:pt x="804" y="322"/>
                  </a:lnTo>
                  <a:lnTo>
                    <a:pt x="804" y="315"/>
                  </a:lnTo>
                  <a:lnTo>
                    <a:pt x="792" y="315"/>
                  </a:lnTo>
                  <a:lnTo>
                    <a:pt x="786" y="315"/>
                  </a:lnTo>
                  <a:lnTo>
                    <a:pt x="776" y="315"/>
                  </a:lnTo>
                  <a:lnTo>
                    <a:pt x="721" y="349"/>
                  </a:lnTo>
                  <a:lnTo>
                    <a:pt x="669" y="382"/>
                  </a:lnTo>
                  <a:lnTo>
                    <a:pt x="619" y="413"/>
                  </a:lnTo>
                  <a:lnTo>
                    <a:pt x="565" y="447"/>
                  </a:lnTo>
                  <a:lnTo>
                    <a:pt x="510" y="479"/>
                  </a:lnTo>
                  <a:lnTo>
                    <a:pt x="456" y="511"/>
                  </a:lnTo>
                  <a:lnTo>
                    <a:pt x="402" y="545"/>
                  </a:lnTo>
                  <a:lnTo>
                    <a:pt x="342" y="571"/>
                  </a:lnTo>
                  <a:lnTo>
                    <a:pt x="337" y="577"/>
                  </a:lnTo>
                  <a:lnTo>
                    <a:pt x="325" y="577"/>
                  </a:lnTo>
                  <a:lnTo>
                    <a:pt x="319" y="577"/>
                  </a:lnTo>
                  <a:lnTo>
                    <a:pt x="309" y="571"/>
                  </a:lnTo>
                  <a:lnTo>
                    <a:pt x="309" y="567"/>
                  </a:lnTo>
                  <a:lnTo>
                    <a:pt x="304" y="561"/>
                  </a:lnTo>
                  <a:lnTo>
                    <a:pt x="337" y="511"/>
                  </a:lnTo>
                  <a:lnTo>
                    <a:pt x="365" y="463"/>
                  </a:lnTo>
                  <a:lnTo>
                    <a:pt x="390" y="413"/>
                  </a:lnTo>
                  <a:lnTo>
                    <a:pt x="423" y="370"/>
                  </a:lnTo>
                  <a:lnTo>
                    <a:pt x="456" y="322"/>
                  </a:lnTo>
                  <a:lnTo>
                    <a:pt x="488" y="278"/>
                  </a:lnTo>
                  <a:lnTo>
                    <a:pt x="527" y="235"/>
                  </a:lnTo>
                  <a:lnTo>
                    <a:pt x="565" y="197"/>
                  </a:lnTo>
                  <a:lnTo>
                    <a:pt x="592" y="201"/>
                  </a:lnTo>
                  <a:lnTo>
                    <a:pt x="613" y="212"/>
                  </a:lnTo>
                  <a:lnTo>
                    <a:pt x="635" y="219"/>
                  </a:lnTo>
                  <a:lnTo>
                    <a:pt x="651" y="219"/>
                  </a:lnTo>
                  <a:lnTo>
                    <a:pt x="651" y="212"/>
                  </a:lnTo>
                  <a:lnTo>
                    <a:pt x="657" y="212"/>
                  </a:lnTo>
                  <a:lnTo>
                    <a:pt x="663" y="207"/>
                  </a:lnTo>
                  <a:lnTo>
                    <a:pt x="657" y="201"/>
                  </a:lnTo>
                  <a:lnTo>
                    <a:pt x="429" y="0"/>
                  </a:lnTo>
                  <a:lnTo>
                    <a:pt x="423" y="0"/>
                  </a:lnTo>
                  <a:lnTo>
                    <a:pt x="418" y="0"/>
                  </a:lnTo>
                  <a:lnTo>
                    <a:pt x="451" y="98"/>
                  </a:lnTo>
                  <a:lnTo>
                    <a:pt x="412" y="164"/>
                  </a:lnTo>
                  <a:lnTo>
                    <a:pt x="375" y="229"/>
                  </a:lnTo>
                  <a:lnTo>
                    <a:pt x="337" y="293"/>
                  </a:lnTo>
                  <a:lnTo>
                    <a:pt x="294" y="354"/>
                  </a:lnTo>
                  <a:lnTo>
                    <a:pt x="249" y="420"/>
                  </a:lnTo>
                  <a:lnTo>
                    <a:pt x="206" y="479"/>
                  </a:lnTo>
                  <a:lnTo>
                    <a:pt x="157" y="545"/>
                  </a:lnTo>
                  <a:lnTo>
                    <a:pt x="114" y="610"/>
                  </a:lnTo>
                  <a:lnTo>
                    <a:pt x="6" y="588"/>
                  </a:lnTo>
                  <a:lnTo>
                    <a:pt x="6" y="594"/>
                  </a:lnTo>
                  <a:lnTo>
                    <a:pt x="0" y="594"/>
                  </a:lnTo>
                  <a:lnTo>
                    <a:pt x="0" y="598"/>
                  </a:lnTo>
                  <a:lnTo>
                    <a:pt x="174" y="746"/>
                  </a:lnTo>
                  <a:lnTo>
                    <a:pt x="586" y="517"/>
                  </a:lnTo>
                  <a:lnTo>
                    <a:pt x="592" y="517"/>
                  </a:lnTo>
                  <a:lnTo>
                    <a:pt x="597" y="517"/>
                  </a:lnTo>
                  <a:lnTo>
                    <a:pt x="602" y="524"/>
                  </a:lnTo>
                  <a:lnTo>
                    <a:pt x="607" y="528"/>
                  </a:lnTo>
                  <a:lnTo>
                    <a:pt x="597" y="638"/>
                  </a:lnTo>
                  <a:lnTo>
                    <a:pt x="565" y="752"/>
                  </a:lnTo>
                  <a:lnTo>
                    <a:pt x="522" y="872"/>
                  </a:lnTo>
                  <a:lnTo>
                    <a:pt x="488" y="986"/>
                  </a:lnTo>
                  <a:lnTo>
                    <a:pt x="506" y="1013"/>
                  </a:lnTo>
                  <a:lnTo>
                    <a:pt x="527" y="1035"/>
                  </a:lnTo>
                  <a:lnTo>
                    <a:pt x="553" y="1057"/>
                  </a:lnTo>
                  <a:lnTo>
                    <a:pt x="580" y="1078"/>
                  </a:lnTo>
                  <a:lnTo>
                    <a:pt x="602" y="1094"/>
                  </a:lnTo>
                  <a:lnTo>
                    <a:pt x="629" y="1110"/>
                  </a:lnTo>
                  <a:lnTo>
                    <a:pt x="657" y="1134"/>
                  </a:lnTo>
                  <a:lnTo>
                    <a:pt x="684" y="1149"/>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65" name="Freeform 41"/>
            <p:cNvSpPr>
              <a:spLocks/>
            </p:cNvSpPr>
            <p:nvPr userDrawn="1"/>
          </p:nvSpPr>
          <p:spPr bwMode="auto">
            <a:xfrm>
              <a:off x="1591" y="3419"/>
              <a:ext cx="0" cy="2"/>
            </a:xfrm>
            <a:custGeom>
              <a:avLst/>
              <a:gdLst/>
              <a:ahLst/>
              <a:cxnLst>
                <a:cxn ang="0">
                  <a:pos x="10" y="17"/>
                </a:cxn>
                <a:cxn ang="0">
                  <a:pos x="16" y="13"/>
                </a:cxn>
                <a:cxn ang="0">
                  <a:pos x="16" y="6"/>
                </a:cxn>
                <a:cxn ang="0">
                  <a:pos x="10" y="0"/>
                </a:cxn>
                <a:cxn ang="0">
                  <a:pos x="5" y="0"/>
                </a:cxn>
                <a:cxn ang="0">
                  <a:pos x="0" y="6"/>
                </a:cxn>
                <a:cxn ang="0">
                  <a:pos x="0" y="13"/>
                </a:cxn>
                <a:cxn ang="0">
                  <a:pos x="5" y="17"/>
                </a:cxn>
                <a:cxn ang="0">
                  <a:pos x="10" y="17"/>
                </a:cxn>
              </a:cxnLst>
              <a:rect l="0" t="0" r="r" b="b"/>
              <a:pathLst>
                <a:path w="16" h="17">
                  <a:moveTo>
                    <a:pt x="10" y="17"/>
                  </a:moveTo>
                  <a:lnTo>
                    <a:pt x="16" y="13"/>
                  </a:lnTo>
                  <a:lnTo>
                    <a:pt x="16" y="6"/>
                  </a:lnTo>
                  <a:lnTo>
                    <a:pt x="10" y="0"/>
                  </a:lnTo>
                  <a:lnTo>
                    <a:pt x="5" y="0"/>
                  </a:lnTo>
                  <a:lnTo>
                    <a:pt x="0" y="6"/>
                  </a:lnTo>
                  <a:lnTo>
                    <a:pt x="0" y="13"/>
                  </a:lnTo>
                  <a:lnTo>
                    <a:pt x="5" y="17"/>
                  </a:lnTo>
                  <a:lnTo>
                    <a:pt x="10" y="17"/>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66" name="Freeform 42"/>
            <p:cNvSpPr>
              <a:spLocks/>
            </p:cNvSpPr>
            <p:nvPr userDrawn="1"/>
          </p:nvSpPr>
          <p:spPr bwMode="auto">
            <a:xfrm>
              <a:off x="1159" y="3374"/>
              <a:ext cx="41" cy="40"/>
            </a:xfrm>
            <a:custGeom>
              <a:avLst/>
              <a:gdLst/>
              <a:ahLst/>
              <a:cxnLst>
                <a:cxn ang="0">
                  <a:pos x="304" y="789"/>
                </a:cxn>
                <a:cxn ang="0">
                  <a:pos x="288" y="740"/>
                </a:cxn>
                <a:cxn ang="0">
                  <a:pos x="353" y="658"/>
                </a:cxn>
                <a:cxn ang="0">
                  <a:pos x="462" y="555"/>
                </a:cxn>
                <a:cxn ang="0">
                  <a:pos x="571" y="447"/>
                </a:cxn>
                <a:cxn ang="0">
                  <a:pos x="684" y="349"/>
                </a:cxn>
                <a:cxn ang="0">
                  <a:pos x="825" y="331"/>
                </a:cxn>
                <a:cxn ang="0">
                  <a:pos x="825" y="320"/>
                </a:cxn>
                <a:cxn ang="0">
                  <a:pos x="749" y="239"/>
                </a:cxn>
                <a:cxn ang="0">
                  <a:pos x="672" y="152"/>
                </a:cxn>
                <a:cxn ang="0">
                  <a:pos x="592" y="71"/>
                </a:cxn>
                <a:cxn ang="0">
                  <a:pos x="500" y="0"/>
                </a:cxn>
                <a:cxn ang="0">
                  <a:pos x="424" y="38"/>
                </a:cxn>
                <a:cxn ang="0">
                  <a:pos x="358" y="75"/>
                </a:cxn>
                <a:cxn ang="0">
                  <a:pos x="353" y="87"/>
                </a:cxn>
                <a:cxn ang="0">
                  <a:pos x="358" y="97"/>
                </a:cxn>
                <a:cxn ang="0">
                  <a:pos x="397" y="92"/>
                </a:cxn>
                <a:cxn ang="0">
                  <a:pos x="445" y="81"/>
                </a:cxn>
                <a:cxn ang="0">
                  <a:pos x="494" y="75"/>
                </a:cxn>
                <a:cxn ang="0">
                  <a:pos x="532" y="102"/>
                </a:cxn>
                <a:cxn ang="0">
                  <a:pos x="586" y="164"/>
                </a:cxn>
                <a:cxn ang="0">
                  <a:pos x="619" y="222"/>
                </a:cxn>
                <a:cxn ang="0">
                  <a:pos x="614" y="239"/>
                </a:cxn>
                <a:cxn ang="0">
                  <a:pos x="608" y="256"/>
                </a:cxn>
                <a:cxn ang="0">
                  <a:pos x="565" y="288"/>
                </a:cxn>
                <a:cxn ang="0">
                  <a:pos x="527" y="337"/>
                </a:cxn>
                <a:cxn ang="0">
                  <a:pos x="484" y="376"/>
                </a:cxn>
                <a:cxn ang="0">
                  <a:pos x="435" y="397"/>
                </a:cxn>
                <a:cxn ang="0">
                  <a:pos x="397" y="370"/>
                </a:cxn>
                <a:cxn ang="0">
                  <a:pos x="370" y="327"/>
                </a:cxn>
                <a:cxn ang="0">
                  <a:pos x="397" y="235"/>
                </a:cxn>
                <a:cxn ang="0">
                  <a:pos x="347" y="256"/>
                </a:cxn>
                <a:cxn ang="0">
                  <a:pos x="283" y="315"/>
                </a:cxn>
                <a:cxn ang="0">
                  <a:pos x="239" y="359"/>
                </a:cxn>
                <a:cxn ang="0">
                  <a:pos x="233" y="376"/>
                </a:cxn>
                <a:cxn ang="0">
                  <a:pos x="229" y="380"/>
                </a:cxn>
                <a:cxn ang="0">
                  <a:pos x="233" y="392"/>
                </a:cxn>
                <a:cxn ang="0">
                  <a:pos x="267" y="386"/>
                </a:cxn>
                <a:cxn ang="0">
                  <a:pos x="315" y="380"/>
                </a:cxn>
                <a:cxn ang="0">
                  <a:pos x="353" y="413"/>
                </a:cxn>
                <a:cxn ang="0">
                  <a:pos x="370" y="430"/>
                </a:cxn>
                <a:cxn ang="0">
                  <a:pos x="380" y="451"/>
                </a:cxn>
                <a:cxn ang="0">
                  <a:pos x="380" y="463"/>
                </a:cxn>
                <a:cxn ang="0">
                  <a:pos x="343" y="506"/>
                </a:cxn>
                <a:cxn ang="0">
                  <a:pos x="304" y="544"/>
                </a:cxn>
                <a:cxn ang="0">
                  <a:pos x="255" y="582"/>
                </a:cxn>
                <a:cxn ang="0">
                  <a:pos x="211" y="620"/>
                </a:cxn>
                <a:cxn ang="0">
                  <a:pos x="141" y="582"/>
                </a:cxn>
                <a:cxn ang="0">
                  <a:pos x="93" y="516"/>
                </a:cxn>
                <a:cxn ang="0">
                  <a:pos x="98" y="451"/>
                </a:cxn>
                <a:cxn ang="0">
                  <a:pos x="110" y="392"/>
                </a:cxn>
                <a:cxn ang="0">
                  <a:pos x="104" y="380"/>
                </a:cxn>
                <a:cxn ang="0">
                  <a:pos x="93" y="376"/>
                </a:cxn>
                <a:cxn ang="0">
                  <a:pos x="27" y="527"/>
                </a:cxn>
                <a:cxn ang="0">
                  <a:pos x="93" y="604"/>
                </a:cxn>
                <a:cxn ang="0">
                  <a:pos x="163" y="681"/>
                </a:cxn>
                <a:cxn ang="0">
                  <a:pos x="239" y="756"/>
                </a:cxn>
                <a:cxn ang="0">
                  <a:pos x="283" y="799"/>
                </a:cxn>
                <a:cxn ang="0">
                  <a:pos x="300" y="816"/>
                </a:cxn>
              </a:cxnLst>
              <a:rect l="0" t="0" r="r" b="b"/>
              <a:pathLst>
                <a:path w="825" h="816">
                  <a:moveTo>
                    <a:pt x="310" y="816"/>
                  </a:moveTo>
                  <a:lnTo>
                    <a:pt x="304" y="789"/>
                  </a:lnTo>
                  <a:lnTo>
                    <a:pt x="294" y="762"/>
                  </a:lnTo>
                  <a:lnTo>
                    <a:pt x="288" y="740"/>
                  </a:lnTo>
                  <a:lnTo>
                    <a:pt x="300" y="712"/>
                  </a:lnTo>
                  <a:lnTo>
                    <a:pt x="353" y="658"/>
                  </a:lnTo>
                  <a:lnTo>
                    <a:pt x="408" y="610"/>
                  </a:lnTo>
                  <a:lnTo>
                    <a:pt x="462" y="555"/>
                  </a:lnTo>
                  <a:lnTo>
                    <a:pt x="515" y="500"/>
                  </a:lnTo>
                  <a:lnTo>
                    <a:pt x="571" y="447"/>
                  </a:lnTo>
                  <a:lnTo>
                    <a:pt x="625" y="397"/>
                  </a:lnTo>
                  <a:lnTo>
                    <a:pt x="684" y="349"/>
                  </a:lnTo>
                  <a:lnTo>
                    <a:pt x="743" y="305"/>
                  </a:lnTo>
                  <a:lnTo>
                    <a:pt x="825" y="331"/>
                  </a:lnTo>
                  <a:lnTo>
                    <a:pt x="825" y="327"/>
                  </a:lnTo>
                  <a:lnTo>
                    <a:pt x="825" y="320"/>
                  </a:lnTo>
                  <a:lnTo>
                    <a:pt x="788" y="283"/>
                  </a:lnTo>
                  <a:lnTo>
                    <a:pt x="749" y="239"/>
                  </a:lnTo>
                  <a:lnTo>
                    <a:pt x="712" y="195"/>
                  </a:lnTo>
                  <a:lnTo>
                    <a:pt x="672" y="152"/>
                  </a:lnTo>
                  <a:lnTo>
                    <a:pt x="635" y="108"/>
                  </a:lnTo>
                  <a:lnTo>
                    <a:pt x="592" y="71"/>
                  </a:lnTo>
                  <a:lnTo>
                    <a:pt x="549" y="32"/>
                  </a:lnTo>
                  <a:lnTo>
                    <a:pt x="500" y="0"/>
                  </a:lnTo>
                  <a:lnTo>
                    <a:pt x="462" y="16"/>
                  </a:lnTo>
                  <a:lnTo>
                    <a:pt x="424" y="38"/>
                  </a:lnTo>
                  <a:lnTo>
                    <a:pt x="392" y="54"/>
                  </a:lnTo>
                  <a:lnTo>
                    <a:pt x="358" y="75"/>
                  </a:lnTo>
                  <a:lnTo>
                    <a:pt x="353" y="81"/>
                  </a:lnTo>
                  <a:lnTo>
                    <a:pt x="353" y="87"/>
                  </a:lnTo>
                  <a:lnTo>
                    <a:pt x="353" y="92"/>
                  </a:lnTo>
                  <a:lnTo>
                    <a:pt x="358" y="97"/>
                  </a:lnTo>
                  <a:lnTo>
                    <a:pt x="374" y="97"/>
                  </a:lnTo>
                  <a:lnTo>
                    <a:pt x="397" y="92"/>
                  </a:lnTo>
                  <a:lnTo>
                    <a:pt x="424" y="87"/>
                  </a:lnTo>
                  <a:lnTo>
                    <a:pt x="445" y="81"/>
                  </a:lnTo>
                  <a:lnTo>
                    <a:pt x="467" y="75"/>
                  </a:lnTo>
                  <a:lnTo>
                    <a:pt x="494" y="75"/>
                  </a:lnTo>
                  <a:lnTo>
                    <a:pt x="515" y="87"/>
                  </a:lnTo>
                  <a:lnTo>
                    <a:pt x="532" y="102"/>
                  </a:lnTo>
                  <a:lnTo>
                    <a:pt x="559" y="136"/>
                  </a:lnTo>
                  <a:lnTo>
                    <a:pt x="586" y="164"/>
                  </a:lnTo>
                  <a:lnTo>
                    <a:pt x="608" y="189"/>
                  </a:lnTo>
                  <a:lnTo>
                    <a:pt x="619" y="222"/>
                  </a:lnTo>
                  <a:lnTo>
                    <a:pt x="614" y="235"/>
                  </a:lnTo>
                  <a:lnTo>
                    <a:pt x="614" y="239"/>
                  </a:lnTo>
                  <a:lnTo>
                    <a:pt x="614" y="250"/>
                  </a:lnTo>
                  <a:lnTo>
                    <a:pt x="608" y="256"/>
                  </a:lnTo>
                  <a:lnTo>
                    <a:pt x="586" y="272"/>
                  </a:lnTo>
                  <a:lnTo>
                    <a:pt x="565" y="288"/>
                  </a:lnTo>
                  <a:lnTo>
                    <a:pt x="543" y="315"/>
                  </a:lnTo>
                  <a:lnTo>
                    <a:pt x="527" y="337"/>
                  </a:lnTo>
                  <a:lnTo>
                    <a:pt x="505" y="359"/>
                  </a:lnTo>
                  <a:lnTo>
                    <a:pt x="484" y="376"/>
                  </a:lnTo>
                  <a:lnTo>
                    <a:pt x="462" y="392"/>
                  </a:lnTo>
                  <a:lnTo>
                    <a:pt x="435" y="397"/>
                  </a:lnTo>
                  <a:lnTo>
                    <a:pt x="418" y="386"/>
                  </a:lnTo>
                  <a:lnTo>
                    <a:pt x="397" y="370"/>
                  </a:lnTo>
                  <a:lnTo>
                    <a:pt x="380" y="349"/>
                  </a:lnTo>
                  <a:lnTo>
                    <a:pt x="370" y="327"/>
                  </a:lnTo>
                  <a:lnTo>
                    <a:pt x="402" y="239"/>
                  </a:lnTo>
                  <a:lnTo>
                    <a:pt x="397" y="235"/>
                  </a:lnTo>
                  <a:lnTo>
                    <a:pt x="392" y="235"/>
                  </a:lnTo>
                  <a:lnTo>
                    <a:pt x="347" y="256"/>
                  </a:lnTo>
                  <a:lnTo>
                    <a:pt x="315" y="283"/>
                  </a:lnTo>
                  <a:lnTo>
                    <a:pt x="283" y="315"/>
                  </a:lnTo>
                  <a:lnTo>
                    <a:pt x="245" y="353"/>
                  </a:lnTo>
                  <a:lnTo>
                    <a:pt x="239" y="359"/>
                  </a:lnTo>
                  <a:lnTo>
                    <a:pt x="233" y="370"/>
                  </a:lnTo>
                  <a:lnTo>
                    <a:pt x="233" y="376"/>
                  </a:lnTo>
                  <a:lnTo>
                    <a:pt x="229" y="376"/>
                  </a:lnTo>
                  <a:lnTo>
                    <a:pt x="229" y="380"/>
                  </a:lnTo>
                  <a:lnTo>
                    <a:pt x="233" y="386"/>
                  </a:lnTo>
                  <a:lnTo>
                    <a:pt x="233" y="392"/>
                  </a:lnTo>
                  <a:lnTo>
                    <a:pt x="239" y="392"/>
                  </a:lnTo>
                  <a:lnTo>
                    <a:pt x="267" y="386"/>
                  </a:lnTo>
                  <a:lnTo>
                    <a:pt x="288" y="380"/>
                  </a:lnTo>
                  <a:lnTo>
                    <a:pt x="315" y="380"/>
                  </a:lnTo>
                  <a:lnTo>
                    <a:pt x="337" y="397"/>
                  </a:lnTo>
                  <a:lnTo>
                    <a:pt x="353" y="413"/>
                  </a:lnTo>
                  <a:lnTo>
                    <a:pt x="364" y="419"/>
                  </a:lnTo>
                  <a:lnTo>
                    <a:pt x="370" y="430"/>
                  </a:lnTo>
                  <a:lnTo>
                    <a:pt x="380" y="447"/>
                  </a:lnTo>
                  <a:lnTo>
                    <a:pt x="380" y="451"/>
                  </a:lnTo>
                  <a:lnTo>
                    <a:pt x="380" y="457"/>
                  </a:lnTo>
                  <a:lnTo>
                    <a:pt x="380" y="463"/>
                  </a:lnTo>
                  <a:lnTo>
                    <a:pt x="364" y="484"/>
                  </a:lnTo>
                  <a:lnTo>
                    <a:pt x="343" y="506"/>
                  </a:lnTo>
                  <a:lnTo>
                    <a:pt x="325" y="521"/>
                  </a:lnTo>
                  <a:lnTo>
                    <a:pt x="304" y="544"/>
                  </a:lnTo>
                  <a:lnTo>
                    <a:pt x="283" y="561"/>
                  </a:lnTo>
                  <a:lnTo>
                    <a:pt x="255" y="582"/>
                  </a:lnTo>
                  <a:lnTo>
                    <a:pt x="233" y="598"/>
                  </a:lnTo>
                  <a:lnTo>
                    <a:pt x="211" y="620"/>
                  </a:lnTo>
                  <a:lnTo>
                    <a:pt x="174" y="610"/>
                  </a:lnTo>
                  <a:lnTo>
                    <a:pt x="141" y="582"/>
                  </a:lnTo>
                  <a:lnTo>
                    <a:pt x="114" y="549"/>
                  </a:lnTo>
                  <a:lnTo>
                    <a:pt x="93" y="516"/>
                  </a:lnTo>
                  <a:lnTo>
                    <a:pt x="87" y="484"/>
                  </a:lnTo>
                  <a:lnTo>
                    <a:pt x="98" y="451"/>
                  </a:lnTo>
                  <a:lnTo>
                    <a:pt x="110" y="423"/>
                  </a:lnTo>
                  <a:lnTo>
                    <a:pt x="110" y="392"/>
                  </a:lnTo>
                  <a:lnTo>
                    <a:pt x="110" y="386"/>
                  </a:lnTo>
                  <a:lnTo>
                    <a:pt x="104" y="380"/>
                  </a:lnTo>
                  <a:lnTo>
                    <a:pt x="98" y="380"/>
                  </a:lnTo>
                  <a:lnTo>
                    <a:pt x="93" y="376"/>
                  </a:lnTo>
                  <a:lnTo>
                    <a:pt x="0" y="490"/>
                  </a:lnTo>
                  <a:lnTo>
                    <a:pt x="27" y="527"/>
                  </a:lnTo>
                  <a:lnTo>
                    <a:pt x="60" y="565"/>
                  </a:lnTo>
                  <a:lnTo>
                    <a:pt x="93" y="604"/>
                  </a:lnTo>
                  <a:lnTo>
                    <a:pt x="131" y="642"/>
                  </a:lnTo>
                  <a:lnTo>
                    <a:pt x="163" y="681"/>
                  </a:lnTo>
                  <a:lnTo>
                    <a:pt x="201" y="718"/>
                  </a:lnTo>
                  <a:lnTo>
                    <a:pt x="239" y="756"/>
                  </a:lnTo>
                  <a:lnTo>
                    <a:pt x="272" y="795"/>
                  </a:lnTo>
                  <a:lnTo>
                    <a:pt x="283" y="799"/>
                  </a:lnTo>
                  <a:lnTo>
                    <a:pt x="294" y="810"/>
                  </a:lnTo>
                  <a:lnTo>
                    <a:pt x="300" y="816"/>
                  </a:lnTo>
                  <a:lnTo>
                    <a:pt x="310" y="816"/>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67" name="Freeform 43"/>
            <p:cNvSpPr>
              <a:spLocks/>
            </p:cNvSpPr>
            <p:nvPr userDrawn="1"/>
          </p:nvSpPr>
          <p:spPr bwMode="auto">
            <a:xfrm>
              <a:off x="1127" y="3342"/>
              <a:ext cx="52" cy="48"/>
            </a:xfrm>
            <a:custGeom>
              <a:avLst/>
              <a:gdLst/>
              <a:ahLst/>
              <a:cxnLst>
                <a:cxn ang="0">
                  <a:pos x="460" y="930"/>
                </a:cxn>
                <a:cxn ang="0">
                  <a:pos x="439" y="853"/>
                </a:cxn>
                <a:cxn ang="0">
                  <a:pos x="546" y="739"/>
                </a:cxn>
                <a:cxn ang="0">
                  <a:pos x="666" y="637"/>
                </a:cxn>
                <a:cxn ang="0">
                  <a:pos x="791" y="544"/>
                </a:cxn>
                <a:cxn ang="0">
                  <a:pos x="910" y="456"/>
                </a:cxn>
                <a:cxn ang="0">
                  <a:pos x="964" y="474"/>
                </a:cxn>
                <a:cxn ang="0">
                  <a:pos x="1013" y="490"/>
                </a:cxn>
                <a:cxn ang="0">
                  <a:pos x="1025" y="490"/>
                </a:cxn>
                <a:cxn ang="0">
                  <a:pos x="840" y="266"/>
                </a:cxn>
                <a:cxn ang="0">
                  <a:pos x="834" y="272"/>
                </a:cxn>
                <a:cxn ang="0">
                  <a:pos x="850" y="332"/>
                </a:cxn>
                <a:cxn ang="0">
                  <a:pos x="844" y="392"/>
                </a:cxn>
                <a:cxn ang="0">
                  <a:pos x="759" y="469"/>
                </a:cxn>
                <a:cxn ang="0">
                  <a:pos x="676" y="539"/>
                </a:cxn>
                <a:cxn ang="0">
                  <a:pos x="590" y="610"/>
                </a:cxn>
                <a:cxn ang="0">
                  <a:pos x="503" y="658"/>
                </a:cxn>
                <a:cxn ang="0">
                  <a:pos x="498" y="653"/>
                </a:cxn>
                <a:cxn ang="0">
                  <a:pos x="492" y="637"/>
                </a:cxn>
                <a:cxn ang="0">
                  <a:pos x="666" y="43"/>
                </a:cxn>
                <a:cxn ang="0">
                  <a:pos x="645" y="10"/>
                </a:cxn>
                <a:cxn ang="0">
                  <a:pos x="74" y="382"/>
                </a:cxn>
                <a:cxn ang="0">
                  <a:pos x="4" y="332"/>
                </a:cxn>
                <a:cxn ang="0">
                  <a:pos x="21" y="397"/>
                </a:cxn>
                <a:cxn ang="0">
                  <a:pos x="96" y="500"/>
                </a:cxn>
                <a:cxn ang="0">
                  <a:pos x="145" y="549"/>
                </a:cxn>
                <a:cxn ang="0">
                  <a:pos x="157" y="544"/>
                </a:cxn>
                <a:cxn ang="0">
                  <a:pos x="162" y="425"/>
                </a:cxn>
                <a:cxn ang="0">
                  <a:pos x="242" y="359"/>
                </a:cxn>
                <a:cxn ang="0">
                  <a:pos x="466" y="201"/>
                </a:cxn>
                <a:cxn ang="0">
                  <a:pos x="482" y="207"/>
                </a:cxn>
                <a:cxn ang="0">
                  <a:pos x="492" y="222"/>
                </a:cxn>
                <a:cxn ang="0">
                  <a:pos x="449" y="376"/>
                </a:cxn>
                <a:cxn ang="0">
                  <a:pos x="395" y="521"/>
                </a:cxn>
                <a:cxn ang="0">
                  <a:pos x="346" y="669"/>
                </a:cxn>
                <a:cxn ang="0">
                  <a:pos x="341" y="811"/>
                </a:cxn>
                <a:cxn ang="0">
                  <a:pos x="395" y="876"/>
                </a:cxn>
                <a:cxn ang="0">
                  <a:pos x="449" y="942"/>
                </a:cxn>
                <a:cxn ang="0">
                  <a:pos x="460" y="936"/>
                </a:cxn>
              </a:cxnLst>
              <a:rect l="0" t="0" r="r" b="b"/>
              <a:pathLst>
                <a:path w="1025" h="942">
                  <a:moveTo>
                    <a:pt x="460" y="936"/>
                  </a:moveTo>
                  <a:lnTo>
                    <a:pt x="460" y="930"/>
                  </a:lnTo>
                  <a:lnTo>
                    <a:pt x="466" y="925"/>
                  </a:lnTo>
                  <a:lnTo>
                    <a:pt x="439" y="853"/>
                  </a:lnTo>
                  <a:lnTo>
                    <a:pt x="492" y="795"/>
                  </a:lnTo>
                  <a:lnTo>
                    <a:pt x="546" y="739"/>
                  </a:lnTo>
                  <a:lnTo>
                    <a:pt x="607" y="687"/>
                  </a:lnTo>
                  <a:lnTo>
                    <a:pt x="666" y="637"/>
                  </a:lnTo>
                  <a:lnTo>
                    <a:pt x="731" y="588"/>
                  </a:lnTo>
                  <a:lnTo>
                    <a:pt x="791" y="544"/>
                  </a:lnTo>
                  <a:lnTo>
                    <a:pt x="850" y="500"/>
                  </a:lnTo>
                  <a:lnTo>
                    <a:pt x="910" y="456"/>
                  </a:lnTo>
                  <a:lnTo>
                    <a:pt x="943" y="463"/>
                  </a:lnTo>
                  <a:lnTo>
                    <a:pt x="964" y="474"/>
                  </a:lnTo>
                  <a:lnTo>
                    <a:pt x="986" y="484"/>
                  </a:lnTo>
                  <a:lnTo>
                    <a:pt x="1013" y="490"/>
                  </a:lnTo>
                  <a:lnTo>
                    <a:pt x="1019" y="490"/>
                  </a:lnTo>
                  <a:lnTo>
                    <a:pt x="1025" y="490"/>
                  </a:lnTo>
                  <a:lnTo>
                    <a:pt x="844" y="266"/>
                  </a:lnTo>
                  <a:lnTo>
                    <a:pt x="840" y="266"/>
                  </a:lnTo>
                  <a:lnTo>
                    <a:pt x="834" y="266"/>
                  </a:lnTo>
                  <a:lnTo>
                    <a:pt x="834" y="272"/>
                  </a:lnTo>
                  <a:lnTo>
                    <a:pt x="840" y="299"/>
                  </a:lnTo>
                  <a:lnTo>
                    <a:pt x="850" y="332"/>
                  </a:lnTo>
                  <a:lnTo>
                    <a:pt x="856" y="365"/>
                  </a:lnTo>
                  <a:lnTo>
                    <a:pt x="844" y="392"/>
                  </a:lnTo>
                  <a:lnTo>
                    <a:pt x="802" y="429"/>
                  </a:lnTo>
                  <a:lnTo>
                    <a:pt x="759" y="469"/>
                  </a:lnTo>
                  <a:lnTo>
                    <a:pt x="715" y="506"/>
                  </a:lnTo>
                  <a:lnTo>
                    <a:pt x="676" y="539"/>
                  </a:lnTo>
                  <a:lnTo>
                    <a:pt x="633" y="577"/>
                  </a:lnTo>
                  <a:lnTo>
                    <a:pt x="590" y="610"/>
                  </a:lnTo>
                  <a:lnTo>
                    <a:pt x="546" y="637"/>
                  </a:lnTo>
                  <a:lnTo>
                    <a:pt x="503" y="658"/>
                  </a:lnTo>
                  <a:lnTo>
                    <a:pt x="498" y="658"/>
                  </a:lnTo>
                  <a:lnTo>
                    <a:pt x="498" y="653"/>
                  </a:lnTo>
                  <a:lnTo>
                    <a:pt x="498" y="647"/>
                  </a:lnTo>
                  <a:lnTo>
                    <a:pt x="492" y="637"/>
                  </a:lnTo>
                  <a:lnTo>
                    <a:pt x="672" y="65"/>
                  </a:lnTo>
                  <a:lnTo>
                    <a:pt x="666" y="43"/>
                  </a:lnTo>
                  <a:lnTo>
                    <a:pt x="660" y="22"/>
                  </a:lnTo>
                  <a:lnTo>
                    <a:pt x="645" y="10"/>
                  </a:lnTo>
                  <a:lnTo>
                    <a:pt x="629" y="0"/>
                  </a:lnTo>
                  <a:lnTo>
                    <a:pt x="74" y="382"/>
                  </a:lnTo>
                  <a:lnTo>
                    <a:pt x="10" y="332"/>
                  </a:lnTo>
                  <a:lnTo>
                    <a:pt x="4" y="332"/>
                  </a:lnTo>
                  <a:lnTo>
                    <a:pt x="0" y="336"/>
                  </a:lnTo>
                  <a:lnTo>
                    <a:pt x="21" y="397"/>
                  </a:lnTo>
                  <a:lnTo>
                    <a:pt x="53" y="452"/>
                  </a:lnTo>
                  <a:lnTo>
                    <a:pt x="96" y="500"/>
                  </a:lnTo>
                  <a:lnTo>
                    <a:pt x="141" y="549"/>
                  </a:lnTo>
                  <a:lnTo>
                    <a:pt x="145" y="549"/>
                  </a:lnTo>
                  <a:lnTo>
                    <a:pt x="151" y="549"/>
                  </a:lnTo>
                  <a:lnTo>
                    <a:pt x="157" y="544"/>
                  </a:lnTo>
                  <a:lnTo>
                    <a:pt x="135" y="469"/>
                  </a:lnTo>
                  <a:lnTo>
                    <a:pt x="162" y="425"/>
                  </a:lnTo>
                  <a:lnTo>
                    <a:pt x="200" y="386"/>
                  </a:lnTo>
                  <a:lnTo>
                    <a:pt x="242" y="359"/>
                  </a:lnTo>
                  <a:lnTo>
                    <a:pt x="286" y="326"/>
                  </a:lnTo>
                  <a:lnTo>
                    <a:pt x="466" y="201"/>
                  </a:lnTo>
                  <a:lnTo>
                    <a:pt x="476" y="201"/>
                  </a:lnTo>
                  <a:lnTo>
                    <a:pt x="482" y="207"/>
                  </a:lnTo>
                  <a:lnTo>
                    <a:pt x="488" y="212"/>
                  </a:lnTo>
                  <a:lnTo>
                    <a:pt x="492" y="222"/>
                  </a:lnTo>
                  <a:lnTo>
                    <a:pt x="476" y="299"/>
                  </a:lnTo>
                  <a:lnTo>
                    <a:pt x="449" y="376"/>
                  </a:lnTo>
                  <a:lnTo>
                    <a:pt x="421" y="446"/>
                  </a:lnTo>
                  <a:lnTo>
                    <a:pt x="395" y="521"/>
                  </a:lnTo>
                  <a:lnTo>
                    <a:pt x="368" y="593"/>
                  </a:lnTo>
                  <a:lnTo>
                    <a:pt x="346" y="669"/>
                  </a:lnTo>
                  <a:lnTo>
                    <a:pt x="341" y="739"/>
                  </a:lnTo>
                  <a:lnTo>
                    <a:pt x="341" y="811"/>
                  </a:lnTo>
                  <a:lnTo>
                    <a:pt x="368" y="843"/>
                  </a:lnTo>
                  <a:lnTo>
                    <a:pt x="395" y="876"/>
                  </a:lnTo>
                  <a:lnTo>
                    <a:pt x="417" y="909"/>
                  </a:lnTo>
                  <a:lnTo>
                    <a:pt x="449" y="942"/>
                  </a:lnTo>
                  <a:lnTo>
                    <a:pt x="455" y="936"/>
                  </a:lnTo>
                  <a:lnTo>
                    <a:pt x="460" y="936"/>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68" name="Freeform 44"/>
            <p:cNvSpPr>
              <a:spLocks/>
            </p:cNvSpPr>
            <p:nvPr userDrawn="1"/>
          </p:nvSpPr>
          <p:spPr bwMode="auto">
            <a:xfrm>
              <a:off x="1582" y="3033"/>
              <a:ext cx="252" cy="323"/>
            </a:xfrm>
            <a:custGeom>
              <a:avLst/>
              <a:gdLst/>
              <a:ahLst/>
              <a:cxnLst>
                <a:cxn ang="0">
                  <a:pos x="3929" y="6444"/>
                </a:cxn>
                <a:cxn ang="0">
                  <a:pos x="4166" y="6388"/>
                </a:cxn>
                <a:cxn ang="0">
                  <a:pos x="4481" y="6237"/>
                </a:cxn>
                <a:cxn ang="0">
                  <a:pos x="4758" y="6035"/>
                </a:cxn>
                <a:cxn ang="0">
                  <a:pos x="5013" y="5784"/>
                </a:cxn>
                <a:cxn ang="0">
                  <a:pos x="4579" y="5726"/>
                </a:cxn>
                <a:cxn ang="0">
                  <a:pos x="3532" y="5491"/>
                </a:cxn>
                <a:cxn ang="0">
                  <a:pos x="2484" y="5377"/>
                </a:cxn>
                <a:cxn ang="0">
                  <a:pos x="1590" y="5611"/>
                </a:cxn>
                <a:cxn ang="0">
                  <a:pos x="1411" y="5541"/>
                </a:cxn>
                <a:cxn ang="0">
                  <a:pos x="1329" y="5294"/>
                </a:cxn>
                <a:cxn ang="0">
                  <a:pos x="1178" y="5196"/>
                </a:cxn>
                <a:cxn ang="0">
                  <a:pos x="1151" y="5066"/>
                </a:cxn>
                <a:cxn ang="0">
                  <a:pos x="1090" y="4984"/>
                </a:cxn>
                <a:cxn ang="0">
                  <a:pos x="1015" y="4767"/>
                </a:cxn>
                <a:cxn ang="0">
                  <a:pos x="895" y="4669"/>
                </a:cxn>
                <a:cxn ang="0">
                  <a:pos x="771" y="4561"/>
                </a:cxn>
                <a:cxn ang="0">
                  <a:pos x="878" y="4337"/>
                </a:cxn>
                <a:cxn ang="0">
                  <a:pos x="955" y="4075"/>
                </a:cxn>
                <a:cxn ang="0">
                  <a:pos x="1019" y="3351"/>
                </a:cxn>
                <a:cxn ang="0">
                  <a:pos x="1161" y="3139"/>
                </a:cxn>
                <a:cxn ang="0">
                  <a:pos x="1345" y="2970"/>
                </a:cxn>
                <a:cxn ang="0">
                  <a:pos x="1551" y="2819"/>
                </a:cxn>
                <a:cxn ang="0">
                  <a:pos x="1784" y="2655"/>
                </a:cxn>
                <a:cxn ang="0">
                  <a:pos x="2002" y="2492"/>
                </a:cxn>
                <a:cxn ang="0">
                  <a:pos x="2170" y="2366"/>
                </a:cxn>
                <a:cxn ang="0">
                  <a:pos x="2567" y="2084"/>
                </a:cxn>
                <a:cxn ang="0">
                  <a:pos x="3113" y="1708"/>
                </a:cxn>
                <a:cxn ang="0">
                  <a:pos x="3651" y="1300"/>
                </a:cxn>
                <a:cxn ang="0">
                  <a:pos x="4102" y="881"/>
                </a:cxn>
                <a:cxn ang="0">
                  <a:pos x="4243" y="407"/>
                </a:cxn>
                <a:cxn ang="0">
                  <a:pos x="4117" y="0"/>
                </a:cxn>
                <a:cxn ang="0">
                  <a:pos x="3066" y="903"/>
                </a:cxn>
                <a:cxn ang="0">
                  <a:pos x="1959" y="1692"/>
                </a:cxn>
                <a:cxn ang="0">
                  <a:pos x="847" y="2502"/>
                </a:cxn>
                <a:cxn ang="0">
                  <a:pos x="402" y="3004"/>
                </a:cxn>
                <a:cxn ang="0">
                  <a:pos x="218" y="3635"/>
                </a:cxn>
                <a:cxn ang="0">
                  <a:pos x="169" y="4359"/>
                </a:cxn>
                <a:cxn ang="0">
                  <a:pos x="0" y="4642"/>
                </a:cxn>
                <a:cxn ang="0">
                  <a:pos x="185" y="4799"/>
                </a:cxn>
                <a:cxn ang="0">
                  <a:pos x="359" y="4920"/>
                </a:cxn>
                <a:cxn ang="0">
                  <a:pos x="369" y="5116"/>
                </a:cxn>
                <a:cxn ang="0">
                  <a:pos x="461" y="5148"/>
                </a:cxn>
                <a:cxn ang="0">
                  <a:pos x="483" y="5186"/>
                </a:cxn>
                <a:cxn ang="0">
                  <a:pos x="479" y="5328"/>
                </a:cxn>
                <a:cxn ang="0">
                  <a:pos x="574" y="5562"/>
                </a:cxn>
                <a:cxn ang="0">
                  <a:pos x="651" y="5861"/>
                </a:cxn>
                <a:cxn ang="0">
                  <a:pos x="1270" y="5964"/>
                </a:cxn>
                <a:cxn ang="0">
                  <a:pos x="2013" y="5856"/>
                </a:cxn>
                <a:cxn ang="0">
                  <a:pos x="2702" y="5948"/>
                </a:cxn>
                <a:cxn ang="0">
                  <a:pos x="3223" y="6280"/>
                </a:cxn>
                <a:cxn ang="0">
                  <a:pos x="3761" y="6449"/>
                </a:cxn>
              </a:cxnLst>
              <a:rect l="0" t="0" r="r" b="b"/>
              <a:pathLst>
                <a:path w="5013" h="6449">
                  <a:moveTo>
                    <a:pt x="3761" y="6449"/>
                  </a:moveTo>
                  <a:lnTo>
                    <a:pt x="3803" y="6449"/>
                  </a:lnTo>
                  <a:lnTo>
                    <a:pt x="3846" y="6449"/>
                  </a:lnTo>
                  <a:lnTo>
                    <a:pt x="3884" y="6449"/>
                  </a:lnTo>
                  <a:lnTo>
                    <a:pt x="3929" y="6444"/>
                  </a:lnTo>
                  <a:lnTo>
                    <a:pt x="3972" y="6438"/>
                  </a:lnTo>
                  <a:lnTo>
                    <a:pt x="4009" y="6428"/>
                  </a:lnTo>
                  <a:lnTo>
                    <a:pt x="4053" y="6421"/>
                  </a:lnTo>
                  <a:lnTo>
                    <a:pt x="4096" y="6410"/>
                  </a:lnTo>
                  <a:lnTo>
                    <a:pt x="4166" y="6388"/>
                  </a:lnTo>
                  <a:lnTo>
                    <a:pt x="4237" y="6361"/>
                  </a:lnTo>
                  <a:lnTo>
                    <a:pt x="4301" y="6330"/>
                  </a:lnTo>
                  <a:lnTo>
                    <a:pt x="4362" y="6302"/>
                  </a:lnTo>
                  <a:lnTo>
                    <a:pt x="4427" y="6269"/>
                  </a:lnTo>
                  <a:lnTo>
                    <a:pt x="4481" y="6237"/>
                  </a:lnTo>
                  <a:lnTo>
                    <a:pt x="4541" y="6198"/>
                  </a:lnTo>
                  <a:lnTo>
                    <a:pt x="4595" y="6160"/>
                  </a:lnTo>
                  <a:lnTo>
                    <a:pt x="4651" y="6123"/>
                  </a:lnTo>
                  <a:lnTo>
                    <a:pt x="4703" y="6079"/>
                  </a:lnTo>
                  <a:lnTo>
                    <a:pt x="4758" y="6035"/>
                  </a:lnTo>
                  <a:lnTo>
                    <a:pt x="4807" y="5991"/>
                  </a:lnTo>
                  <a:lnTo>
                    <a:pt x="4860" y="5942"/>
                  </a:lnTo>
                  <a:lnTo>
                    <a:pt x="4909" y="5893"/>
                  </a:lnTo>
                  <a:lnTo>
                    <a:pt x="4964" y="5840"/>
                  </a:lnTo>
                  <a:lnTo>
                    <a:pt x="5013" y="5784"/>
                  </a:lnTo>
                  <a:lnTo>
                    <a:pt x="5013" y="5779"/>
                  </a:lnTo>
                  <a:lnTo>
                    <a:pt x="5007" y="5779"/>
                  </a:lnTo>
                  <a:lnTo>
                    <a:pt x="5002" y="5774"/>
                  </a:lnTo>
                  <a:lnTo>
                    <a:pt x="4792" y="5753"/>
                  </a:lnTo>
                  <a:lnTo>
                    <a:pt x="4579" y="5726"/>
                  </a:lnTo>
                  <a:lnTo>
                    <a:pt x="4368" y="5686"/>
                  </a:lnTo>
                  <a:lnTo>
                    <a:pt x="4162" y="5638"/>
                  </a:lnTo>
                  <a:lnTo>
                    <a:pt x="3950" y="5589"/>
                  </a:lnTo>
                  <a:lnTo>
                    <a:pt x="3743" y="5541"/>
                  </a:lnTo>
                  <a:lnTo>
                    <a:pt x="3532" y="5491"/>
                  </a:lnTo>
                  <a:lnTo>
                    <a:pt x="3326" y="5448"/>
                  </a:lnTo>
                  <a:lnTo>
                    <a:pt x="3113" y="5408"/>
                  </a:lnTo>
                  <a:lnTo>
                    <a:pt x="2903" y="5387"/>
                  </a:lnTo>
                  <a:lnTo>
                    <a:pt x="2696" y="5377"/>
                  </a:lnTo>
                  <a:lnTo>
                    <a:pt x="2484" y="5377"/>
                  </a:lnTo>
                  <a:lnTo>
                    <a:pt x="2274" y="5403"/>
                  </a:lnTo>
                  <a:lnTo>
                    <a:pt x="2056" y="5448"/>
                  </a:lnTo>
                  <a:lnTo>
                    <a:pt x="1845" y="5512"/>
                  </a:lnTo>
                  <a:lnTo>
                    <a:pt x="1627" y="5611"/>
                  </a:lnTo>
                  <a:lnTo>
                    <a:pt x="1590" y="5611"/>
                  </a:lnTo>
                  <a:lnTo>
                    <a:pt x="1547" y="5605"/>
                  </a:lnTo>
                  <a:lnTo>
                    <a:pt x="1508" y="5594"/>
                  </a:lnTo>
                  <a:lnTo>
                    <a:pt x="1476" y="5578"/>
                  </a:lnTo>
                  <a:lnTo>
                    <a:pt x="1437" y="5562"/>
                  </a:lnTo>
                  <a:lnTo>
                    <a:pt x="1411" y="5541"/>
                  </a:lnTo>
                  <a:lnTo>
                    <a:pt x="1389" y="5519"/>
                  </a:lnTo>
                  <a:lnTo>
                    <a:pt x="1367" y="5485"/>
                  </a:lnTo>
                  <a:lnTo>
                    <a:pt x="1345" y="5421"/>
                  </a:lnTo>
                  <a:lnTo>
                    <a:pt x="1340" y="5356"/>
                  </a:lnTo>
                  <a:lnTo>
                    <a:pt x="1329" y="5294"/>
                  </a:lnTo>
                  <a:lnTo>
                    <a:pt x="1286" y="5246"/>
                  </a:lnTo>
                  <a:lnTo>
                    <a:pt x="1259" y="5230"/>
                  </a:lnTo>
                  <a:lnTo>
                    <a:pt x="1232" y="5219"/>
                  </a:lnTo>
                  <a:lnTo>
                    <a:pt x="1204" y="5214"/>
                  </a:lnTo>
                  <a:lnTo>
                    <a:pt x="1178" y="5196"/>
                  </a:lnTo>
                  <a:lnTo>
                    <a:pt x="1155" y="5175"/>
                  </a:lnTo>
                  <a:lnTo>
                    <a:pt x="1145" y="5148"/>
                  </a:lnTo>
                  <a:lnTo>
                    <a:pt x="1133" y="5122"/>
                  </a:lnTo>
                  <a:lnTo>
                    <a:pt x="1139" y="5088"/>
                  </a:lnTo>
                  <a:lnTo>
                    <a:pt x="1151" y="5066"/>
                  </a:lnTo>
                  <a:lnTo>
                    <a:pt x="1155" y="5045"/>
                  </a:lnTo>
                  <a:lnTo>
                    <a:pt x="1166" y="5024"/>
                  </a:lnTo>
                  <a:lnTo>
                    <a:pt x="1166" y="4995"/>
                  </a:lnTo>
                  <a:lnTo>
                    <a:pt x="1129" y="4990"/>
                  </a:lnTo>
                  <a:lnTo>
                    <a:pt x="1090" y="4984"/>
                  </a:lnTo>
                  <a:lnTo>
                    <a:pt x="1053" y="4968"/>
                  </a:lnTo>
                  <a:lnTo>
                    <a:pt x="1025" y="4941"/>
                  </a:lnTo>
                  <a:lnTo>
                    <a:pt x="1009" y="4881"/>
                  </a:lnTo>
                  <a:lnTo>
                    <a:pt x="1015" y="4827"/>
                  </a:lnTo>
                  <a:lnTo>
                    <a:pt x="1015" y="4767"/>
                  </a:lnTo>
                  <a:lnTo>
                    <a:pt x="998" y="4719"/>
                  </a:lnTo>
                  <a:lnTo>
                    <a:pt x="976" y="4696"/>
                  </a:lnTo>
                  <a:lnTo>
                    <a:pt x="955" y="4685"/>
                  </a:lnTo>
                  <a:lnTo>
                    <a:pt x="928" y="4675"/>
                  </a:lnTo>
                  <a:lnTo>
                    <a:pt x="895" y="4669"/>
                  </a:lnTo>
                  <a:lnTo>
                    <a:pt x="862" y="4663"/>
                  </a:lnTo>
                  <a:lnTo>
                    <a:pt x="835" y="4653"/>
                  </a:lnTo>
                  <a:lnTo>
                    <a:pt x="808" y="4636"/>
                  </a:lnTo>
                  <a:lnTo>
                    <a:pt x="787" y="4609"/>
                  </a:lnTo>
                  <a:lnTo>
                    <a:pt x="771" y="4561"/>
                  </a:lnTo>
                  <a:lnTo>
                    <a:pt x="782" y="4512"/>
                  </a:lnTo>
                  <a:lnTo>
                    <a:pt x="804" y="4467"/>
                  </a:lnTo>
                  <a:lnTo>
                    <a:pt x="825" y="4430"/>
                  </a:lnTo>
                  <a:lnTo>
                    <a:pt x="851" y="4386"/>
                  </a:lnTo>
                  <a:lnTo>
                    <a:pt x="878" y="4337"/>
                  </a:lnTo>
                  <a:lnTo>
                    <a:pt x="906" y="4287"/>
                  </a:lnTo>
                  <a:lnTo>
                    <a:pt x="928" y="4239"/>
                  </a:lnTo>
                  <a:lnTo>
                    <a:pt x="949" y="4185"/>
                  </a:lnTo>
                  <a:lnTo>
                    <a:pt x="955" y="4131"/>
                  </a:lnTo>
                  <a:lnTo>
                    <a:pt x="955" y="4075"/>
                  </a:lnTo>
                  <a:lnTo>
                    <a:pt x="945" y="4017"/>
                  </a:lnTo>
                  <a:lnTo>
                    <a:pt x="922" y="3847"/>
                  </a:lnTo>
                  <a:lnTo>
                    <a:pt x="934" y="3678"/>
                  </a:lnTo>
                  <a:lnTo>
                    <a:pt x="966" y="3509"/>
                  </a:lnTo>
                  <a:lnTo>
                    <a:pt x="1019" y="3351"/>
                  </a:lnTo>
                  <a:lnTo>
                    <a:pt x="1041" y="3309"/>
                  </a:lnTo>
                  <a:lnTo>
                    <a:pt x="1069" y="3259"/>
                  </a:lnTo>
                  <a:lnTo>
                    <a:pt x="1102" y="3222"/>
                  </a:lnTo>
                  <a:lnTo>
                    <a:pt x="1129" y="3178"/>
                  </a:lnTo>
                  <a:lnTo>
                    <a:pt x="1161" y="3139"/>
                  </a:lnTo>
                  <a:lnTo>
                    <a:pt x="1193" y="3108"/>
                  </a:lnTo>
                  <a:lnTo>
                    <a:pt x="1232" y="3068"/>
                  </a:lnTo>
                  <a:lnTo>
                    <a:pt x="1265" y="3037"/>
                  </a:lnTo>
                  <a:lnTo>
                    <a:pt x="1307" y="3004"/>
                  </a:lnTo>
                  <a:lnTo>
                    <a:pt x="1345" y="2970"/>
                  </a:lnTo>
                  <a:lnTo>
                    <a:pt x="1389" y="2938"/>
                  </a:lnTo>
                  <a:lnTo>
                    <a:pt x="1427" y="2905"/>
                  </a:lnTo>
                  <a:lnTo>
                    <a:pt x="1470" y="2877"/>
                  </a:lnTo>
                  <a:lnTo>
                    <a:pt x="1508" y="2852"/>
                  </a:lnTo>
                  <a:lnTo>
                    <a:pt x="1551" y="2819"/>
                  </a:lnTo>
                  <a:lnTo>
                    <a:pt x="1590" y="2791"/>
                  </a:lnTo>
                  <a:lnTo>
                    <a:pt x="1638" y="2753"/>
                  </a:lnTo>
                  <a:lnTo>
                    <a:pt x="1688" y="2720"/>
                  </a:lnTo>
                  <a:lnTo>
                    <a:pt x="1737" y="2689"/>
                  </a:lnTo>
                  <a:lnTo>
                    <a:pt x="1784" y="2655"/>
                  </a:lnTo>
                  <a:lnTo>
                    <a:pt x="1829" y="2622"/>
                  </a:lnTo>
                  <a:lnTo>
                    <a:pt x="1872" y="2591"/>
                  </a:lnTo>
                  <a:lnTo>
                    <a:pt x="1921" y="2557"/>
                  </a:lnTo>
                  <a:lnTo>
                    <a:pt x="1965" y="2520"/>
                  </a:lnTo>
                  <a:lnTo>
                    <a:pt x="2002" y="2492"/>
                  </a:lnTo>
                  <a:lnTo>
                    <a:pt x="2035" y="2470"/>
                  </a:lnTo>
                  <a:lnTo>
                    <a:pt x="2066" y="2443"/>
                  </a:lnTo>
                  <a:lnTo>
                    <a:pt x="2106" y="2416"/>
                  </a:lnTo>
                  <a:lnTo>
                    <a:pt x="2137" y="2388"/>
                  </a:lnTo>
                  <a:lnTo>
                    <a:pt x="2170" y="2366"/>
                  </a:lnTo>
                  <a:lnTo>
                    <a:pt x="2203" y="2339"/>
                  </a:lnTo>
                  <a:lnTo>
                    <a:pt x="2240" y="2317"/>
                  </a:lnTo>
                  <a:lnTo>
                    <a:pt x="2349" y="2242"/>
                  </a:lnTo>
                  <a:lnTo>
                    <a:pt x="2458" y="2159"/>
                  </a:lnTo>
                  <a:lnTo>
                    <a:pt x="2567" y="2084"/>
                  </a:lnTo>
                  <a:lnTo>
                    <a:pt x="2674" y="2008"/>
                  </a:lnTo>
                  <a:lnTo>
                    <a:pt x="2784" y="1937"/>
                  </a:lnTo>
                  <a:lnTo>
                    <a:pt x="2898" y="1860"/>
                  </a:lnTo>
                  <a:lnTo>
                    <a:pt x="3006" y="1784"/>
                  </a:lnTo>
                  <a:lnTo>
                    <a:pt x="3113" y="1708"/>
                  </a:lnTo>
                  <a:lnTo>
                    <a:pt x="3223" y="1632"/>
                  </a:lnTo>
                  <a:lnTo>
                    <a:pt x="3331" y="1550"/>
                  </a:lnTo>
                  <a:lnTo>
                    <a:pt x="3434" y="1469"/>
                  </a:lnTo>
                  <a:lnTo>
                    <a:pt x="3543" y="1387"/>
                  </a:lnTo>
                  <a:lnTo>
                    <a:pt x="3651" y="1300"/>
                  </a:lnTo>
                  <a:lnTo>
                    <a:pt x="3761" y="1213"/>
                  </a:lnTo>
                  <a:lnTo>
                    <a:pt x="3862" y="1121"/>
                  </a:lnTo>
                  <a:lnTo>
                    <a:pt x="3972" y="1028"/>
                  </a:lnTo>
                  <a:lnTo>
                    <a:pt x="4036" y="957"/>
                  </a:lnTo>
                  <a:lnTo>
                    <a:pt x="4102" y="881"/>
                  </a:lnTo>
                  <a:lnTo>
                    <a:pt x="4150" y="795"/>
                  </a:lnTo>
                  <a:lnTo>
                    <a:pt x="4194" y="702"/>
                  </a:lnTo>
                  <a:lnTo>
                    <a:pt x="4221" y="608"/>
                  </a:lnTo>
                  <a:lnTo>
                    <a:pt x="4237" y="511"/>
                  </a:lnTo>
                  <a:lnTo>
                    <a:pt x="4243" y="407"/>
                  </a:lnTo>
                  <a:lnTo>
                    <a:pt x="4231" y="309"/>
                  </a:lnTo>
                  <a:lnTo>
                    <a:pt x="4216" y="222"/>
                  </a:lnTo>
                  <a:lnTo>
                    <a:pt x="4194" y="140"/>
                  </a:lnTo>
                  <a:lnTo>
                    <a:pt x="4162" y="65"/>
                  </a:lnTo>
                  <a:lnTo>
                    <a:pt x="4117" y="0"/>
                  </a:lnTo>
                  <a:lnTo>
                    <a:pt x="3912" y="195"/>
                  </a:lnTo>
                  <a:lnTo>
                    <a:pt x="3705" y="380"/>
                  </a:lnTo>
                  <a:lnTo>
                    <a:pt x="3494" y="560"/>
                  </a:lnTo>
                  <a:lnTo>
                    <a:pt x="3282" y="733"/>
                  </a:lnTo>
                  <a:lnTo>
                    <a:pt x="3066" y="903"/>
                  </a:lnTo>
                  <a:lnTo>
                    <a:pt x="2842" y="1065"/>
                  </a:lnTo>
                  <a:lnTo>
                    <a:pt x="2625" y="1223"/>
                  </a:lnTo>
                  <a:lnTo>
                    <a:pt x="2404" y="1381"/>
                  </a:lnTo>
                  <a:lnTo>
                    <a:pt x="2180" y="1540"/>
                  </a:lnTo>
                  <a:lnTo>
                    <a:pt x="1959" y="1692"/>
                  </a:lnTo>
                  <a:lnTo>
                    <a:pt x="1731" y="1849"/>
                  </a:lnTo>
                  <a:lnTo>
                    <a:pt x="1508" y="2008"/>
                  </a:lnTo>
                  <a:lnTo>
                    <a:pt x="1286" y="2165"/>
                  </a:lnTo>
                  <a:lnTo>
                    <a:pt x="1069" y="2334"/>
                  </a:lnTo>
                  <a:lnTo>
                    <a:pt x="847" y="2502"/>
                  </a:lnTo>
                  <a:lnTo>
                    <a:pt x="630" y="2676"/>
                  </a:lnTo>
                  <a:lnTo>
                    <a:pt x="559" y="2748"/>
                  </a:lnTo>
                  <a:lnTo>
                    <a:pt x="500" y="2824"/>
                  </a:lnTo>
                  <a:lnTo>
                    <a:pt x="445" y="2911"/>
                  </a:lnTo>
                  <a:lnTo>
                    <a:pt x="402" y="3004"/>
                  </a:lnTo>
                  <a:lnTo>
                    <a:pt x="363" y="3108"/>
                  </a:lnTo>
                  <a:lnTo>
                    <a:pt x="332" y="3210"/>
                  </a:lnTo>
                  <a:lnTo>
                    <a:pt x="304" y="3314"/>
                  </a:lnTo>
                  <a:lnTo>
                    <a:pt x="276" y="3417"/>
                  </a:lnTo>
                  <a:lnTo>
                    <a:pt x="218" y="3635"/>
                  </a:lnTo>
                  <a:lnTo>
                    <a:pt x="222" y="3847"/>
                  </a:lnTo>
                  <a:lnTo>
                    <a:pt x="245" y="4048"/>
                  </a:lnTo>
                  <a:lnTo>
                    <a:pt x="239" y="4245"/>
                  </a:lnTo>
                  <a:lnTo>
                    <a:pt x="206" y="4304"/>
                  </a:lnTo>
                  <a:lnTo>
                    <a:pt x="169" y="4359"/>
                  </a:lnTo>
                  <a:lnTo>
                    <a:pt x="125" y="4408"/>
                  </a:lnTo>
                  <a:lnTo>
                    <a:pt x="82" y="4463"/>
                  </a:lnTo>
                  <a:lnTo>
                    <a:pt x="44" y="4516"/>
                  </a:lnTo>
                  <a:lnTo>
                    <a:pt x="16" y="4577"/>
                  </a:lnTo>
                  <a:lnTo>
                    <a:pt x="0" y="4642"/>
                  </a:lnTo>
                  <a:lnTo>
                    <a:pt x="6" y="4719"/>
                  </a:lnTo>
                  <a:lnTo>
                    <a:pt x="38" y="4756"/>
                  </a:lnTo>
                  <a:lnTo>
                    <a:pt x="82" y="4783"/>
                  </a:lnTo>
                  <a:lnTo>
                    <a:pt x="129" y="4793"/>
                  </a:lnTo>
                  <a:lnTo>
                    <a:pt x="185" y="4799"/>
                  </a:lnTo>
                  <a:lnTo>
                    <a:pt x="233" y="4799"/>
                  </a:lnTo>
                  <a:lnTo>
                    <a:pt x="282" y="4811"/>
                  </a:lnTo>
                  <a:lnTo>
                    <a:pt x="326" y="4833"/>
                  </a:lnTo>
                  <a:lnTo>
                    <a:pt x="359" y="4864"/>
                  </a:lnTo>
                  <a:lnTo>
                    <a:pt x="359" y="4920"/>
                  </a:lnTo>
                  <a:lnTo>
                    <a:pt x="347" y="4974"/>
                  </a:lnTo>
                  <a:lnTo>
                    <a:pt x="337" y="5024"/>
                  </a:lnTo>
                  <a:lnTo>
                    <a:pt x="342" y="5076"/>
                  </a:lnTo>
                  <a:lnTo>
                    <a:pt x="353" y="5098"/>
                  </a:lnTo>
                  <a:lnTo>
                    <a:pt x="369" y="5116"/>
                  </a:lnTo>
                  <a:lnTo>
                    <a:pt x="386" y="5126"/>
                  </a:lnTo>
                  <a:lnTo>
                    <a:pt x="412" y="5132"/>
                  </a:lnTo>
                  <a:lnTo>
                    <a:pt x="429" y="5132"/>
                  </a:lnTo>
                  <a:lnTo>
                    <a:pt x="445" y="5138"/>
                  </a:lnTo>
                  <a:lnTo>
                    <a:pt x="461" y="5148"/>
                  </a:lnTo>
                  <a:lnTo>
                    <a:pt x="473" y="5153"/>
                  </a:lnTo>
                  <a:lnTo>
                    <a:pt x="473" y="5159"/>
                  </a:lnTo>
                  <a:lnTo>
                    <a:pt x="479" y="5165"/>
                  </a:lnTo>
                  <a:lnTo>
                    <a:pt x="483" y="5175"/>
                  </a:lnTo>
                  <a:lnTo>
                    <a:pt x="483" y="5186"/>
                  </a:lnTo>
                  <a:lnTo>
                    <a:pt x="467" y="5202"/>
                  </a:lnTo>
                  <a:lnTo>
                    <a:pt x="456" y="5224"/>
                  </a:lnTo>
                  <a:lnTo>
                    <a:pt x="445" y="5252"/>
                  </a:lnTo>
                  <a:lnTo>
                    <a:pt x="445" y="5284"/>
                  </a:lnTo>
                  <a:lnTo>
                    <a:pt x="479" y="5328"/>
                  </a:lnTo>
                  <a:lnTo>
                    <a:pt x="526" y="5356"/>
                  </a:lnTo>
                  <a:lnTo>
                    <a:pt x="570" y="5387"/>
                  </a:lnTo>
                  <a:lnTo>
                    <a:pt x="592" y="5437"/>
                  </a:lnTo>
                  <a:lnTo>
                    <a:pt x="586" y="5501"/>
                  </a:lnTo>
                  <a:lnTo>
                    <a:pt x="574" y="5562"/>
                  </a:lnTo>
                  <a:lnTo>
                    <a:pt x="564" y="5627"/>
                  </a:lnTo>
                  <a:lnTo>
                    <a:pt x="570" y="5692"/>
                  </a:lnTo>
                  <a:lnTo>
                    <a:pt x="586" y="5757"/>
                  </a:lnTo>
                  <a:lnTo>
                    <a:pt x="614" y="5812"/>
                  </a:lnTo>
                  <a:lnTo>
                    <a:pt x="651" y="5861"/>
                  </a:lnTo>
                  <a:lnTo>
                    <a:pt x="700" y="5910"/>
                  </a:lnTo>
                  <a:lnTo>
                    <a:pt x="835" y="5948"/>
                  </a:lnTo>
                  <a:lnTo>
                    <a:pt x="976" y="5964"/>
                  </a:lnTo>
                  <a:lnTo>
                    <a:pt x="1123" y="5970"/>
                  </a:lnTo>
                  <a:lnTo>
                    <a:pt x="1270" y="5964"/>
                  </a:lnTo>
                  <a:lnTo>
                    <a:pt x="1421" y="5948"/>
                  </a:lnTo>
                  <a:lnTo>
                    <a:pt x="1568" y="5921"/>
                  </a:lnTo>
                  <a:lnTo>
                    <a:pt x="1720" y="5898"/>
                  </a:lnTo>
                  <a:lnTo>
                    <a:pt x="1866" y="5877"/>
                  </a:lnTo>
                  <a:lnTo>
                    <a:pt x="2013" y="5856"/>
                  </a:lnTo>
                  <a:lnTo>
                    <a:pt x="2159" y="5845"/>
                  </a:lnTo>
                  <a:lnTo>
                    <a:pt x="2300" y="5845"/>
                  </a:lnTo>
                  <a:lnTo>
                    <a:pt x="2441" y="5861"/>
                  </a:lnTo>
                  <a:lnTo>
                    <a:pt x="2572" y="5893"/>
                  </a:lnTo>
                  <a:lnTo>
                    <a:pt x="2702" y="5948"/>
                  </a:lnTo>
                  <a:lnTo>
                    <a:pt x="2827" y="6025"/>
                  </a:lnTo>
                  <a:lnTo>
                    <a:pt x="2941" y="6127"/>
                  </a:lnTo>
                  <a:lnTo>
                    <a:pt x="3033" y="6176"/>
                  </a:lnTo>
                  <a:lnTo>
                    <a:pt x="3125" y="6231"/>
                  </a:lnTo>
                  <a:lnTo>
                    <a:pt x="3223" y="6280"/>
                  </a:lnTo>
                  <a:lnTo>
                    <a:pt x="3326" y="6324"/>
                  </a:lnTo>
                  <a:lnTo>
                    <a:pt x="3429" y="6367"/>
                  </a:lnTo>
                  <a:lnTo>
                    <a:pt x="3537" y="6400"/>
                  </a:lnTo>
                  <a:lnTo>
                    <a:pt x="3647" y="6428"/>
                  </a:lnTo>
                  <a:lnTo>
                    <a:pt x="3761" y="6449"/>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69" name="Freeform 45"/>
            <p:cNvSpPr>
              <a:spLocks/>
            </p:cNvSpPr>
            <p:nvPr userDrawn="1"/>
          </p:nvSpPr>
          <p:spPr bwMode="auto">
            <a:xfrm>
              <a:off x="1108" y="3314"/>
              <a:ext cx="43" cy="40"/>
            </a:xfrm>
            <a:custGeom>
              <a:avLst/>
              <a:gdLst/>
              <a:ahLst/>
              <a:cxnLst>
                <a:cxn ang="0">
                  <a:pos x="449" y="697"/>
                </a:cxn>
                <a:cxn ang="0">
                  <a:pos x="455" y="685"/>
                </a:cxn>
                <a:cxn ang="0">
                  <a:pos x="385" y="691"/>
                </a:cxn>
                <a:cxn ang="0">
                  <a:pos x="313" y="681"/>
                </a:cxn>
                <a:cxn ang="0">
                  <a:pos x="271" y="621"/>
                </a:cxn>
                <a:cxn ang="0">
                  <a:pos x="239" y="561"/>
                </a:cxn>
                <a:cxn ang="0">
                  <a:pos x="335" y="469"/>
                </a:cxn>
                <a:cxn ang="0">
                  <a:pos x="455" y="392"/>
                </a:cxn>
                <a:cxn ang="0">
                  <a:pos x="586" y="322"/>
                </a:cxn>
                <a:cxn ang="0">
                  <a:pos x="706" y="245"/>
                </a:cxn>
                <a:cxn ang="0">
                  <a:pos x="737" y="240"/>
                </a:cxn>
                <a:cxn ang="0">
                  <a:pos x="770" y="245"/>
                </a:cxn>
                <a:cxn ang="0">
                  <a:pos x="791" y="272"/>
                </a:cxn>
                <a:cxn ang="0">
                  <a:pos x="823" y="293"/>
                </a:cxn>
                <a:cxn ang="0">
                  <a:pos x="835" y="293"/>
                </a:cxn>
                <a:cxn ang="0">
                  <a:pos x="677" y="6"/>
                </a:cxn>
                <a:cxn ang="0">
                  <a:pos x="672" y="0"/>
                </a:cxn>
                <a:cxn ang="0">
                  <a:pos x="660" y="6"/>
                </a:cxn>
                <a:cxn ang="0">
                  <a:pos x="660" y="131"/>
                </a:cxn>
                <a:cxn ang="0">
                  <a:pos x="623" y="169"/>
                </a:cxn>
                <a:cxn ang="0">
                  <a:pos x="574" y="195"/>
                </a:cxn>
                <a:cxn ang="0">
                  <a:pos x="519" y="229"/>
                </a:cxn>
                <a:cxn ang="0">
                  <a:pos x="455" y="266"/>
                </a:cxn>
                <a:cxn ang="0">
                  <a:pos x="374" y="316"/>
                </a:cxn>
                <a:cxn ang="0">
                  <a:pos x="292" y="365"/>
                </a:cxn>
                <a:cxn ang="0">
                  <a:pos x="211" y="407"/>
                </a:cxn>
                <a:cxn ang="0">
                  <a:pos x="135" y="403"/>
                </a:cxn>
                <a:cxn ang="0">
                  <a:pos x="98" y="333"/>
                </a:cxn>
                <a:cxn ang="0">
                  <a:pos x="86" y="262"/>
                </a:cxn>
                <a:cxn ang="0">
                  <a:pos x="129" y="213"/>
                </a:cxn>
                <a:cxn ang="0">
                  <a:pos x="147" y="174"/>
                </a:cxn>
                <a:cxn ang="0">
                  <a:pos x="135" y="169"/>
                </a:cxn>
                <a:cxn ang="0">
                  <a:pos x="0" y="272"/>
                </a:cxn>
                <a:cxn ang="0">
                  <a:pos x="303" y="779"/>
                </a:cxn>
              </a:cxnLst>
              <a:rect l="0" t="0" r="r" b="b"/>
              <a:pathLst>
                <a:path w="841" h="779">
                  <a:moveTo>
                    <a:pt x="303" y="779"/>
                  </a:moveTo>
                  <a:lnTo>
                    <a:pt x="449" y="697"/>
                  </a:lnTo>
                  <a:lnTo>
                    <a:pt x="455" y="691"/>
                  </a:lnTo>
                  <a:lnTo>
                    <a:pt x="455" y="685"/>
                  </a:lnTo>
                  <a:lnTo>
                    <a:pt x="423" y="681"/>
                  </a:lnTo>
                  <a:lnTo>
                    <a:pt x="385" y="691"/>
                  </a:lnTo>
                  <a:lnTo>
                    <a:pt x="346" y="697"/>
                  </a:lnTo>
                  <a:lnTo>
                    <a:pt x="313" y="681"/>
                  </a:lnTo>
                  <a:lnTo>
                    <a:pt x="286" y="648"/>
                  </a:lnTo>
                  <a:lnTo>
                    <a:pt x="271" y="621"/>
                  </a:lnTo>
                  <a:lnTo>
                    <a:pt x="255" y="593"/>
                  </a:lnTo>
                  <a:lnTo>
                    <a:pt x="239" y="561"/>
                  </a:lnTo>
                  <a:lnTo>
                    <a:pt x="286" y="511"/>
                  </a:lnTo>
                  <a:lnTo>
                    <a:pt x="335" y="469"/>
                  </a:lnTo>
                  <a:lnTo>
                    <a:pt x="396" y="430"/>
                  </a:lnTo>
                  <a:lnTo>
                    <a:pt x="455" y="392"/>
                  </a:lnTo>
                  <a:lnTo>
                    <a:pt x="519" y="359"/>
                  </a:lnTo>
                  <a:lnTo>
                    <a:pt x="586" y="322"/>
                  </a:lnTo>
                  <a:lnTo>
                    <a:pt x="644" y="283"/>
                  </a:lnTo>
                  <a:lnTo>
                    <a:pt x="706" y="245"/>
                  </a:lnTo>
                  <a:lnTo>
                    <a:pt x="721" y="240"/>
                  </a:lnTo>
                  <a:lnTo>
                    <a:pt x="737" y="240"/>
                  </a:lnTo>
                  <a:lnTo>
                    <a:pt x="753" y="240"/>
                  </a:lnTo>
                  <a:lnTo>
                    <a:pt x="770" y="245"/>
                  </a:lnTo>
                  <a:lnTo>
                    <a:pt x="780" y="256"/>
                  </a:lnTo>
                  <a:lnTo>
                    <a:pt x="791" y="272"/>
                  </a:lnTo>
                  <a:lnTo>
                    <a:pt x="807" y="288"/>
                  </a:lnTo>
                  <a:lnTo>
                    <a:pt x="823" y="293"/>
                  </a:lnTo>
                  <a:lnTo>
                    <a:pt x="830" y="293"/>
                  </a:lnTo>
                  <a:lnTo>
                    <a:pt x="835" y="293"/>
                  </a:lnTo>
                  <a:lnTo>
                    <a:pt x="841" y="293"/>
                  </a:lnTo>
                  <a:lnTo>
                    <a:pt x="677" y="6"/>
                  </a:lnTo>
                  <a:lnTo>
                    <a:pt x="677" y="0"/>
                  </a:lnTo>
                  <a:lnTo>
                    <a:pt x="672" y="0"/>
                  </a:lnTo>
                  <a:lnTo>
                    <a:pt x="666" y="0"/>
                  </a:lnTo>
                  <a:lnTo>
                    <a:pt x="660" y="6"/>
                  </a:lnTo>
                  <a:lnTo>
                    <a:pt x="677" y="103"/>
                  </a:lnTo>
                  <a:lnTo>
                    <a:pt x="660" y="131"/>
                  </a:lnTo>
                  <a:lnTo>
                    <a:pt x="644" y="152"/>
                  </a:lnTo>
                  <a:lnTo>
                    <a:pt x="623" y="169"/>
                  </a:lnTo>
                  <a:lnTo>
                    <a:pt x="596" y="179"/>
                  </a:lnTo>
                  <a:lnTo>
                    <a:pt x="574" y="195"/>
                  </a:lnTo>
                  <a:lnTo>
                    <a:pt x="547" y="213"/>
                  </a:lnTo>
                  <a:lnTo>
                    <a:pt x="519" y="229"/>
                  </a:lnTo>
                  <a:lnTo>
                    <a:pt x="498" y="245"/>
                  </a:lnTo>
                  <a:lnTo>
                    <a:pt x="455" y="266"/>
                  </a:lnTo>
                  <a:lnTo>
                    <a:pt x="412" y="293"/>
                  </a:lnTo>
                  <a:lnTo>
                    <a:pt x="374" y="316"/>
                  </a:lnTo>
                  <a:lnTo>
                    <a:pt x="335" y="343"/>
                  </a:lnTo>
                  <a:lnTo>
                    <a:pt x="292" y="365"/>
                  </a:lnTo>
                  <a:lnTo>
                    <a:pt x="255" y="386"/>
                  </a:lnTo>
                  <a:lnTo>
                    <a:pt x="211" y="407"/>
                  </a:lnTo>
                  <a:lnTo>
                    <a:pt x="168" y="426"/>
                  </a:lnTo>
                  <a:lnTo>
                    <a:pt x="135" y="403"/>
                  </a:lnTo>
                  <a:lnTo>
                    <a:pt x="114" y="370"/>
                  </a:lnTo>
                  <a:lnTo>
                    <a:pt x="98" y="333"/>
                  </a:lnTo>
                  <a:lnTo>
                    <a:pt x="75" y="293"/>
                  </a:lnTo>
                  <a:lnTo>
                    <a:pt x="86" y="262"/>
                  </a:lnTo>
                  <a:lnTo>
                    <a:pt x="108" y="235"/>
                  </a:lnTo>
                  <a:lnTo>
                    <a:pt x="129" y="213"/>
                  </a:lnTo>
                  <a:lnTo>
                    <a:pt x="147" y="179"/>
                  </a:lnTo>
                  <a:lnTo>
                    <a:pt x="147" y="174"/>
                  </a:lnTo>
                  <a:lnTo>
                    <a:pt x="141" y="169"/>
                  </a:lnTo>
                  <a:lnTo>
                    <a:pt x="135" y="169"/>
                  </a:lnTo>
                  <a:lnTo>
                    <a:pt x="129" y="164"/>
                  </a:lnTo>
                  <a:lnTo>
                    <a:pt x="0" y="272"/>
                  </a:lnTo>
                  <a:lnTo>
                    <a:pt x="298" y="779"/>
                  </a:lnTo>
                  <a:lnTo>
                    <a:pt x="303" y="779"/>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70" name="Freeform 46"/>
            <p:cNvSpPr>
              <a:spLocks noEditPoints="1"/>
            </p:cNvSpPr>
            <p:nvPr userDrawn="1"/>
          </p:nvSpPr>
          <p:spPr bwMode="auto">
            <a:xfrm>
              <a:off x="1085" y="3263"/>
              <a:ext cx="39" cy="36"/>
            </a:xfrm>
            <a:custGeom>
              <a:avLst/>
              <a:gdLst/>
              <a:ahLst/>
              <a:cxnLst>
                <a:cxn ang="0">
                  <a:pos x="380" y="718"/>
                </a:cxn>
                <a:cxn ang="0">
                  <a:pos x="483" y="685"/>
                </a:cxn>
                <a:cxn ang="0">
                  <a:pos x="571" y="641"/>
                </a:cxn>
                <a:cxn ang="0">
                  <a:pos x="651" y="582"/>
                </a:cxn>
                <a:cxn ang="0">
                  <a:pos x="734" y="484"/>
                </a:cxn>
                <a:cxn ang="0">
                  <a:pos x="771" y="330"/>
                </a:cxn>
                <a:cxn ang="0">
                  <a:pos x="744" y="211"/>
                </a:cxn>
                <a:cxn ang="0">
                  <a:pos x="706" y="140"/>
                </a:cxn>
                <a:cxn ang="0">
                  <a:pos x="657" y="81"/>
                </a:cxn>
                <a:cxn ang="0">
                  <a:pos x="592" y="31"/>
                </a:cxn>
                <a:cxn ang="0">
                  <a:pos x="500" y="0"/>
                </a:cxn>
                <a:cxn ang="0">
                  <a:pos x="386" y="4"/>
                </a:cxn>
                <a:cxn ang="0">
                  <a:pos x="277" y="37"/>
                </a:cxn>
                <a:cxn ang="0">
                  <a:pos x="179" y="87"/>
                </a:cxn>
                <a:cxn ang="0">
                  <a:pos x="71" y="179"/>
                </a:cxn>
                <a:cxn ang="0">
                  <a:pos x="6" y="336"/>
                </a:cxn>
                <a:cxn ang="0">
                  <a:pos x="12" y="467"/>
                </a:cxn>
                <a:cxn ang="0">
                  <a:pos x="43" y="543"/>
                </a:cxn>
                <a:cxn ang="0">
                  <a:pos x="86" y="608"/>
                </a:cxn>
                <a:cxn ang="0">
                  <a:pos x="147" y="663"/>
                </a:cxn>
                <a:cxn ang="0">
                  <a:pos x="223" y="696"/>
                </a:cxn>
                <a:cxn ang="0">
                  <a:pos x="293" y="712"/>
                </a:cxn>
                <a:cxn ang="0">
                  <a:pos x="261" y="604"/>
                </a:cxn>
                <a:cxn ang="0">
                  <a:pos x="380" y="577"/>
                </a:cxn>
                <a:cxn ang="0">
                  <a:pos x="488" y="533"/>
                </a:cxn>
                <a:cxn ang="0">
                  <a:pos x="581" y="467"/>
                </a:cxn>
                <a:cxn ang="0">
                  <a:pos x="657" y="380"/>
                </a:cxn>
                <a:cxn ang="0">
                  <a:pos x="700" y="282"/>
                </a:cxn>
                <a:cxn ang="0">
                  <a:pos x="678" y="189"/>
                </a:cxn>
                <a:cxn ang="0">
                  <a:pos x="672" y="179"/>
                </a:cxn>
                <a:cxn ang="0">
                  <a:pos x="667" y="168"/>
                </a:cxn>
                <a:cxn ang="0">
                  <a:pos x="602" y="118"/>
                </a:cxn>
                <a:cxn ang="0">
                  <a:pos x="521" y="108"/>
                </a:cxn>
                <a:cxn ang="0">
                  <a:pos x="440" y="118"/>
                </a:cxn>
                <a:cxn ang="0">
                  <a:pos x="359" y="146"/>
                </a:cxn>
                <a:cxn ang="0">
                  <a:pos x="271" y="189"/>
                </a:cxn>
                <a:cxn ang="0">
                  <a:pos x="190" y="244"/>
                </a:cxn>
                <a:cxn ang="0">
                  <a:pos x="126" y="309"/>
                </a:cxn>
                <a:cxn ang="0">
                  <a:pos x="71" y="391"/>
                </a:cxn>
                <a:cxn ang="0">
                  <a:pos x="71" y="484"/>
                </a:cxn>
                <a:cxn ang="0">
                  <a:pos x="114" y="561"/>
                </a:cxn>
                <a:cxn ang="0">
                  <a:pos x="185" y="592"/>
                </a:cxn>
                <a:cxn ang="0">
                  <a:pos x="261" y="604"/>
                </a:cxn>
              </a:cxnLst>
              <a:rect l="0" t="0" r="r" b="b"/>
              <a:pathLst>
                <a:path w="771" h="723">
                  <a:moveTo>
                    <a:pt x="326" y="723"/>
                  </a:moveTo>
                  <a:lnTo>
                    <a:pt x="380" y="718"/>
                  </a:lnTo>
                  <a:lnTo>
                    <a:pt x="434" y="701"/>
                  </a:lnTo>
                  <a:lnTo>
                    <a:pt x="483" y="685"/>
                  </a:lnTo>
                  <a:lnTo>
                    <a:pt x="526" y="669"/>
                  </a:lnTo>
                  <a:lnTo>
                    <a:pt x="571" y="641"/>
                  </a:lnTo>
                  <a:lnTo>
                    <a:pt x="614" y="614"/>
                  </a:lnTo>
                  <a:lnTo>
                    <a:pt x="651" y="582"/>
                  </a:lnTo>
                  <a:lnTo>
                    <a:pt x="688" y="549"/>
                  </a:lnTo>
                  <a:lnTo>
                    <a:pt x="734" y="484"/>
                  </a:lnTo>
                  <a:lnTo>
                    <a:pt x="759" y="407"/>
                  </a:lnTo>
                  <a:lnTo>
                    <a:pt x="771" y="330"/>
                  </a:lnTo>
                  <a:lnTo>
                    <a:pt x="759" y="250"/>
                  </a:lnTo>
                  <a:lnTo>
                    <a:pt x="744" y="211"/>
                  </a:lnTo>
                  <a:lnTo>
                    <a:pt x="728" y="173"/>
                  </a:lnTo>
                  <a:lnTo>
                    <a:pt x="706" y="140"/>
                  </a:lnTo>
                  <a:lnTo>
                    <a:pt x="684" y="108"/>
                  </a:lnTo>
                  <a:lnTo>
                    <a:pt x="657" y="81"/>
                  </a:lnTo>
                  <a:lnTo>
                    <a:pt x="624" y="54"/>
                  </a:lnTo>
                  <a:lnTo>
                    <a:pt x="592" y="31"/>
                  </a:lnTo>
                  <a:lnTo>
                    <a:pt x="559" y="16"/>
                  </a:lnTo>
                  <a:lnTo>
                    <a:pt x="500" y="0"/>
                  </a:lnTo>
                  <a:lnTo>
                    <a:pt x="445" y="0"/>
                  </a:lnTo>
                  <a:lnTo>
                    <a:pt x="386" y="4"/>
                  </a:lnTo>
                  <a:lnTo>
                    <a:pt x="331" y="16"/>
                  </a:lnTo>
                  <a:lnTo>
                    <a:pt x="277" y="37"/>
                  </a:lnTo>
                  <a:lnTo>
                    <a:pt x="223" y="59"/>
                  </a:lnTo>
                  <a:lnTo>
                    <a:pt x="179" y="87"/>
                  </a:lnTo>
                  <a:lnTo>
                    <a:pt x="136" y="114"/>
                  </a:lnTo>
                  <a:lnTo>
                    <a:pt x="71" y="179"/>
                  </a:lnTo>
                  <a:lnTo>
                    <a:pt x="28" y="256"/>
                  </a:lnTo>
                  <a:lnTo>
                    <a:pt x="6" y="336"/>
                  </a:lnTo>
                  <a:lnTo>
                    <a:pt x="0" y="423"/>
                  </a:lnTo>
                  <a:lnTo>
                    <a:pt x="12" y="467"/>
                  </a:lnTo>
                  <a:lnTo>
                    <a:pt x="28" y="505"/>
                  </a:lnTo>
                  <a:lnTo>
                    <a:pt x="43" y="543"/>
                  </a:lnTo>
                  <a:lnTo>
                    <a:pt x="65" y="577"/>
                  </a:lnTo>
                  <a:lnTo>
                    <a:pt x="86" y="608"/>
                  </a:lnTo>
                  <a:lnTo>
                    <a:pt x="114" y="635"/>
                  </a:lnTo>
                  <a:lnTo>
                    <a:pt x="147" y="663"/>
                  </a:lnTo>
                  <a:lnTo>
                    <a:pt x="185" y="685"/>
                  </a:lnTo>
                  <a:lnTo>
                    <a:pt x="223" y="696"/>
                  </a:lnTo>
                  <a:lnTo>
                    <a:pt x="256" y="701"/>
                  </a:lnTo>
                  <a:lnTo>
                    <a:pt x="293" y="712"/>
                  </a:lnTo>
                  <a:lnTo>
                    <a:pt x="326" y="723"/>
                  </a:lnTo>
                  <a:close/>
                  <a:moveTo>
                    <a:pt x="261" y="604"/>
                  </a:moveTo>
                  <a:lnTo>
                    <a:pt x="320" y="592"/>
                  </a:lnTo>
                  <a:lnTo>
                    <a:pt x="380" y="577"/>
                  </a:lnTo>
                  <a:lnTo>
                    <a:pt x="434" y="555"/>
                  </a:lnTo>
                  <a:lnTo>
                    <a:pt x="488" y="533"/>
                  </a:lnTo>
                  <a:lnTo>
                    <a:pt x="537" y="500"/>
                  </a:lnTo>
                  <a:lnTo>
                    <a:pt x="581" y="467"/>
                  </a:lnTo>
                  <a:lnTo>
                    <a:pt x="624" y="423"/>
                  </a:lnTo>
                  <a:lnTo>
                    <a:pt x="657" y="380"/>
                  </a:lnTo>
                  <a:lnTo>
                    <a:pt x="684" y="330"/>
                  </a:lnTo>
                  <a:lnTo>
                    <a:pt x="700" y="282"/>
                  </a:lnTo>
                  <a:lnTo>
                    <a:pt x="694" y="238"/>
                  </a:lnTo>
                  <a:lnTo>
                    <a:pt x="678" y="189"/>
                  </a:lnTo>
                  <a:lnTo>
                    <a:pt x="678" y="185"/>
                  </a:lnTo>
                  <a:lnTo>
                    <a:pt x="672" y="179"/>
                  </a:lnTo>
                  <a:lnTo>
                    <a:pt x="672" y="173"/>
                  </a:lnTo>
                  <a:lnTo>
                    <a:pt x="667" y="168"/>
                  </a:lnTo>
                  <a:lnTo>
                    <a:pt x="635" y="140"/>
                  </a:lnTo>
                  <a:lnTo>
                    <a:pt x="602" y="118"/>
                  </a:lnTo>
                  <a:lnTo>
                    <a:pt x="565" y="108"/>
                  </a:lnTo>
                  <a:lnTo>
                    <a:pt x="521" y="108"/>
                  </a:lnTo>
                  <a:lnTo>
                    <a:pt x="483" y="108"/>
                  </a:lnTo>
                  <a:lnTo>
                    <a:pt x="440" y="118"/>
                  </a:lnTo>
                  <a:lnTo>
                    <a:pt x="396" y="130"/>
                  </a:lnTo>
                  <a:lnTo>
                    <a:pt x="359" y="146"/>
                  </a:lnTo>
                  <a:lnTo>
                    <a:pt x="316" y="168"/>
                  </a:lnTo>
                  <a:lnTo>
                    <a:pt x="271" y="189"/>
                  </a:lnTo>
                  <a:lnTo>
                    <a:pt x="233" y="211"/>
                  </a:lnTo>
                  <a:lnTo>
                    <a:pt x="190" y="244"/>
                  </a:lnTo>
                  <a:lnTo>
                    <a:pt x="157" y="272"/>
                  </a:lnTo>
                  <a:lnTo>
                    <a:pt x="126" y="309"/>
                  </a:lnTo>
                  <a:lnTo>
                    <a:pt x="92" y="349"/>
                  </a:lnTo>
                  <a:lnTo>
                    <a:pt x="71" y="391"/>
                  </a:lnTo>
                  <a:lnTo>
                    <a:pt x="65" y="434"/>
                  </a:lnTo>
                  <a:lnTo>
                    <a:pt x="71" y="484"/>
                  </a:lnTo>
                  <a:lnTo>
                    <a:pt x="86" y="521"/>
                  </a:lnTo>
                  <a:lnTo>
                    <a:pt x="114" y="561"/>
                  </a:lnTo>
                  <a:lnTo>
                    <a:pt x="147" y="582"/>
                  </a:lnTo>
                  <a:lnTo>
                    <a:pt x="185" y="592"/>
                  </a:lnTo>
                  <a:lnTo>
                    <a:pt x="223" y="598"/>
                  </a:lnTo>
                  <a:lnTo>
                    <a:pt x="261" y="604"/>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71" name="Freeform 47"/>
            <p:cNvSpPr>
              <a:spLocks/>
            </p:cNvSpPr>
            <p:nvPr userDrawn="1"/>
          </p:nvSpPr>
          <p:spPr bwMode="auto">
            <a:xfrm>
              <a:off x="1315" y="2865"/>
              <a:ext cx="466" cy="402"/>
            </a:xfrm>
            <a:custGeom>
              <a:avLst/>
              <a:gdLst/>
              <a:ahLst/>
              <a:cxnLst>
                <a:cxn ang="0">
                  <a:pos x="125" y="7989"/>
                </a:cxn>
                <a:cxn ang="0">
                  <a:pos x="239" y="7875"/>
                </a:cxn>
                <a:cxn ang="0">
                  <a:pos x="674" y="7838"/>
                </a:cxn>
                <a:cxn ang="0">
                  <a:pos x="1433" y="7913"/>
                </a:cxn>
                <a:cxn ang="0">
                  <a:pos x="2187" y="7952"/>
                </a:cxn>
                <a:cxn ang="0">
                  <a:pos x="2860" y="7777"/>
                </a:cxn>
                <a:cxn ang="0">
                  <a:pos x="3370" y="7228"/>
                </a:cxn>
                <a:cxn ang="0">
                  <a:pos x="3591" y="6438"/>
                </a:cxn>
                <a:cxn ang="0">
                  <a:pos x="3788" y="5670"/>
                </a:cxn>
                <a:cxn ang="0">
                  <a:pos x="4123" y="5056"/>
                </a:cxn>
                <a:cxn ang="0">
                  <a:pos x="4607" y="4583"/>
                </a:cxn>
                <a:cxn ang="0">
                  <a:pos x="5160" y="4192"/>
                </a:cxn>
                <a:cxn ang="0">
                  <a:pos x="5599" y="3887"/>
                </a:cxn>
                <a:cxn ang="0">
                  <a:pos x="5924" y="3656"/>
                </a:cxn>
                <a:cxn ang="0">
                  <a:pos x="6244" y="3422"/>
                </a:cxn>
                <a:cxn ang="0">
                  <a:pos x="6559" y="3189"/>
                </a:cxn>
                <a:cxn ang="0">
                  <a:pos x="7048" y="2797"/>
                </a:cxn>
                <a:cxn ang="0">
                  <a:pos x="7785" y="2297"/>
                </a:cxn>
                <a:cxn ang="0">
                  <a:pos x="8512" y="1774"/>
                </a:cxn>
                <a:cxn ang="0">
                  <a:pos x="9120" y="1126"/>
                </a:cxn>
                <a:cxn ang="0">
                  <a:pos x="9348" y="534"/>
                </a:cxn>
                <a:cxn ang="0">
                  <a:pos x="9228" y="201"/>
                </a:cxn>
                <a:cxn ang="0">
                  <a:pos x="9050" y="28"/>
                </a:cxn>
                <a:cxn ang="0">
                  <a:pos x="8973" y="0"/>
                </a:cxn>
                <a:cxn ang="0">
                  <a:pos x="8860" y="320"/>
                </a:cxn>
                <a:cxn ang="0">
                  <a:pos x="8637" y="669"/>
                </a:cxn>
                <a:cxn ang="0">
                  <a:pos x="8230" y="1078"/>
                </a:cxn>
                <a:cxn ang="0">
                  <a:pos x="7763" y="1454"/>
                </a:cxn>
                <a:cxn ang="0">
                  <a:pos x="7292" y="1801"/>
                </a:cxn>
                <a:cxn ang="0">
                  <a:pos x="6820" y="2150"/>
                </a:cxn>
                <a:cxn ang="0">
                  <a:pos x="6532" y="2357"/>
                </a:cxn>
                <a:cxn ang="0">
                  <a:pos x="6315" y="2514"/>
                </a:cxn>
                <a:cxn ang="0">
                  <a:pos x="6104" y="2673"/>
                </a:cxn>
                <a:cxn ang="0">
                  <a:pos x="5887" y="2830"/>
                </a:cxn>
                <a:cxn ang="0">
                  <a:pos x="5659" y="2999"/>
                </a:cxn>
                <a:cxn ang="0">
                  <a:pos x="5427" y="3163"/>
                </a:cxn>
                <a:cxn ang="0">
                  <a:pos x="5197" y="3330"/>
                </a:cxn>
                <a:cxn ang="0">
                  <a:pos x="4970" y="3499"/>
                </a:cxn>
                <a:cxn ang="0">
                  <a:pos x="4536" y="3816"/>
                </a:cxn>
                <a:cxn ang="0">
                  <a:pos x="4009" y="4186"/>
                </a:cxn>
                <a:cxn ang="0">
                  <a:pos x="3542" y="4615"/>
                </a:cxn>
                <a:cxn ang="0">
                  <a:pos x="3213" y="5176"/>
                </a:cxn>
                <a:cxn ang="0">
                  <a:pos x="2952" y="6058"/>
                </a:cxn>
                <a:cxn ang="0">
                  <a:pos x="2691" y="7010"/>
                </a:cxn>
                <a:cxn ang="0">
                  <a:pos x="2149" y="7244"/>
                </a:cxn>
                <a:cxn ang="0">
                  <a:pos x="1563" y="7189"/>
                </a:cxn>
                <a:cxn ang="0">
                  <a:pos x="976" y="7136"/>
                </a:cxn>
                <a:cxn ang="0">
                  <a:pos x="417" y="7211"/>
                </a:cxn>
                <a:cxn ang="0">
                  <a:pos x="92" y="7512"/>
                </a:cxn>
                <a:cxn ang="0">
                  <a:pos x="5" y="7925"/>
                </a:cxn>
                <a:cxn ang="0">
                  <a:pos x="12" y="8050"/>
                </a:cxn>
              </a:cxnLst>
              <a:rect l="0" t="0" r="r" b="b"/>
              <a:pathLst>
                <a:path w="9348" h="8072">
                  <a:moveTo>
                    <a:pt x="55" y="8072"/>
                  </a:moveTo>
                  <a:lnTo>
                    <a:pt x="88" y="8060"/>
                  </a:lnTo>
                  <a:lnTo>
                    <a:pt x="104" y="8023"/>
                  </a:lnTo>
                  <a:lnTo>
                    <a:pt x="125" y="7989"/>
                  </a:lnTo>
                  <a:lnTo>
                    <a:pt x="146" y="7958"/>
                  </a:lnTo>
                  <a:lnTo>
                    <a:pt x="175" y="7925"/>
                  </a:lnTo>
                  <a:lnTo>
                    <a:pt x="202" y="7897"/>
                  </a:lnTo>
                  <a:lnTo>
                    <a:pt x="239" y="7875"/>
                  </a:lnTo>
                  <a:lnTo>
                    <a:pt x="272" y="7854"/>
                  </a:lnTo>
                  <a:lnTo>
                    <a:pt x="316" y="7842"/>
                  </a:lnTo>
                  <a:lnTo>
                    <a:pt x="494" y="7838"/>
                  </a:lnTo>
                  <a:lnTo>
                    <a:pt x="674" y="7838"/>
                  </a:lnTo>
                  <a:lnTo>
                    <a:pt x="862" y="7854"/>
                  </a:lnTo>
                  <a:lnTo>
                    <a:pt x="1052" y="7870"/>
                  </a:lnTo>
                  <a:lnTo>
                    <a:pt x="1243" y="7891"/>
                  </a:lnTo>
                  <a:lnTo>
                    <a:pt x="1433" y="7913"/>
                  </a:lnTo>
                  <a:lnTo>
                    <a:pt x="1628" y="7935"/>
                  </a:lnTo>
                  <a:lnTo>
                    <a:pt x="1818" y="7952"/>
                  </a:lnTo>
                  <a:lnTo>
                    <a:pt x="2003" y="7958"/>
                  </a:lnTo>
                  <a:lnTo>
                    <a:pt x="2187" y="7952"/>
                  </a:lnTo>
                  <a:lnTo>
                    <a:pt x="2366" y="7935"/>
                  </a:lnTo>
                  <a:lnTo>
                    <a:pt x="2538" y="7903"/>
                  </a:lnTo>
                  <a:lnTo>
                    <a:pt x="2702" y="7848"/>
                  </a:lnTo>
                  <a:lnTo>
                    <a:pt x="2860" y="7777"/>
                  </a:lnTo>
                  <a:lnTo>
                    <a:pt x="3012" y="7674"/>
                  </a:lnTo>
                  <a:lnTo>
                    <a:pt x="3146" y="7549"/>
                  </a:lnTo>
                  <a:lnTo>
                    <a:pt x="3272" y="7396"/>
                  </a:lnTo>
                  <a:lnTo>
                    <a:pt x="3370" y="7228"/>
                  </a:lnTo>
                  <a:lnTo>
                    <a:pt x="3440" y="7043"/>
                  </a:lnTo>
                  <a:lnTo>
                    <a:pt x="3500" y="6847"/>
                  </a:lnTo>
                  <a:lnTo>
                    <a:pt x="3542" y="6646"/>
                  </a:lnTo>
                  <a:lnTo>
                    <a:pt x="3591" y="6438"/>
                  </a:lnTo>
                  <a:lnTo>
                    <a:pt x="3635" y="6237"/>
                  </a:lnTo>
                  <a:lnTo>
                    <a:pt x="3695" y="6046"/>
                  </a:lnTo>
                  <a:lnTo>
                    <a:pt x="3732" y="5851"/>
                  </a:lnTo>
                  <a:lnTo>
                    <a:pt x="3788" y="5670"/>
                  </a:lnTo>
                  <a:lnTo>
                    <a:pt x="3852" y="5498"/>
                  </a:lnTo>
                  <a:lnTo>
                    <a:pt x="3935" y="5338"/>
                  </a:lnTo>
                  <a:lnTo>
                    <a:pt x="4026" y="5193"/>
                  </a:lnTo>
                  <a:lnTo>
                    <a:pt x="4123" y="5056"/>
                  </a:lnTo>
                  <a:lnTo>
                    <a:pt x="4238" y="4925"/>
                  </a:lnTo>
                  <a:lnTo>
                    <a:pt x="4357" y="4805"/>
                  </a:lnTo>
                  <a:lnTo>
                    <a:pt x="4475" y="4691"/>
                  </a:lnTo>
                  <a:lnTo>
                    <a:pt x="4607" y="4583"/>
                  </a:lnTo>
                  <a:lnTo>
                    <a:pt x="4742" y="4479"/>
                  </a:lnTo>
                  <a:lnTo>
                    <a:pt x="4883" y="4381"/>
                  </a:lnTo>
                  <a:lnTo>
                    <a:pt x="5019" y="4284"/>
                  </a:lnTo>
                  <a:lnTo>
                    <a:pt x="5160" y="4192"/>
                  </a:lnTo>
                  <a:lnTo>
                    <a:pt x="5301" y="4093"/>
                  </a:lnTo>
                  <a:lnTo>
                    <a:pt x="5437" y="4001"/>
                  </a:lnTo>
                  <a:lnTo>
                    <a:pt x="5518" y="3945"/>
                  </a:lnTo>
                  <a:lnTo>
                    <a:pt x="5599" y="3887"/>
                  </a:lnTo>
                  <a:lnTo>
                    <a:pt x="5681" y="3831"/>
                  </a:lnTo>
                  <a:lnTo>
                    <a:pt x="5762" y="3771"/>
                  </a:lnTo>
                  <a:lnTo>
                    <a:pt x="5844" y="3717"/>
                  </a:lnTo>
                  <a:lnTo>
                    <a:pt x="5924" y="3656"/>
                  </a:lnTo>
                  <a:lnTo>
                    <a:pt x="6001" y="3598"/>
                  </a:lnTo>
                  <a:lnTo>
                    <a:pt x="6081" y="3542"/>
                  </a:lnTo>
                  <a:lnTo>
                    <a:pt x="6164" y="3484"/>
                  </a:lnTo>
                  <a:lnTo>
                    <a:pt x="6244" y="3422"/>
                  </a:lnTo>
                  <a:lnTo>
                    <a:pt x="6321" y="3370"/>
                  </a:lnTo>
                  <a:lnTo>
                    <a:pt x="6402" y="3308"/>
                  </a:lnTo>
                  <a:lnTo>
                    <a:pt x="6478" y="3249"/>
                  </a:lnTo>
                  <a:lnTo>
                    <a:pt x="6559" y="3189"/>
                  </a:lnTo>
                  <a:lnTo>
                    <a:pt x="6642" y="3135"/>
                  </a:lnTo>
                  <a:lnTo>
                    <a:pt x="6716" y="3075"/>
                  </a:lnTo>
                  <a:lnTo>
                    <a:pt x="6879" y="2933"/>
                  </a:lnTo>
                  <a:lnTo>
                    <a:pt x="7048" y="2797"/>
                  </a:lnTo>
                  <a:lnTo>
                    <a:pt x="7227" y="2673"/>
                  </a:lnTo>
                  <a:lnTo>
                    <a:pt x="7411" y="2548"/>
                  </a:lnTo>
                  <a:lnTo>
                    <a:pt x="7596" y="2421"/>
                  </a:lnTo>
                  <a:lnTo>
                    <a:pt x="7785" y="2297"/>
                  </a:lnTo>
                  <a:lnTo>
                    <a:pt x="7970" y="2172"/>
                  </a:lnTo>
                  <a:lnTo>
                    <a:pt x="8155" y="2046"/>
                  </a:lnTo>
                  <a:lnTo>
                    <a:pt x="8339" y="1910"/>
                  </a:lnTo>
                  <a:lnTo>
                    <a:pt x="8512" y="1774"/>
                  </a:lnTo>
                  <a:lnTo>
                    <a:pt x="8680" y="1626"/>
                  </a:lnTo>
                  <a:lnTo>
                    <a:pt x="8838" y="1469"/>
                  </a:lnTo>
                  <a:lnTo>
                    <a:pt x="8984" y="1306"/>
                  </a:lnTo>
                  <a:lnTo>
                    <a:pt x="9120" y="1126"/>
                  </a:lnTo>
                  <a:lnTo>
                    <a:pt x="9239" y="930"/>
                  </a:lnTo>
                  <a:lnTo>
                    <a:pt x="9343" y="723"/>
                  </a:lnTo>
                  <a:lnTo>
                    <a:pt x="9348" y="625"/>
                  </a:lnTo>
                  <a:lnTo>
                    <a:pt x="9348" y="534"/>
                  </a:lnTo>
                  <a:lnTo>
                    <a:pt x="9332" y="447"/>
                  </a:lnTo>
                  <a:lnTo>
                    <a:pt x="9310" y="358"/>
                  </a:lnTo>
                  <a:lnTo>
                    <a:pt x="9272" y="277"/>
                  </a:lnTo>
                  <a:lnTo>
                    <a:pt x="9228" y="201"/>
                  </a:lnTo>
                  <a:lnTo>
                    <a:pt x="9169" y="130"/>
                  </a:lnTo>
                  <a:lnTo>
                    <a:pt x="9104" y="65"/>
                  </a:lnTo>
                  <a:lnTo>
                    <a:pt x="9077" y="44"/>
                  </a:lnTo>
                  <a:lnTo>
                    <a:pt x="9050" y="28"/>
                  </a:lnTo>
                  <a:lnTo>
                    <a:pt x="9018" y="10"/>
                  </a:lnTo>
                  <a:lnTo>
                    <a:pt x="8984" y="0"/>
                  </a:lnTo>
                  <a:lnTo>
                    <a:pt x="8978" y="0"/>
                  </a:lnTo>
                  <a:lnTo>
                    <a:pt x="8973" y="0"/>
                  </a:lnTo>
                  <a:lnTo>
                    <a:pt x="8968" y="5"/>
                  </a:lnTo>
                  <a:lnTo>
                    <a:pt x="8936" y="114"/>
                  </a:lnTo>
                  <a:lnTo>
                    <a:pt x="8898" y="222"/>
                  </a:lnTo>
                  <a:lnTo>
                    <a:pt x="8860" y="320"/>
                  </a:lnTo>
                  <a:lnTo>
                    <a:pt x="8810" y="413"/>
                  </a:lnTo>
                  <a:lnTo>
                    <a:pt x="8757" y="500"/>
                  </a:lnTo>
                  <a:lnTo>
                    <a:pt x="8697" y="588"/>
                  </a:lnTo>
                  <a:lnTo>
                    <a:pt x="8637" y="669"/>
                  </a:lnTo>
                  <a:lnTo>
                    <a:pt x="8567" y="752"/>
                  </a:lnTo>
                  <a:lnTo>
                    <a:pt x="8453" y="866"/>
                  </a:lnTo>
                  <a:lnTo>
                    <a:pt x="8344" y="974"/>
                  </a:lnTo>
                  <a:lnTo>
                    <a:pt x="8230" y="1078"/>
                  </a:lnTo>
                  <a:lnTo>
                    <a:pt x="8111" y="1176"/>
                  </a:lnTo>
                  <a:lnTo>
                    <a:pt x="7997" y="1273"/>
                  </a:lnTo>
                  <a:lnTo>
                    <a:pt x="7883" y="1365"/>
                  </a:lnTo>
                  <a:lnTo>
                    <a:pt x="7763" y="1454"/>
                  </a:lnTo>
                  <a:lnTo>
                    <a:pt x="7644" y="1541"/>
                  </a:lnTo>
                  <a:lnTo>
                    <a:pt x="7526" y="1626"/>
                  </a:lnTo>
                  <a:lnTo>
                    <a:pt x="7411" y="1713"/>
                  </a:lnTo>
                  <a:lnTo>
                    <a:pt x="7292" y="1801"/>
                  </a:lnTo>
                  <a:lnTo>
                    <a:pt x="7173" y="1883"/>
                  </a:lnTo>
                  <a:lnTo>
                    <a:pt x="7054" y="1971"/>
                  </a:lnTo>
                  <a:lnTo>
                    <a:pt x="6934" y="2058"/>
                  </a:lnTo>
                  <a:lnTo>
                    <a:pt x="6820" y="2150"/>
                  </a:lnTo>
                  <a:lnTo>
                    <a:pt x="6700" y="2242"/>
                  </a:lnTo>
                  <a:lnTo>
                    <a:pt x="6646" y="2280"/>
                  </a:lnTo>
                  <a:lnTo>
                    <a:pt x="6593" y="2319"/>
                  </a:lnTo>
                  <a:lnTo>
                    <a:pt x="6532" y="2357"/>
                  </a:lnTo>
                  <a:lnTo>
                    <a:pt x="6478" y="2394"/>
                  </a:lnTo>
                  <a:lnTo>
                    <a:pt x="6424" y="2433"/>
                  </a:lnTo>
                  <a:lnTo>
                    <a:pt x="6369" y="2477"/>
                  </a:lnTo>
                  <a:lnTo>
                    <a:pt x="6315" y="2514"/>
                  </a:lnTo>
                  <a:lnTo>
                    <a:pt x="6261" y="2553"/>
                  </a:lnTo>
                  <a:lnTo>
                    <a:pt x="6207" y="2591"/>
                  </a:lnTo>
                  <a:lnTo>
                    <a:pt x="6152" y="2628"/>
                  </a:lnTo>
                  <a:lnTo>
                    <a:pt x="6104" y="2673"/>
                  </a:lnTo>
                  <a:lnTo>
                    <a:pt x="6050" y="2710"/>
                  </a:lnTo>
                  <a:lnTo>
                    <a:pt x="5996" y="2747"/>
                  </a:lnTo>
                  <a:lnTo>
                    <a:pt x="5942" y="2791"/>
                  </a:lnTo>
                  <a:lnTo>
                    <a:pt x="5887" y="2830"/>
                  </a:lnTo>
                  <a:lnTo>
                    <a:pt x="5832" y="2874"/>
                  </a:lnTo>
                  <a:lnTo>
                    <a:pt x="5773" y="2917"/>
                  </a:lnTo>
                  <a:lnTo>
                    <a:pt x="5713" y="2955"/>
                  </a:lnTo>
                  <a:lnTo>
                    <a:pt x="5659" y="2999"/>
                  </a:lnTo>
                  <a:lnTo>
                    <a:pt x="5599" y="3037"/>
                  </a:lnTo>
                  <a:lnTo>
                    <a:pt x="5540" y="3080"/>
                  </a:lnTo>
                  <a:lnTo>
                    <a:pt x="5485" y="3123"/>
                  </a:lnTo>
                  <a:lnTo>
                    <a:pt x="5427" y="3163"/>
                  </a:lnTo>
                  <a:lnTo>
                    <a:pt x="5371" y="3206"/>
                  </a:lnTo>
                  <a:lnTo>
                    <a:pt x="5313" y="3243"/>
                  </a:lnTo>
                  <a:lnTo>
                    <a:pt x="5258" y="3287"/>
                  </a:lnTo>
                  <a:lnTo>
                    <a:pt x="5197" y="3330"/>
                  </a:lnTo>
                  <a:lnTo>
                    <a:pt x="5144" y="3370"/>
                  </a:lnTo>
                  <a:lnTo>
                    <a:pt x="5083" y="3412"/>
                  </a:lnTo>
                  <a:lnTo>
                    <a:pt x="5030" y="3455"/>
                  </a:lnTo>
                  <a:lnTo>
                    <a:pt x="4970" y="3499"/>
                  </a:lnTo>
                  <a:lnTo>
                    <a:pt x="4916" y="3542"/>
                  </a:lnTo>
                  <a:lnTo>
                    <a:pt x="4797" y="3635"/>
                  </a:lnTo>
                  <a:lnTo>
                    <a:pt x="4666" y="3727"/>
                  </a:lnTo>
                  <a:lnTo>
                    <a:pt x="4536" y="3816"/>
                  </a:lnTo>
                  <a:lnTo>
                    <a:pt x="4405" y="3908"/>
                  </a:lnTo>
                  <a:lnTo>
                    <a:pt x="4270" y="3995"/>
                  </a:lnTo>
                  <a:lnTo>
                    <a:pt x="4140" y="4088"/>
                  </a:lnTo>
                  <a:lnTo>
                    <a:pt x="4009" y="4186"/>
                  </a:lnTo>
                  <a:lnTo>
                    <a:pt x="3885" y="4284"/>
                  </a:lnTo>
                  <a:lnTo>
                    <a:pt x="3766" y="4387"/>
                  </a:lnTo>
                  <a:lnTo>
                    <a:pt x="3646" y="4496"/>
                  </a:lnTo>
                  <a:lnTo>
                    <a:pt x="3542" y="4615"/>
                  </a:lnTo>
                  <a:lnTo>
                    <a:pt x="3440" y="4740"/>
                  </a:lnTo>
                  <a:lnTo>
                    <a:pt x="3354" y="4877"/>
                  </a:lnTo>
                  <a:lnTo>
                    <a:pt x="3277" y="5018"/>
                  </a:lnTo>
                  <a:lnTo>
                    <a:pt x="3213" y="5176"/>
                  </a:lnTo>
                  <a:lnTo>
                    <a:pt x="3164" y="5344"/>
                  </a:lnTo>
                  <a:lnTo>
                    <a:pt x="3076" y="5568"/>
                  </a:lnTo>
                  <a:lnTo>
                    <a:pt x="3006" y="5807"/>
                  </a:lnTo>
                  <a:lnTo>
                    <a:pt x="2952" y="6058"/>
                  </a:lnTo>
                  <a:lnTo>
                    <a:pt x="2898" y="6308"/>
                  </a:lnTo>
                  <a:lnTo>
                    <a:pt x="2842" y="6553"/>
                  </a:lnTo>
                  <a:lnTo>
                    <a:pt x="2778" y="6787"/>
                  </a:lnTo>
                  <a:lnTo>
                    <a:pt x="2691" y="7010"/>
                  </a:lnTo>
                  <a:lnTo>
                    <a:pt x="2584" y="7207"/>
                  </a:lnTo>
                  <a:lnTo>
                    <a:pt x="2443" y="7228"/>
                  </a:lnTo>
                  <a:lnTo>
                    <a:pt x="2296" y="7244"/>
                  </a:lnTo>
                  <a:lnTo>
                    <a:pt x="2149" y="7244"/>
                  </a:lnTo>
                  <a:lnTo>
                    <a:pt x="2003" y="7238"/>
                  </a:lnTo>
                  <a:lnTo>
                    <a:pt x="1856" y="7228"/>
                  </a:lnTo>
                  <a:lnTo>
                    <a:pt x="1710" y="7211"/>
                  </a:lnTo>
                  <a:lnTo>
                    <a:pt x="1563" y="7189"/>
                  </a:lnTo>
                  <a:lnTo>
                    <a:pt x="1417" y="7173"/>
                  </a:lnTo>
                  <a:lnTo>
                    <a:pt x="1270" y="7157"/>
                  </a:lnTo>
                  <a:lnTo>
                    <a:pt x="1123" y="7146"/>
                  </a:lnTo>
                  <a:lnTo>
                    <a:pt x="976" y="7136"/>
                  </a:lnTo>
                  <a:lnTo>
                    <a:pt x="837" y="7140"/>
                  </a:lnTo>
                  <a:lnTo>
                    <a:pt x="690" y="7152"/>
                  </a:lnTo>
                  <a:lnTo>
                    <a:pt x="554" y="7173"/>
                  </a:lnTo>
                  <a:lnTo>
                    <a:pt x="417" y="7211"/>
                  </a:lnTo>
                  <a:lnTo>
                    <a:pt x="282" y="7266"/>
                  </a:lnTo>
                  <a:lnTo>
                    <a:pt x="208" y="7337"/>
                  </a:lnTo>
                  <a:lnTo>
                    <a:pt x="141" y="7419"/>
                  </a:lnTo>
                  <a:lnTo>
                    <a:pt x="92" y="7512"/>
                  </a:lnTo>
                  <a:lnTo>
                    <a:pt x="61" y="7609"/>
                  </a:lnTo>
                  <a:lnTo>
                    <a:pt x="33" y="7713"/>
                  </a:lnTo>
                  <a:lnTo>
                    <a:pt x="18" y="7817"/>
                  </a:lnTo>
                  <a:lnTo>
                    <a:pt x="5" y="7925"/>
                  </a:lnTo>
                  <a:lnTo>
                    <a:pt x="0" y="8027"/>
                  </a:lnTo>
                  <a:lnTo>
                    <a:pt x="0" y="8033"/>
                  </a:lnTo>
                  <a:lnTo>
                    <a:pt x="5" y="8045"/>
                  </a:lnTo>
                  <a:lnTo>
                    <a:pt x="12" y="8050"/>
                  </a:lnTo>
                  <a:lnTo>
                    <a:pt x="12" y="8055"/>
                  </a:lnTo>
                  <a:lnTo>
                    <a:pt x="55" y="8072"/>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72" name="Freeform 48"/>
            <p:cNvSpPr>
              <a:spLocks/>
            </p:cNvSpPr>
            <p:nvPr userDrawn="1"/>
          </p:nvSpPr>
          <p:spPr bwMode="auto">
            <a:xfrm>
              <a:off x="1072" y="3235"/>
              <a:ext cx="39" cy="28"/>
            </a:xfrm>
            <a:custGeom>
              <a:avLst/>
              <a:gdLst/>
              <a:ahLst/>
              <a:cxnLst>
                <a:cxn ang="0">
                  <a:pos x="120" y="523"/>
                </a:cxn>
                <a:cxn ang="0">
                  <a:pos x="124" y="523"/>
                </a:cxn>
                <a:cxn ang="0">
                  <a:pos x="130" y="523"/>
                </a:cxn>
                <a:cxn ang="0">
                  <a:pos x="141" y="436"/>
                </a:cxn>
                <a:cxn ang="0">
                  <a:pos x="212" y="409"/>
                </a:cxn>
                <a:cxn ang="0">
                  <a:pos x="282" y="376"/>
                </a:cxn>
                <a:cxn ang="0">
                  <a:pos x="358" y="347"/>
                </a:cxn>
                <a:cxn ang="0">
                  <a:pos x="434" y="320"/>
                </a:cxn>
                <a:cxn ang="0">
                  <a:pos x="510" y="299"/>
                </a:cxn>
                <a:cxn ang="0">
                  <a:pos x="586" y="277"/>
                </a:cxn>
                <a:cxn ang="0">
                  <a:pos x="662" y="262"/>
                </a:cxn>
                <a:cxn ang="0">
                  <a:pos x="737" y="245"/>
                </a:cxn>
                <a:cxn ang="0">
                  <a:pos x="797" y="310"/>
                </a:cxn>
                <a:cxn ang="0">
                  <a:pos x="786" y="239"/>
                </a:cxn>
                <a:cxn ang="0">
                  <a:pos x="765" y="158"/>
                </a:cxn>
                <a:cxn ang="0">
                  <a:pos x="737" y="82"/>
                </a:cxn>
                <a:cxn ang="0">
                  <a:pos x="706" y="11"/>
                </a:cxn>
                <a:cxn ang="0">
                  <a:pos x="694" y="38"/>
                </a:cxn>
                <a:cxn ang="0">
                  <a:pos x="689" y="77"/>
                </a:cxn>
                <a:cxn ang="0">
                  <a:pos x="683" y="108"/>
                </a:cxn>
                <a:cxn ang="0">
                  <a:pos x="657" y="131"/>
                </a:cxn>
                <a:cxn ang="0">
                  <a:pos x="439" y="185"/>
                </a:cxn>
                <a:cxn ang="0">
                  <a:pos x="418" y="169"/>
                </a:cxn>
                <a:cxn ang="0">
                  <a:pos x="406" y="135"/>
                </a:cxn>
                <a:cxn ang="0">
                  <a:pos x="396" y="104"/>
                </a:cxn>
                <a:cxn ang="0">
                  <a:pos x="396" y="71"/>
                </a:cxn>
                <a:cxn ang="0">
                  <a:pos x="449" y="11"/>
                </a:cxn>
                <a:cxn ang="0">
                  <a:pos x="449" y="5"/>
                </a:cxn>
                <a:cxn ang="0">
                  <a:pos x="445" y="0"/>
                </a:cxn>
                <a:cxn ang="0">
                  <a:pos x="439" y="0"/>
                </a:cxn>
                <a:cxn ang="0">
                  <a:pos x="249" y="55"/>
                </a:cxn>
                <a:cxn ang="0">
                  <a:pos x="244" y="55"/>
                </a:cxn>
                <a:cxn ang="0">
                  <a:pos x="244" y="61"/>
                </a:cxn>
                <a:cxn ang="0">
                  <a:pos x="244" y="65"/>
                </a:cxn>
                <a:cxn ang="0">
                  <a:pos x="244" y="71"/>
                </a:cxn>
                <a:cxn ang="0">
                  <a:pos x="320" y="98"/>
                </a:cxn>
                <a:cxn ang="0">
                  <a:pos x="335" y="125"/>
                </a:cxn>
                <a:cxn ang="0">
                  <a:pos x="347" y="153"/>
                </a:cxn>
                <a:cxn ang="0">
                  <a:pos x="353" y="185"/>
                </a:cxn>
                <a:cxn ang="0">
                  <a:pos x="341" y="218"/>
                </a:cxn>
                <a:cxn ang="0">
                  <a:pos x="124" y="295"/>
                </a:cxn>
                <a:cxn ang="0">
                  <a:pos x="98" y="283"/>
                </a:cxn>
                <a:cxn ang="0">
                  <a:pos x="81" y="250"/>
                </a:cxn>
                <a:cxn ang="0">
                  <a:pos x="65" y="206"/>
                </a:cxn>
                <a:cxn ang="0">
                  <a:pos x="54" y="169"/>
                </a:cxn>
                <a:cxn ang="0">
                  <a:pos x="60" y="131"/>
                </a:cxn>
                <a:cxn ang="0">
                  <a:pos x="81" y="108"/>
                </a:cxn>
                <a:cxn ang="0">
                  <a:pos x="103" y="92"/>
                </a:cxn>
                <a:cxn ang="0">
                  <a:pos x="114" y="71"/>
                </a:cxn>
                <a:cxn ang="0">
                  <a:pos x="124" y="55"/>
                </a:cxn>
                <a:cxn ang="0">
                  <a:pos x="124" y="49"/>
                </a:cxn>
                <a:cxn ang="0">
                  <a:pos x="124" y="43"/>
                </a:cxn>
                <a:cxn ang="0">
                  <a:pos x="0" y="87"/>
                </a:cxn>
                <a:cxn ang="0">
                  <a:pos x="10" y="196"/>
                </a:cxn>
                <a:cxn ang="0">
                  <a:pos x="37" y="310"/>
                </a:cxn>
                <a:cxn ang="0">
                  <a:pos x="77" y="419"/>
                </a:cxn>
                <a:cxn ang="0">
                  <a:pos x="108" y="523"/>
                </a:cxn>
                <a:cxn ang="0">
                  <a:pos x="114" y="523"/>
                </a:cxn>
                <a:cxn ang="0">
                  <a:pos x="120" y="523"/>
                </a:cxn>
              </a:cxnLst>
              <a:rect l="0" t="0" r="r" b="b"/>
              <a:pathLst>
                <a:path w="797" h="523">
                  <a:moveTo>
                    <a:pt x="120" y="523"/>
                  </a:moveTo>
                  <a:lnTo>
                    <a:pt x="124" y="523"/>
                  </a:lnTo>
                  <a:lnTo>
                    <a:pt x="130" y="523"/>
                  </a:lnTo>
                  <a:lnTo>
                    <a:pt x="141" y="436"/>
                  </a:lnTo>
                  <a:lnTo>
                    <a:pt x="212" y="409"/>
                  </a:lnTo>
                  <a:lnTo>
                    <a:pt x="282" y="376"/>
                  </a:lnTo>
                  <a:lnTo>
                    <a:pt x="358" y="347"/>
                  </a:lnTo>
                  <a:lnTo>
                    <a:pt x="434" y="320"/>
                  </a:lnTo>
                  <a:lnTo>
                    <a:pt x="510" y="299"/>
                  </a:lnTo>
                  <a:lnTo>
                    <a:pt x="586" y="277"/>
                  </a:lnTo>
                  <a:lnTo>
                    <a:pt x="662" y="262"/>
                  </a:lnTo>
                  <a:lnTo>
                    <a:pt x="737" y="245"/>
                  </a:lnTo>
                  <a:lnTo>
                    <a:pt x="797" y="310"/>
                  </a:lnTo>
                  <a:lnTo>
                    <a:pt x="786" y="239"/>
                  </a:lnTo>
                  <a:lnTo>
                    <a:pt x="765" y="158"/>
                  </a:lnTo>
                  <a:lnTo>
                    <a:pt x="737" y="82"/>
                  </a:lnTo>
                  <a:lnTo>
                    <a:pt x="706" y="11"/>
                  </a:lnTo>
                  <a:lnTo>
                    <a:pt x="694" y="38"/>
                  </a:lnTo>
                  <a:lnTo>
                    <a:pt x="689" y="77"/>
                  </a:lnTo>
                  <a:lnTo>
                    <a:pt x="683" y="108"/>
                  </a:lnTo>
                  <a:lnTo>
                    <a:pt x="657" y="131"/>
                  </a:lnTo>
                  <a:lnTo>
                    <a:pt x="439" y="185"/>
                  </a:lnTo>
                  <a:lnTo>
                    <a:pt x="418" y="169"/>
                  </a:lnTo>
                  <a:lnTo>
                    <a:pt x="406" y="135"/>
                  </a:lnTo>
                  <a:lnTo>
                    <a:pt x="396" y="104"/>
                  </a:lnTo>
                  <a:lnTo>
                    <a:pt x="396" y="71"/>
                  </a:lnTo>
                  <a:lnTo>
                    <a:pt x="449" y="11"/>
                  </a:lnTo>
                  <a:lnTo>
                    <a:pt x="449" y="5"/>
                  </a:lnTo>
                  <a:lnTo>
                    <a:pt x="445" y="0"/>
                  </a:lnTo>
                  <a:lnTo>
                    <a:pt x="439" y="0"/>
                  </a:lnTo>
                  <a:lnTo>
                    <a:pt x="249" y="55"/>
                  </a:lnTo>
                  <a:lnTo>
                    <a:pt x="244" y="55"/>
                  </a:lnTo>
                  <a:lnTo>
                    <a:pt x="244" y="61"/>
                  </a:lnTo>
                  <a:lnTo>
                    <a:pt x="244" y="65"/>
                  </a:lnTo>
                  <a:lnTo>
                    <a:pt x="244" y="71"/>
                  </a:lnTo>
                  <a:lnTo>
                    <a:pt x="320" y="98"/>
                  </a:lnTo>
                  <a:lnTo>
                    <a:pt x="335" y="125"/>
                  </a:lnTo>
                  <a:lnTo>
                    <a:pt x="347" y="153"/>
                  </a:lnTo>
                  <a:lnTo>
                    <a:pt x="353" y="185"/>
                  </a:lnTo>
                  <a:lnTo>
                    <a:pt x="341" y="218"/>
                  </a:lnTo>
                  <a:lnTo>
                    <a:pt x="124" y="295"/>
                  </a:lnTo>
                  <a:lnTo>
                    <a:pt x="98" y="283"/>
                  </a:lnTo>
                  <a:lnTo>
                    <a:pt x="81" y="250"/>
                  </a:lnTo>
                  <a:lnTo>
                    <a:pt x="65" y="206"/>
                  </a:lnTo>
                  <a:lnTo>
                    <a:pt x="54" y="169"/>
                  </a:lnTo>
                  <a:lnTo>
                    <a:pt x="60" y="131"/>
                  </a:lnTo>
                  <a:lnTo>
                    <a:pt x="81" y="108"/>
                  </a:lnTo>
                  <a:lnTo>
                    <a:pt x="103" y="92"/>
                  </a:lnTo>
                  <a:lnTo>
                    <a:pt x="114" y="71"/>
                  </a:lnTo>
                  <a:lnTo>
                    <a:pt x="124" y="55"/>
                  </a:lnTo>
                  <a:lnTo>
                    <a:pt x="124" y="49"/>
                  </a:lnTo>
                  <a:lnTo>
                    <a:pt x="124" y="43"/>
                  </a:lnTo>
                  <a:lnTo>
                    <a:pt x="0" y="87"/>
                  </a:lnTo>
                  <a:lnTo>
                    <a:pt x="10" y="196"/>
                  </a:lnTo>
                  <a:lnTo>
                    <a:pt x="37" y="310"/>
                  </a:lnTo>
                  <a:lnTo>
                    <a:pt x="77" y="419"/>
                  </a:lnTo>
                  <a:lnTo>
                    <a:pt x="108" y="523"/>
                  </a:lnTo>
                  <a:lnTo>
                    <a:pt x="114" y="523"/>
                  </a:lnTo>
                  <a:lnTo>
                    <a:pt x="120" y="523"/>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73" name="Freeform 49"/>
            <p:cNvSpPr>
              <a:spLocks/>
            </p:cNvSpPr>
            <p:nvPr userDrawn="1"/>
          </p:nvSpPr>
          <p:spPr bwMode="auto">
            <a:xfrm>
              <a:off x="1058" y="3170"/>
              <a:ext cx="41" cy="44"/>
            </a:xfrm>
            <a:custGeom>
              <a:avLst/>
              <a:gdLst/>
              <a:ahLst/>
              <a:cxnLst>
                <a:cxn ang="0">
                  <a:pos x="130" y="843"/>
                </a:cxn>
                <a:cxn ang="0">
                  <a:pos x="146" y="789"/>
                </a:cxn>
                <a:cxn ang="0">
                  <a:pos x="238" y="757"/>
                </a:cxn>
                <a:cxn ang="0">
                  <a:pos x="385" y="729"/>
                </a:cxn>
                <a:cxn ang="0">
                  <a:pos x="532" y="702"/>
                </a:cxn>
                <a:cxn ang="0">
                  <a:pos x="673" y="681"/>
                </a:cxn>
                <a:cxn ang="0">
                  <a:pos x="809" y="751"/>
                </a:cxn>
                <a:cxn ang="0">
                  <a:pos x="819" y="751"/>
                </a:cxn>
                <a:cxn ang="0">
                  <a:pos x="782" y="446"/>
                </a:cxn>
                <a:cxn ang="0">
                  <a:pos x="775" y="440"/>
                </a:cxn>
                <a:cxn ang="0">
                  <a:pos x="765" y="435"/>
                </a:cxn>
                <a:cxn ang="0">
                  <a:pos x="753" y="435"/>
                </a:cxn>
                <a:cxn ang="0">
                  <a:pos x="477" y="583"/>
                </a:cxn>
                <a:cxn ang="0">
                  <a:pos x="467" y="583"/>
                </a:cxn>
                <a:cxn ang="0">
                  <a:pos x="428" y="523"/>
                </a:cxn>
                <a:cxn ang="0">
                  <a:pos x="412" y="370"/>
                </a:cxn>
                <a:cxn ang="0">
                  <a:pos x="428" y="272"/>
                </a:cxn>
                <a:cxn ang="0">
                  <a:pos x="489" y="250"/>
                </a:cxn>
                <a:cxn ang="0">
                  <a:pos x="559" y="240"/>
                </a:cxn>
                <a:cxn ang="0">
                  <a:pos x="630" y="240"/>
                </a:cxn>
                <a:cxn ang="0">
                  <a:pos x="679" y="240"/>
                </a:cxn>
                <a:cxn ang="0">
                  <a:pos x="689" y="244"/>
                </a:cxn>
                <a:cxn ang="0">
                  <a:pos x="726" y="305"/>
                </a:cxn>
                <a:cxn ang="0">
                  <a:pos x="732" y="315"/>
                </a:cxn>
                <a:cxn ang="0">
                  <a:pos x="743" y="315"/>
                </a:cxn>
                <a:cxn ang="0">
                  <a:pos x="749" y="305"/>
                </a:cxn>
                <a:cxn ang="0">
                  <a:pos x="711" y="0"/>
                </a:cxn>
                <a:cxn ang="0">
                  <a:pos x="701" y="0"/>
                </a:cxn>
                <a:cxn ang="0">
                  <a:pos x="662" y="104"/>
                </a:cxn>
                <a:cxn ang="0">
                  <a:pos x="5" y="114"/>
                </a:cxn>
                <a:cxn ang="0">
                  <a:pos x="5" y="261"/>
                </a:cxn>
                <a:cxn ang="0">
                  <a:pos x="39" y="413"/>
                </a:cxn>
                <a:cxn ang="0">
                  <a:pos x="50" y="413"/>
                </a:cxn>
                <a:cxn ang="0">
                  <a:pos x="87" y="321"/>
                </a:cxn>
                <a:cxn ang="0">
                  <a:pos x="146" y="305"/>
                </a:cxn>
                <a:cxn ang="0">
                  <a:pos x="213" y="293"/>
                </a:cxn>
                <a:cxn ang="0">
                  <a:pos x="277" y="289"/>
                </a:cxn>
                <a:cxn ang="0">
                  <a:pos x="342" y="338"/>
                </a:cxn>
                <a:cxn ang="0">
                  <a:pos x="364" y="490"/>
                </a:cxn>
                <a:cxn ang="0">
                  <a:pos x="375" y="577"/>
                </a:cxn>
                <a:cxn ang="0">
                  <a:pos x="375" y="594"/>
                </a:cxn>
                <a:cxn ang="0">
                  <a:pos x="314" y="615"/>
                </a:cxn>
                <a:cxn ang="0">
                  <a:pos x="256" y="625"/>
                </a:cxn>
                <a:cxn ang="0">
                  <a:pos x="190" y="637"/>
                </a:cxn>
                <a:cxn ang="0">
                  <a:pos x="130" y="631"/>
                </a:cxn>
                <a:cxn ang="0">
                  <a:pos x="97" y="594"/>
                </a:cxn>
                <a:cxn ang="0">
                  <a:pos x="76" y="560"/>
                </a:cxn>
                <a:cxn ang="0">
                  <a:pos x="76" y="712"/>
                </a:cxn>
                <a:cxn ang="0">
                  <a:pos x="120" y="876"/>
                </a:cxn>
                <a:cxn ang="0">
                  <a:pos x="130" y="876"/>
                </a:cxn>
              </a:cxnLst>
              <a:rect l="0" t="0" r="r" b="b"/>
              <a:pathLst>
                <a:path w="825" h="876">
                  <a:moveTo>
                    <a:pt x="130" y="876"/>
                  </a:moveTo>
                  <a:lnTo>
                    <a:pt x="130" y="843"/>
                  </a:lnTo>
                  <a:lnTo>
                    <a:pt x="136" y="816"/>
                  </a:lnTo>
                  <a:lnTo>
                    <a:pt x="146" y="789"/>
                  </a:lnTo>
                  <a:lnTo>
                    <a:pt x="167" y="773"/>
                  </a:lnTo>
                  <a:lnTo>
                    <a:pt x="238" y="757"/>
                  </a:lnTo>
                  <a:lnTo>
                    <a:pt x="314" y="739"/>
                  </a:lnTo>
                  <a:lnTo>
                    <a:pt x="385" y="729"/>
                  </a:lnTo>
                  <a:lnTo>
                    <a:pt x="455" y="712"/>
                  </a:lnTo>
                  <a:lnTo>
                    <a:pt x="532" y="702"/>
                  </a:lnTo>
                  <a:lnTo>
                    <a:pt x="602" y="691"/>
                  </a:lnTo>
                  <a:lnTo>
                    <a:pt x="673" y="681"/>
                  </a:lnTo>
                  <a:lnTo>
                    <a:pt x="743" y="669"/>
                  </a:lnTo>
                  <a:lnTo>
                    <a:pt x="809" y="751"/>
                  </a:lnTo>
                  <a:lnTo>
                    <a:pt x="815" y="751"/>
                  </a:lnTo>
                  <a:lnTo>
                    <a:pt x="819" y="751"/>
                  </a:lnTo>
                  <a:lnTo>
                    <a:pt x="825" y="745"/>
                  </a:lnTo>
                  <a:lnTo>
                    <a:pt x="782" y="446"/>
                  </a:lnTo>
                  <a:lnTo>
                    <a:pt x="782" y="440"/>
                  </a:lnTo>
                  <a:lnTo>
                    <a:pt x="775" y="440"/>
                  </a:lnTo>
                  <a:lnTo>
                    <a:pt x="771" y="435"/>
                  </a:lnTo>
                  <a:lnTo>
                    <a:pt x="765" y="435"/>
                  </a:lnTo>
                  <a:lnTo>
                    <a:pt x="759" y="435"/>
                  </a:lnTo>
                  <a:lnTo>
                    <a:pt x="753" y="435"/>
                  </a:lnTo>
                  <a:lnTo>
                    <a:pt x="726" y="523"/>
                  </a:lnTo>
                  <a:lnTo>
                    <a:pt x="477" y="583"/>
                  </a:lnTo>
                  <a:lnTo>
                    <a:pt x="471" y="583"/>
                  </a:lnTo>
                  <a:lnTo>
                    <a:pt x="467" y="583"/>
                  </a:lnTo>
                  <a:lnTo>
                    <a:pt x="461" y="583"/>
                  </a:lnTo>
                  <a:lnTo>
                    <a:pt x="428" y="523"/>
                  </a:lnTo>
                  <a:lnTo>
                    <a:pt x="418" y="446"/>
                  </a:lnTo>
                  <a:lnTo>
                    <a:pt x="412" y="370"/>
                  </a:lnTo>
                  <a:lnTo>
                    <a:pt x="401" y="293"/>
                  </a:lnTo>
                  <a:lnTo>
                    <a:pt x="428" y="272"/>
                  </a:lnTo>
                  <a:lnTo>
                    <a:pt x="455" y="255"/>
                  </a:lnTo>
                  <a:lnTo>
                    <a:pt x="489" y="250"/>
                  </a:lnTo>
                  <a:lnTo>
                    <a:pt x="521" y="244"/>
                  </a:lnTo>
                  <a:lnTo>
                    <a:pt x="559" y="240"/>
                  </a:lnTo>
                  <a:lnTo>
                    <a:pt x="597" y="240"/>
                  </a:lnTo>
                  <a:lnTo>
                    <a:pt x="630" y="240"/>
                  </a:lnTo>
                  <a:lnTo>
                    <a:pt x="668" y="234"/>
                  </a:lnTo>
                  <a:lnTo>
                    <a:pt x="679" y="240"/>
                  </a:lnTo>
                  <a:lnTo>
                    <a:pt x="683" y="240"/>
                  </a:lnTo>
                  <a:lnTo>
                    <a:pt x="689" y="244"/>
                  </a:lnTo>
                  <a:lnTo>
                    <a:pt x="695" y="244"/>
                  </a:lnTo>
                  <a:lnTo>
                    <a:pt x="726" y="305"/>
                  </a:lnTo>
                  <a:lnTo>
                    <a:pt x="726" y="311"/>
                  </a:lnTo>
                  <a:lnTo>
                    <a:pt x="732" y="315"/>
                  </a:lnTo>
                  <a:lnTo>
                    <a:pt x="738" y="315"/>
                  </a:lnTo>
                  <a:lnTo>
                    <a:pt x="743" y="315"/>
                  </a:lnTo>
                  <a:lnTo>
                    <a:pt x="749" y="311"/>
                  </a:lnTo>
                  <a:lnTo>
                    <a:pt x="749" y="305"/>
                  </a:lnTo>
                  <a:lnTo>
                    <a:pt x="711" y="6"/>
                  </a:lnTo>
                  <a:lnTo>
                    <a:pt x="711" y="0"/>
                  </a:lnTo>
                  <a:lnTo>
                    <a:pt x="705" y="0"/>
                  </a:lnTo>
                  <a:lnTo>
                    <a:pt x="701" y="0"/>
                  </a:lnTo>
                  <a:lnTo>
                    <a:pt x="695" y="6"/>
                  </a:lnTo>
                  <a:lnTo>
                    <a:pt x="662" y="104"/>
                  </a:lnTo>
                  <a:lnTo>
                    <a:pt x="71" y="191"/>
                  </a:lnTo>
                  <a:lnTo>
                    <a:pt x="5" y="114"/>
                  </a:lnTo>
                  <a:lnTo>
                    <a:pt x="0" y="185"/>
                  </a:lnTo>
                  <a:lnTo>
                    <a:pt x="5" y="261"/>
                  </a:lnTo>
                  <a:lnTo>
                    <a:pt x="22" y="338"/>
                  </a:lnTo>
                  <a:lnTo>
                    <a:pt x="39" y="413"/>
                  </a:lnTo>
                  <a:lnTo>
                    <a:pt x="44" y="413"/>
                  </a:lnTo>
                  <a:lnTo>
                    <a:pt x="50" y="413"/>
                  </a:lnTo>
                  <a:lnTo>
                    <a:pt x="66" y="338"/>
                  </a:lnTo>
                  <a:lnTo>
                    <a:pt x="87" y="321"/>
                  </a:lnTo>
                  <a:lnTo>
                    <a:pt x="120" y="311"/>
                  </a:lnTo>
                  <a:lnTo>
                    <a:pt x="146" y="305"/>
                  </a:lnTo>
                  <a:lnTo>
                    <a:pt x="179" y="299"/>
                  </a:lnTo>
                  <a:lnTo>
                    <a:pt x="213" y="293"/>
                  </a:lnTo>
                  <a:lnTo>
                    <a:pt x="244" y="289"/>
                  </a:lnTo>
                  <a:lnTo>
                    <a:pt x="277" y="289"/>
                  </a:lnTo>
                  <a:lnTo>
                    <a:pt x="304" y="283"/>
                  </a:lnTo>
                  <a:lnTo>
                    <a:pt x="342" y="338"/>
                  </a:lnTo>
                  <a:lnTo>
                    <a:pt x="358" y="413"/>
                  </a:lnTo>
                  <a:lnTo>
                    <a:pt x="364" y="490"/>
                  </a:lnTo>
                  <a:lnTo>
                    <a:pt x="375" y="567"/>
                  </a:lnTo>
                  <a:lnTo>
                    <a:pt x="375" y="577"/>
                  </a:lnTo>
                  <a:lnTo>
                    <a:pt x="375" y="588"/>
                  </a:lnTo>
                  <a:lnTo>
                    <a:pt x="375" y="594"/>
                  </a:lnTo>
                  <a:lnTo>
                    <a:pt x="348" y="604"/>
                  </a:lnTo>
                  <a:lnTo>
                    <a:pt x="314" y="615"/>
                  </a:lnTo>
                  <a:lnTo>
                    <a:pt x="283" y="620"/>
                  </a:lnTo>
                  <a:lnTo>
                    <a:pt x="256" y="625"/>
                  </a:lnTo>
                  <a:lnTo>
                    <a:pt x="223" y="631"/>
                  </a:lnTo>
                  <a:lnTo>
                    <a:pt x="190" y="637"/>
                  </a:lnTo>
                  <a:lnTo>
                    <a:pt x="157" y="637"/>
                  </a:lnTo>
                  <a:lnTo>
                    <a:pt x="130" y="631"/>
                  </a:lnTo>
                  <a:lnTo>
                    <a:pt x="109" y="610"/>
                  </a:lnTo>
                  <a:lnTo>
                    <a:pt x="97" y="594"/>
                  </a:lnTo>
                  <a:lnTo>
                    <a:pt x="87" y="577"/>
                  </a:lnTo>
                  <a:lnTo>
                    <a:pt x="76" y="560"/>
                  </a:lnTo>
                  <a:lnTo>
                    <a:pt x="66" y="637"/>
                  </a:lnTo>
                  <a:lnTo>
                    <a:pt x="76" y="712"/>
                  </a:lnTo>
                  <a:lnTo>
                    <a:pt x="97" y="795"/>
                  </a:lnTo>
                  <a:lnTo>
                    <a:pt x="120" y="876"/>
                  </a:lnTo>
                  <a:lnTo>
                    <a:pt x="124" y="876"/>
                  </a:lnTo>
                  <a:lnTo>
                    <a:pt x="130" y="876"/>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74" name="Freeform 50"/>
            <p:cNvSpPr>
              <a:spLocks/>
            </p:cNvSpPr>
            <p:nvPr userDrawn="1"/>
          </p:nvSpPr>
          <p:spPr bwMode="auto">
            <a:xfrm>
              <a:off x="1056" y="3136"/>
              <a:ext cx="37" cy="28"/>
            </a:xfrm>
            <a:custGeom>
              <a:avLst/>
              <a:gdLst/>
              <a:ahLst/>
              <a:cxnLst>
                <a:cxn ang="0">
                  <a:pos x="21" y="500"/>
                </a:cxn>
                <a:cxn ang="0">
                  <a:pos x="33" y="494"/>
                </a:cxn>
                <a:cxn ang="0">
                  <a:pos x="43" y="452"/>
                </a:cxn>
                <a:cxn ang="0">
                  <a:pos x="77" y="424"/>
                </a:cxn>
                <a:cxn ang="0">
                  <a:pos x="684" y="420"/>
                </a:cxn>
                <a:cxn ang="0">
                  <a:pos x="706" y="463"/>
                </a:cxn>
                <a:cxn ang="0">
                  <a:pos x="721" y="484"/>
                </a:cxn>
                <a:cxn ang="0">
                  <a:pos x="733" y="484"/>
                </a:cxn>
                <a:cxn ang="0">
                  <a:pos x="549" y="0"/>
                </a:cxn>
                <a:cxn ang="0">
                  <a:pos x="537" y="11"/>
                </a:cxn>
                <a:cxn ang="0">
                  <a:pos x="537" y="27"/>
                </a:cxn>
                <a:cxn ang="0">
                  <a:pos x="640" y="104"/>
                </a:cxn>
                <a:cxn ang="0">
                  <a:pos x="656" y="239"/>
                </a:cxn>
                <a:cxn ang="0">
                  <a:pos x="613" y="284"/>
                </a:cxn>
                <a:cxn ang="0">
                  <a:pos x="554" y="294"/>
                </a:cxn>
                <a:cxn ang="0">
                  <a:pos x="488" y="294"/>
                </a:cxn>
                <a:cxn ang="0">
                  <a:pos x="423" y="294"/>
                </a:cxn>
                <a:cxn ang="0">
                  <a:pos x="408" y="284"/>
                </a:cxn>
                <a:cxn ang="0">
                  <a:pos x="392" y="278"/>
                </a:cxn>
                <a:cxn ang="0">
                  <a:pos x="380" y="235"/>
                </a:cxn>
                <a:cxn ang="0">
                  <a:pos x="386" y="195"/>
                </a:cxn>
                <a:cxn ang="0">
                  <a:pos x="460" y="131"/>
                </a:cxn>
                <a:cxn ang="0">
                  <a:pos x="460" y="121"/>
                </a:cxn>
                <a:cxn ang="0">
                  <a:pos x="261" y="125"/>
                </a:cxn>
                <a:cxn ang="0">
                  <a:pos x="251" y="131"/>
                </a:cxn>
                <a:cxn ang="0">
                  <a:pos x="255" y="152"/>
                </a:cxn>
                <a:cxn ang="0">
                  <a:pos x="298" y="168"/>
                </a:cxn>
                <a:cxn ang="0">
                  <a:pos x="321" y="195"/>
                </a:cxn>
                <a:cxn ang="0">
                  <a:pos x="321" y="239"/>
                </a:cxn>
                <a:cxn ang="0">
                  <a:pos x="315" y="266"/>
                </a:cxn>
                <a:cxn ang="0">
                  <a:pos x="298" y="284"/>
                </a:cxn>
                <a:cxn ang="0">
                  <a:pos x="64" y="284"/>
                </a:cxn>
                <a:cxn ang="0">
                  <a:pos x="48" y="201"/>
                </a:cxn>
                <a:cxn ang="0">
                  <a:pos x="60" y="125"/>
                </a:cxn>
                <a:cxn ang="0">
                  <a:pos x="109" y="93"/>
                </a:cxn>
                <a:cxn ang="0">
                  <a:pos x="152" y="66"/>
                </a:cxn>
                <a:cxn ang="0">
                  <a:pos x="152" y="54"/>
                </a:cxn>
                <a:cxn ang="0">
                  <a:pos x="0" y="71"/>
                </a:cxn>
                <a:cxn ang="0">
                  <a:pos x="17" y="507"/>
                </a:cxn>
              </a:cxnLst>
              <a:rect l="0" t="0" r="r" b="b"/>
              <a:pathLst>
                <a:path w="733" h="507">
                  <a:moveTo>
                    <a:pt x="21" y="507"/>
                  </a:moveTo>
                  <a:lnTo>
                    <a:pt x="21" y="500"/>
                  </a:lnTo>
                  <a:lnTo>
                    <a:pt x="27" y="500"/>
                  </a:lnTo>
                  <a:lnTo>
                    <a:pt x="33" y="494"/>
                  </a:lnTo>
                  <a:lnTo>
                    <a:pt x="38" y="473"/>
                  </a:lnTo>
                  <a:lnTo>
                    <a:pt x="43" y="452"/>
                  </a:lnTo>
                  <a:lnTo>
                    <a:pt x="54" y="436"/>
                  </a:lnTo>
                  <a:lnTo>
                    <a:pt x="77" y="424"/>
                  </a:lnTo>
                  <a:lnTo>
                    <a:pt x="656" y="409"/>
                  </a:lnTo>
                  <a:lnTo>
                    <a:pt x="684" y="420"/>
                  </a:lnTo>
                  <a:lnTo>
                    <a:pt x="694" y="442"/>
                  </a:lnTo>
                  <a:lnTo>
                    <a:pt x="706" y="463"/>
                  </a:lnTo>
                  <a:lnTo>
                    <a:pt x="717" y="484"/>
                  </a:lnTo>
                  <a:lnTo>
                    <a:pt x="721" y="484"/>
                  </a:lnTo>
                  <a:lnTo>
                    <a:pt x="727" y="484"/>
                  </a:lnTo>
                  <a:lnTo>
                    <a:pt x="733" y="484"/>
                  </a:lnTo>
                  <a:lnTo>
                    <a:pt x="711" y="44"/>
                  </a:lnTo>
                  <a:lnTo>
                    <a:pt x="549" y="0"/>
                  </a:lnTo>
                  <a:lnTo>
                    <a:pt x="537" y="0"/>
                  </a:lnTo>
                  <a:lnTo>
                    <a:pt x="537" y="11"/>
                  </a:lnTo>
                  <a:lnTo>
                    <a:pt x="537" y="17"/>
                  </a:lnTo>
                  <a:lnTo>
                    <a:pt x="537" y="27"/>
                  </a:lnTo>
                  <a:lnTo>
                    <a:pt x="602" y="54"/>
                  </a:lnTo>
                  <a:lnTo>
                    <a:pt x="640" y="104"/>
                  </a:lnTo>
                  <a:lnTo>
                    <a:pt x="656" y="164"/>
                  </a:lnTo>
                  <a:lnTo>
                    <a:pt x="656" y="239"/>
                  </a:lnTo>
                  <a:lnTo>
                    <a:pt x="635" y="266"/>
                  </a:lnTo>
                  <a:lnTo>
                    <a:pt x="613" y="284"/>
                  </a:lnTo>
                  <a:lnTo>
                    <a:pt x="586" y="288"/>
                  </a:lnTo>
                  <a:lnTo>
                    <a:pt x="554" y="294"/>
                  </a:lnTo>
                  <a:lnTo>
                    <a:pt x="522" y="294"/>
                  </a:lnTo>
                  <a:lnTo>
                    <a:pt x="488" y="294"/>
                  </a:lnTo>
                  <a:lnTo>
                    <a:pt x="456" y="294"/>
                  </a:lnTo>
                  <a:lnTo>
                    <a:pt x="423" y="294"/>
                  </a:lnTo>
                  <a:lnTo>
                    <a:pt x="413" y="288"/>
                  </a:lnTo>
                  <a:lnTo>
                    <a:pt x="408" y="284"/>
                  </a:lnTo>
                  <a:lnTo>
                    <a:pt x="396" y="284"/>
                  </a:lnTo>
                  <a:lnTo>
                    <a:pt x="392" y="278"/>
                  </a:lnTo>
                  <a:lnTo>
                    <a:pt x="380" y="261"/>
                  </a:lnTo>
                  <a:lnTo>
                    <a:pt x="380" y="235"/>
                  </a:lnTo>
                  <a:lnTo>
                    <a:pt x="380" y="213"/>
                  </a:lnTo>
                  <a:lnTo>
                    <a:pt x="386" y="195"/>
                  </a:lnTo>
                  <a:lnTo>
                    <a:pt x="460" y="137"/>
                  </a:lnTo>
                  <a:lnTo>
                    <a:pt x="460" y="131"/>
                  </a:lnTo>
                  <a:lnTo>
                    <a:pt x="460" y="125"/>
                  </a:lnTo>
                  <a:lnTo>
                    <a:pt x="460" y="121"/>
                  </a:lnTo>
                  <a:lnTo>
                    <a:pt x="266" y="125"/>
                  </a:lnTo>
                  <a:lnTo>
                    <a:pt x="261" y="125"/>
                  </a:lnTo>
                  <a:lnTo>
                    <a:pt x="255" y="131"/>
                  </a:lnTo>
                  <a:lnTo>
                    <a:pt x="251" y="131"/>
                  </a:lnTo>
                  <a:lnTo>
                    <a:pt x="245" y="137"/>
                  </a:lnTo>
                  <a:lnTo>
                    <a:pt x="255" y="152"/>
                  </a:lnTo>
                  <a:lnTo>
                    <a:pt x="276" y="158"/>
                  </a:lnTo>
                  <a:lnTo>
                    <a:pt x="298" y="168"/>
                  </a:lnTo>
                  <a:lnTo>
                    <a:pt x="315" y="180"/>
                  </a:lnTo>
                  <a:lnTo>
                    <a:pt x="321" y="195"/>
                  </a:lnTo>
                  <a:lnTo>
                    <a:pt x="321" y="218"/>
                  </a:lnTo>
                  <a:lnTo>
                    <a:pt x="321" y="239"/>
                  </a:lnTo>
                  <a:lnTo>
                    <a:pt x="321" y="261"/>
                  </a:lnTo>
                  <a:lnTo>
                    <a:pt x="315" y="266"/>
                  </a:lnTo>
                  <a:lnTo>
                    <a:pt x="309" y="278"/>
                  </a:lnTo>
                  <a:lnTo>
                    <a:pt x="298" y="284"/>
                  </a:lnTo>
                  <a:lnTo>
                    <a:pt x="288" y="294"/>
                  </a:lnTo>
                  <a:lnTo>
                    <a:pt x="64" y="284"/>
                  </a:lnTo>
                  <a:lnTo>
                    <a:pt x="54" y="245"/>
                  </a:lnTo>
                  <a:lnTo>
                    <a:pt x="48" y="201"/>
                  </a:lnTo>
                  <a:lnTo>
                    <a:pt x="54" y="164"/>
                  </a:lnTo>
                  <a:lnTo>
                    <a:pt x="60" y="125"/>
                  </a:lnTo>
                  <a:lnTo>
                    <a:pt x="88" y="109"/>
                  </a:lnTo>
                  <a:lnTo>
                    <a:pt x="109" y="93"/>
                  </a:lnTo>
                  <a:lnTo>
                    <a:pt x="135" y="81"/>
                  </a:lnTo>
                  <a:lnTo>
                    <a:pt x="152" y="66"/>
                  </a:lnTo>
                  <a:lnTo>
                    <a:pt x="152" y="60"/>
                  </a:lnTo>
                  <a:lnTo>
                    <a:pt x="152" y="54"/>
                  </a:lnTo>
                  <a:lnTo>
                    <a:pt x="147" y="50"/>
                  </a:lnTo>
                  <a:lnTo>
                    <a:pt x="0" y="71"/>
                  </a:lnTo>
                  <a:lnTo>
                    <a:pt x="11" y="507"/>
                  </a:lnTo>
                  <a:lnTo>
                    <a:pt x="17" y="507"/>
                  </a:lnTo>
                  <a:lnTo>
                    <a:pt x="21" y="507"/>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75" name="Freeform 51"/>
            <p:cNvSpPr>
              <a:spLocks noEditPoints="1"/>
            </p:cNvSpPr>
            <p:nvPr userDrawn="1"/>
          </p:nvSpPr>
          <p:spPr bwMode="auto">
            <a:xfrm>
              <a:off x="1056" y="3092"/>
              <a:ext cx="37" cy="40"/>
            </a:xfrm>
            <a:custGeom>
              <a:avLst/>
              <a:gdLst/>
              <a:ahLst/>
              <a:cxnLst>
                <a:cxn ang="0">
                  <a:pos x="712" y="782"/>
                </a:cxn>
                <a:cxn ang="0">
                  <a:pos x="717" y="511"/>
                </a:cxn>
                <a:cxn ang="0">
                  <a:pos x="712" y="500"/>
                </a:cxn>
                <a:cxn ang="0">
                  <a:pos x="690" y="500"/>
                </a:cxn>
                <a:cxn ang="0">
                  <a:pos x="679" y="521"/>
                </a:cxn>
                <a:cxn ang="0">
                  <a:pos x="674" y="543"/>
                </a:cxn>
                <a:cxn ang="0">
                  <a:pos x="668" y="564"/>
                </a:cxn>
                <a:cxn ang="0">
                  <a:pos x="641" y="576"/>
                </a:cxn>
                <a:cxn ang="0">
                  <a:pos x="560" y="560"/>
                </a:cxn>
                <a:cxn ang="0">
                  <a:pos x="484" y="511"/>
                </a:cxn>
                <a:cxn ang="0">
                  <a:pos x="484" y="500"/>
                </a:cxn>
                <a:cxn ang="0">
                  <a:pos x="494" y="305"/>
                </a:cxn>
                <a:cxn ang="0">
                  <a:pos x="565" y="259"/>
                </a:cxn>
                <a:cxn ang="0">
                  <a:pos x="652" y="238"/>
                </a:cxn>
                <a:cxn ang="0">
                  <a:pos x="684" y="271"/>
                </a:cxn>
                <a:cxn ang="0">
                  <a:pos x="696" y="326"/>
                </a:cxn>
                <a:cxn ang="0">
                  <a:pos x="700" y="330"/>
                </a:cxn>
                <a:cxn ang="0">
                  <a:pos x="712" y="330"/>
                </a:cxn>
                <a:cxn ang="0">
                  <a:pos x="723" y="326"/>
                </a:cxn>
                <a:cxn ang="0">
                  <a:pos x="749" y="0"/>
                </a:cxn>
                <a:cxn ang="0">
                  <a:pos x="733" y="0"/>
                </a:cxn>
                <a:cxn ang="0">
                  <a:pos x="717" y="10"/>
                </a:cxn>
                <a:cxn ang="0">
                  <a:pos x="706" y="26"/>
                </a:cxn>
                <a:cxn ang="0">
                  <a:pos x="684" y="81"/>
                </a:cxn>
                <a:cxn ang="0">
                  <a:pos x="0" y="330"/>
                </a:cxn>
                <a:cxn ang="0">
                  <a:pos x="0" y="375"/>
                </a:cxn>
                <a:cxn ang="0">
                  <a:pos x="88" y="440"/>
                </a:cxn>
                <a:cxn ang="0">
                  <a:pos x="272" y="516"/>
                </a:cxn>
                <a:cxn ang="0">
                  <a:pos x="456" y="587"/>
                </a:cxn>
                <a:cxn ang="0">
                  <a:pos x="619" y="684"/>
                </a:cxn>
                <a:cxn ang="0">
                  <a:pos x="684" y="755"/>
                </a:cxn>
                <a:cxn ang="0">
                  <a:pos x="684" y="766"/>
                </a:cxn>
                <a:cxn ang="0">
                  <a:pos x="392" y="467"/>
                </a:cxn>
                <a:cxn ang="0">
                  <a:pos x="408" y="434"/>
                </a:cxn>
                <a:cxn ang="0">
                  <a:pos x="414" y="363"/>
                </a:cxn>
                <a:cxn ang="0">
                  <a:pos x="386" y="330"/>
                </a:cxn>
                <a:cxn ang="0">
                  <a:pos x="337" y="336"/>
                </a:cxn>
                <a:cxn ang="0">
                  <a:pos x="282" y="348"/>
                </a:cxn>
                <a:cxn ang="0">
                  <a:pos x="234" y="363"/>
                </a:cxn>
                <a:cxn ang="0">
                  <a:pos x="207" y="379"/>
                </a:cxn>
                <a:cxn ang="0">
                  <a:pos x="207" y="392"/>
                </a:cxn>
                <a:cxn ang="0">
                  <a:pos x="386" y="467"/>
                </a:cxn>
              </a:cxnLst>
              <a:rect l="0" t="0" r="r" b="b"/>
              <a:pathLst>
                <a:path w="749" h="789">
                  <a:moveTo>
                    <a:pt x="706" y="789"/>
                  </a:moveTo>
                  <a:lnTo>
                    <a:pt x="712" y="782"/>
                  </a:lnTo>
                  <a:lnTo>
                    <a:pt x="712" y="777"/>
                  </a:lnTo>
                  <a:lnTo>
                    <a:pt x="717" y="511"/>
                  </a:lnTo>
                  <a:lnTo>
                    <a:pt x="717" y="506"/>
                  </a:lnTo>
                  <a:lnTo>
                    <a:pt x="712" y="500"/>
                  </a:lnTo>
                  <a:lnTo>
                    <a:pt x="700" y="500"/>
                  </a:lnTo>
                  <a:lnTo>
                    <a:pt x="690" y="500"/>
                  </a:lnTo>
                  <a:lnTo>
                    <a:pt x="684" y="511"/>
                  </a:lnTo>
                  <a:lnTo>
                    <a:pt x="679" y="521"/>
                  </a:lnTo>
                  <a:lnTo>
                    <a:pt x="674" y="533"/>
                  </a:lnTo>
                  <a:lnTo>
                    <a:pt x="674" y="543"/>
                  </a:lnTo>
                  <a:lnTo>
                    <a:pt x="674" y="554"/>
                  </a:lnTo>
                  <a:lnTo>
                    <a:pt x="668" y="564"/>
                  </a:lnTo>
                  <a:lnTo>
                    <a:pt x="656" y="570"/>
                  </a:lnTo>
                  <a:lnTo>
                    <a:pt x="641" y="576"/>
                  </a:lnTo>
                  <a:lnTo>
                    <a:pt x="598" y="570"/>
                  </a:lnTo>
                  <a:lnTo>
                    <a:pt x="560" y="560"/>
                  </a:lnTo>
                  <a:lnTo>
                    <a:pt x="521" y="538"/>
                  </a:lnTo>
                  <a:lnTo>
                    <a:pt x="484" y="511"/>
                  </a:lnTo>
                  <a:lnTo>
                    <a:pt x="484" y="506"/>
                  </a:lnTo>
                  <a:lnTo>
                    <a:pt x="484" y="500"/>
                  </a:lnTo>
                  <a:lnTo>
                    <a:pt x="484" y="494"/>
                  </a:lnTo>
                  <a:lnTo>
                    <a:pt x="494" y="305"/>
                  </a:lnTo>
                  <a:lnTo>
                    <a:pt x="528" y="282"/>
                  </a:lnTo>
                  <a:lnTo>
                    <a:pt x="565" y="259"/>
                  </a:lnTo>
                  <a:lnTo>
                    <a:pt x="608" y="249"/>
                  </a:lnTo>
                  <a:lnTo>
                    <a:pt x="652" y="238"/>
                  </a:lnTo>
                  <a:lnTo>
                    <a:pt x="674" y="255"/>
                  </a:lnTo>
                  <a:lnTo>
                    <a:pt x="684" y="271"/>
                  </a:lnTo>
                  <a:lnTo>
                    <a:pt x="690" y="299"/>
                  </a:lnTo>
                  <a:lnTo>
                    <a:pt x="696" y="326"/>
                  </a:lnTo>
                  <a:lnTo>
                    <a:pt x="700" y="326"/>
                  </a:lnTo>
                  <a:lnTo>
                    <a:pt x="700" y="330"/>
                  </a:lnTo>
                  <a:lnTo>
                    <a:pt x="706" y="330"/>
                  </a:lnTo>
                  <a:lnTo>
                    <a:pt x="712" y="330"/>
                  </a:lnTo>
                  <a:lnTo>
                    <a:pt x="717" y="330"/>
                  </a:lnTo>
                  <a:lnTo>
                    <a:pt x="723" y="326"/>
                  </a:lnTo>
                  <a:lnTo>
                    <a:pt x="749" y="10"/>
                  </a:lnTo>
                  <a:lnTo>
                    <a:pt x="749" y="0"/>
                  </a:lnTo>
                  <a:lnTo>
                    <a:pt x="739" y="0"/>
                  </a:lnTo>
                  <a:lnTo>
                    <a:pt x="733" y="0"/>
                  </a:lnTo>
                  <a:lnTo>
                    <a:pt x="723" y="0"/>
                  </a:lnTo>
                  <a:lnTo>
                    <a:pt x="717" y="10"/>
                  </a:lnTo>
                  <a:lnTo>
                    <a:pt x="712" y="16"/>
                  </a:lnTo>
                  <a:lnTo>
                    <a:pt x="706" y="26"/>
                  </a:lnTo>
                  <a:lnTo>
                    <a:pt x="706" y="43"/>
                  </a:lnTo>
                  <a:lnTo>
                    <a:pt x="684" y="81"/>
                  </a:lnTo>
                  <a:lnTo>
                    <a:pt x="6" y="309"/>
                  </a:lnTo>
                  <a:lnTo>
                    <a:pt x="0" y="330"/>
                  </a:lnTo>
                  <a:lnTo>
                    <a:pt x="0" y="352"/>
                  </a:lnTo>
                  <a:lnTo>
                    <a:pt x="0" y="375"/>
                  </a:lnTo>
                  <a:lnTo>
                    <a:pt x="6" y="397"/>
                  </a:lnTo>
                  <a:lnTo>
                    <a:pt x="88" y="440"/>
                  </a:lnTo>
                  <a:lnTo>
                    <a:pt x="180" y="477"/>
                  </a:lnTo>
                  <a:lnTo>
                    <a:pt x="272" y="516"/>
                  </a:lnTo>
                  <a:lnTo>
                    <a:pt x="364" y="548"/>
                  </a:lnTo>
                  <a:lnTo>
                    <a:pt x="456" y="587"/>
                  </a:lnTo>
                  <a:lnTo>
                    <a:pt x="543" y="631"/>
                  </a:lnTo>
                  <a:lnTo>
                    <a:pt x="619" y="684"/>
                  </a:lnTo>
                  <a:lnTo>
                    <a:pt x="684" y="749"/>
                  </a:lnTo>
                  <a:lnTo>
                    <a:pt x="684" y="755"/>
                  </a:lnTo>
                  <a:lnTo>
                    <a:pt x="684" y="761"/>
                  </a:lnTo>
                  <a:lnTo>
                    <a:pt x="684" y="766"/>
                  </a:lnTo>
                  <a:lnTo>
                    <a:pt x="706" y="789"/>
                  </a:lnTo>
                  <a:close/>
                  <a:moveTo>
                    <a:pt x="392" y="467"/>
                  </a:moveTo>
                  <a:lnTo>
                    <a:pt x="398" y="467"/>
                  </a:lnTo>
                  <a:lnTo>
                    <a:pt x="408" y="434"/>
                  </a:lnTo>
                  <a:lnTo>
                    <a:pt x="414" y="402"/>
                  </a:lnTo>
                  <a:lnTo>
                    <a:pt x="414" y="363"/>
                  </a:lnTo>
                  <a:lnTo>
                    <a:pt x="408" y="330"/>
                  </a:lnTo>
                  <a:lnTo>
                    <a:pt x="386" y="330"/>
                  </a:lnTo>
                  <a:lnTo>
                    <a:pt x="358" y="330"/>
                  </a:lnTo>
                  <a:lnTo>
                    <a:pt x="337" y="336"/>
                  </a:lnTo>
                  <a:lnTo>
                    <a:pt x="310" y="342"/>
                  </a:lnTo>
                  <a:lnTo>
                    <a:pt x="282" y="348"/>
                  </a:lnTo>
                  <a:lnTo>
                    <a:pt x="261" y="358"/>
                  </a:lnTo>
                  <a:lnTo>
                    <a:pt x="234" y="363"/>
                  </a:lnTo>
                  <a:lnTo>
                    <a:pt x="211" y="375"/>
                  </a:lnTo>
                  <a:lnTo>
                    <a:pt x="207" y="379"/>
                  </a:lnTo>
                  <a:lnTo>
                    <a:pt x="207" y="386"/>
                  </a:lnTo>
                  <a:lnTo>
                    <a:pt x="207" y="392"/>
                  </a:lnTo>
                  <a:lnTo>
                    <a:pt x="381" y="472"/>
                  </a:lnTo>
                  <a:lnTo>
                    <a:pt x="386" y="467"/>
                  </a:lnTo>
                  <a:lnTo>
                    <a:pt x="392" y="467"/>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76" name="Freeform 52"/>
            <p:cNvSpPr>
              <a:spLocks/>
            </p:cNvSpPr>
            <p:nvPr userDrawn="1"/>
          </p:nvSpPr>
          <p:spPr bwMode="auto">
            <a:xfrm>
              <a:off x="1058" y="3061"/>
              <a:ext cx="39" cy="28"/>
            </a:xfrm>
            <a:custGeom>
              <a:avLst/>
              <a:gdLst/>
              <a:ahLst/>
              <a:cxnLst>
                <a:cxn ang="0">
                  <a:pos x="711" y="544"/>
                </a:cxn>
                <a:cxn ang="0">
                  <a:pos x="618" y="0"/>
                </a:cxn>
                <a:cxn ang="0">
                  <a:pos x="608" y="5"/>
                </a:cxn>
                <a:cxn ang="0">
                  <a:pos x="597" y="10"/>
                </a:cxn>
                <a:cxn ang="0">
                  <a:pos x="597" y="27"/>
                </a:cxn>
                <a:cxn ang="0">
                  <a:pos x="608" y="39"/>
                </a:cxn>
                <a:cxn ang="0">
                  <a:pos x="668" y="76"/>
                </a:cxn>
                <a:cxn ang="0">
                  <a:pos x="705" y="141"/>
                </a:cxn>
                <a:cxn ang="0">
                  <a:pos x="701" y="211"/>
                </a:cxn>
                <a:cxn ang="0">
                  <a:pos x="689" y="278"/>
                </a:cxn>
                <a:cxn ang="0">
                  <a:pos x="679" y="299"/>
                </a:cxn>
                <a:cxn ang="0">
                  <a:pos x="656" y="309"/>
                </a:cxn>
                <a:cxn ang="0">
                  <a:pos x="521" y="299"/>
                </a:cxn>
                <a:cxn ang="0">
                  <a:pos x="385" y="282"/>
                </a:cxn>
                <a:cxn ang="0">
                  <a:pos x="244" y="261"/>
                </a:cxn>
                <a:cxn ang="0">
                  <a:pos x="114" y="239"/>
                </a:cxn>
                <a:cxn ang="0">
                  <a:pos x="76" y="211"/>
                </a:cxn>
                <a:cxn ang="0">
                  <a:pos x="60" y="174"/>
                </a:cxn>
                <a:cxn ang="0">
                  <a:pos x="60" y="147"/>
                </a:cxn>
                <a:cxn ang="0">
                  <a:pos x="50" y="131"/>
                </a:cxn>
                <a:cxn ang="0">
                  <a:pos x="16" y="272"/>
                </a:cxn>
                <a:cxn ang="0">
                  <a:pos x="0" y="423"/>
                </a:cxn>
                <a:cxn ang="0">
                  <a:pos x="5" y="436"/>
                </a:cxn>
                <a:cxn ang="0">
                  <a:pos x="16" y="442"/>
                </a:cxn>
                <a:cxn ang="0">
                  <a:pos x="120" y="371"/>
                </a:cxn>
                <a:cxn ang="0">
                  <a:pos x="256" y="375"/>
                </a:cxn>
                <a:cxn ang="0">
                  <a:pos x="391" y="398"/>
                </a:cxn>
                <a:cxn ang="0">
                  <a:pos x="532" y="419"/>
                </a:cxn>
                <a:cxn ang="0">
                  <a:pos x="624" y="429"/>
                </a:cxn>
                <a:cxn ang="0">
                  <a:pos x="668" y="452"/>
                </a:cxn>
                <a:cxn ang="0">
                  <a:pos x="695" y="544"/>
                </a:cxn>
                <a:cxn ang="0">
                  <a:pos x="705" y="550"/>
                </a:cxn>
              </a:cxnLst>
              <a:rect l="0" t="0" r="r" b="b"/>
              <a:pathLst>
                <a:path w="782" h="550">
                  <a:moveTo>
                    <a:pt x="705" y="550"/>
                  </a:moveTo>
                  <a:lnTo>
                    <a:pt x="711" y="544"/>
                  </a:lnTo>
                  <a:lnTo>
                    <a:pt x="782" y="76"/>
                  </a:lnTo>
                  <a:lnTo>
                    <a:pt x="618" y="0"/>
                  </a:lnTo>
                  <a:lnTo>
                    <a:pt x="612" y="0"/>
                  </a:lnTo>
                  <a:lnTo>
                    <a:pt x="608" y="5"/>
                  </a:lnTo>
                  <a:lnTo>
                    <a:pt x="602" y="5"/>
                  </a:lnTo>
                  <a:lnTo>
                    <a:pt x="597" y="10"/>
                  </a:lnTo>
                  <a:lnTo>
                    <a:pt x="597" y="16"/>
                  </a:lnTo>
                  <a:lnTo>
                    <a:pt x="597" y="27"/>
                  </a:lnTo>
                  <a:lnTo>
                    <a:pt x="602" y="33"/>
                  </a:lnTo>
                  <a:lnTo>
                    <a:pt x="608" y="39"/>
                  </a:lnTo>
                  <a:lnTo>
                    <a:pt x="635" y="54"/>
                  </a:lnTo>
                  <a:lnTo>
                    <a:pt x="668" y="76"/>
                  </a:lnTo>
                  <a:lnTo>
                    <a:pt x="695" y="103"/>
                  </a:lnTo>
                  <a:lnTo>
                    <a:pt x="705" y="141"/>
                  </a:lnTo>
                  <a:lnTo>
                    <a:pt x="705" y="180"/>
                  </a:lnTo>
                  <a:lnTo>
                    <a:pt x="701" y="211"/>
                  </a:lnTo>
                  <a:lnTo>
                    <a:pt x="695" y="245"/>
                  </a:lnTo>
                  <a:lnTo>
                    <a:pt x="689" y="278"/>
                  </a:lnTo>
                  <a:lnTo>
                    <a:pt x="683" y="288"/>
                  </a:lnTo>
                  <a:lnTo>
                    <a:pt x="679" y="299"/>
                  </a:lnTo>
                  <a:lnTo>
                    <a:pt x="668" y="304"/>
                  </a:lnTo>
                  <a:lnTo>
                    <a:pt x="656" y="309"/>
                  </a:lnTo>
                  <a:lnTo>
                    <a:pt x="591" y="304"/>
                  </a:lnTo>
                  <a:lnTo>
                    <a:pt x="521" y="299"/>
                  </a:lnTo>
                  <a:lnTo>
                    <a:pt x="450" y="294"/>
                  </a:lnTo>
                  <a:lnTo>
                    <a:pt x="385" y="282"/>
                  </a:lnTo>
                  <a:lnTo>
                    <a:pt x="314" y="272"/>
                  </a:lnTo>
                  <a:lnTo>
                    <a:pt x="244" y="261"/>
                  </a:lnTo>
                  <a:lnTo>
                    <a:pt x="179" y="251"/>
                  </a:lnTo>
                  <a:lnTo>
                    <a:pt x="114" y="239"/>
                  </a:lnTo>
                  <a:lnTo>
                    <a:pt x="93" y="229"/>
                  </a:lnTo>
                  <a:lnTo>
                    <a:pt x="76" y="211"/>
                  </a:lnTo>
                  <a:lnTo>
                    <a:pt x="66" y="190"/>
                  </a:lnTo>
                  <a:lnTo>
                    <a:pt x="60" y="174"/>
                  </a:lnTo>
                  <a:lnTo>
                    <a:pt x="60" y="158"/>
                  </a:lnTo>
                  <a:lnTo>
                    <a:pt x="60" y="147"/>
                  </a:lnTo>
                  <a:lnTo>
                    <a:pt x="54" y="141"/>
                  </a:lnTo>
                  <a:lnTo>
                    <a:pt x="50" y="131"/>
                  </a:lnTo>
                  <a:lnTo>
                    <a:pt x="26" y="195"/>
                  </a:lnTo>
                  <a:lnTo>
                    <a:pt x="16" y="272"/>
                  </a:lnTo>
                  <a:lnTo>
                    <a:pt x="10" y="349"/>
                  </a:lnTo>
                  <a:lnTo>
                    <a:pt x="0" y="423"/>
                  </a:lnTo>
                  <a:lnTo>
                    <a:pt x="0" y="429"/>
                  </a:lnTo>
                  <a:lnTo>
                    <a:pt x="5" y="436"/>
                  </a:lnTo>
                  <a:lnTo>
                    <a:pt x="10" y="442"/>
                  </a:lnTo>
                  <a:lnTo>
                    <a:pt x="16" y="442"/>
                  </a:lnTo>
                  <a:lnTo>
                    <a:pt x="54" y="375"/>
                  </a:lnTo>
                  <a:lnTo>
                    <a:pt x="120" y="371"/>
                  </a:lnTo>
                  <a:lnTo>
                    <a:pt x="185" y="371"/>
                  </a:lnTo>
                  <a:lnTo>
                    <a:pt x="256" y="375"/>
                  </a:lnTo>
                  <a:lnTo>
                    <a:pt x="326" y="386"/>
                  </a:lnTo>
                  <a:lnTo>
                    <a:pt x="391" y="398"/>
                  </a:lnTo>
                  <a:lnTo>
                    <a:pt x="461" y="408"/>
                  </a:lnTo>
                  <a:lnTo>
                    <a:pt x="532" y="419"/>
                  </a:lnTo>
                  <a:lnTo>
                    <a:pt x="597" y="429"/>
                  </a:lnTo>
                  <a:lnTo>
                    <a:pt x="624" y="429"/>
                  </a:lnTo>
                  <a:lnTo>
                    <a:pt x="652" y="442"/>
                  </a:lnTo>
                  <a:lnTo>
                    <a:pt x="668" y="452"/>
                  </a:lnTo>
                  <a:lnTo>
                    <a:pt x="679" y="473"/>
                  </a:lnTo>
                  <a:lnTo>
                    <a:pt x="695" y="544"/>
                  </a:lnTo>
                  <a:lnTo>
                    <a:pt x="701" y="544"/>
                  </a:lnTo>
                  <a:lnTo>
                    <a:pt x="705" y="550"/>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77" name="Freeform 53"/>
            <p:cNvSpPr>
              <a:spLocks/>
            </p:cNvSpPr>
            <p:nvPr userDrawn="1"/>
          </p:nvSpPr>
          <p:spPr bwMode="auto">
            <a:xfrm>
              <a:off x="1063" y="3021"/>
              <a:ext cx="39" cy="34"/>
            </a:xfrm>
            <a:custGeom>
              <a:avLst/>
              <a:gdLst/>
              <a:ahLst/>
              <a:cxnLst>
                <a:cxn ang="0">
                  <a:pos x="137" y="647"/>
                </a:cxn>
                <a:cxn ang="0">
                  <a:pos x="141" y="647"/>
                </a:cxn>
                <a:cxn ang="0">
                  <a:pos x="147" y="647"/>
                </a:cxn>
                <a:cxn ang="0">
                  <a:pos x="153" y="647"/>
                </a:cxn>
                <a:cxn ang="0">
                  <a:pos x="163" y="647"/>
                </a:cxn>
                <a:cxn ang="0">
                  <a:pos x="169" y="643"/>
                </a:cxn>
                <a:cxn ang="0">
                  <a:pos x="169" y="637"/>
                </a:cxn>
                <a:cxn ang="0">
                  <a:pos x="169" y="626"/>
                </a:cxn>
                <a:cxn ang="0">
                  <a:pos x="169" y="620"/>
                </a:cxn>
                <a:cxn ang="0">
                  <a:pos x="137" y="604"/>
                </a:cxn>
                <a:cxn ang="0">
                  <a:pos x="110" y="582"/>
                </a:cxn>
                <a:cxn ang="0">
                  <a:pos x="82" y="555"/>
                </a:cxn>
                <a:cxn ang="0">
                  <a:pos x="70" y="523"/>
                </a:cxn>
                <a:cxn ang="0">
                  <a:pos x="76" y="489"/>
                </a:cxn>
                <a:cxn ang="0">
                  <a:pos x="82" y="457"/>
                </a:cxn>
                <a:cxn ang="0">
                  <a:pos x="88" y="431"/>
                </a:cxn>
                <a:cxn ang="0">
                  <a:pos x="98" y="397"/>
                </a:cxn>
                <a:cxn ang="0">
                  <a:pos x="104" y="391"/>
                </a:cxn>
                <a:cxn ang="0">
                  <a:pos x="110" y="386"/>
                </a:cxn>
                <a:cxn ang="0">
                  <a:pos x="120" y="381"/>
                </a:cxn>
                <a:cxn ang="0">
                  <a:pos x="131" y="375"/>
                </a:cxn>
                <a:cxn ang="0">
                  <a:pos x="690" y="533"/>
                </a:cxn>
                <a:cxn ang="0">
                  <a:pos x="700" y="637"/>
                </a:cxn>
                <a:cxn ang="0">
                  <a:pos x="706" y="643"/>
                </a:cxn>
                <a:cxn ang="0">
                  <a:pos x="712" y="643"/>
                </a:cxn>
                <a:cxn ang="0">
                  <a:pos x="718" y="643"/>
                </a:cxn>
                <a:cxn ang="0">
                  <a:pos x="722" y="643"/>
                </a:cxn>
                <a:cxn ang="0">
                  <a:pos x="798" y="311"/>
                </a:cxn>
                <a:cxn ang="0">
                  <a:pos x="792" y="304"/>
                </a:cxn>
                <a:cxn ang="0">
                  <a:pos x="788" y="304"/>
                </a:cxn>
                <a:cxn ang="0">
                  <a:pos x="712" y="397"/>
                </a:cxn>
                <a:cxn ang="0">
                  <a:pos x="153" y="246"/>
                </a:cxn>
                <a:cxn ang="0">
                  <a:pos x="147" y="213"/>
                </a:cxn>
                <a:cxn ang="0">
                  <a:pos x="153" y="175"/>
                </a:cxn>
                <a:cxn ang="0">
                  <a:pos x="163" y="136"/>
                </a:cxn>
                <a:cxn ang="0">
                  <a:pos x="180" y="98"/>
                </a:cxn>
                <a:cxn ang="0">
                  <a:pos x="207" y="82"/>
                </a:cxn>
                <a:cxn ang="0">
                  <a:pos x="245" y="76"/>
                </a:cxn>
                <a:cxn ang="0">
                  <a:pos x="283" y="71"/>
                </a:cxn>
                <a:cxn ang="0">
                  <a:pos x="310" y="55"/>
                </a:cxn>
                <a:cxn ang="0">
                  <a:pos x="283" y="28"/>
                </a:cxn>
                <a:cxn ang="0">
                  <a:pos x="240" y="16"/>
                </a:cxn>
                <a:cxn ang="0">
                  <a:pos x="196" y="12"/>
                </a:cxn>
                <a:cxn ang="0">
                  <a:pos x="153" y="0"/>
                </a:cxn>
                <a:cxn ang="0">
                  <a:pos x="147" y="0"/>
                </a:cxn>
                <a:cxn ang="0">
                  <a:pos x="147" y="6"/>
                </a:cxn>
                <a:cxn ang="0">
                  <a:pos x="141" y="6"/>
                </a:cxn>
                <a:cxn ang="0">
                  <a:pos x="137" y="12"/>
                </a:cxn>
                <a:cxn ang="0">
                  <a:pos x="0" y="588"/>
                </a:cxn>
                <a:cxn ang="0">
                  <a:pos x="137" y="647"/>
                </a:cxn>
              </a:cxnLst>
              <a:rect l="0" t="0" r="r" b="b"/>
              <a:pathLst>
                <a:path w="798" h="647">
                  <a:moveTo>
                    <a:pt x="137" y="647"/>
                  </a:moveTo>
                  <a:lnTo>
                    <a:pt x="141" y="647"/>
                  </a:lnTo>
                  <a:lnTo>
                    <a:pt x="147" y="647"/>
                  </a:lnTo>
                  <a:lnTo>
                    <a:pt x="153" y="647"/>
                  </a:lnTo>
                  <a:lnTo>
                    <a:pt x="163" y="647"/>
                  </a:lnTo>
                  <a:lnTo>
                    <a:pt x="169" y="643"/>
                  </a:lnTo>
                  <a:lnTo>
                    <a:pt x="169" y="637"/>
                  </a:lnTo>
                  <a:lnTo>
                    <a:pt x="169" y="626"/>
                  </a:lnTo>
                  <a:lnTo>
                    <a:pt x="169" y="620"/>
                  </a:lnTo>
                  <a:lnTo>
                    <a:pt x="137" y="604"/>
                  </a:lnTo>
                  <a:lnTo>
                    <a:pt x="110" y="582"/>
                  </a:lnTo>
                  <a:lnTo>
                    <a:pt x="82" y="555"/>
                  </a:lnTo>
                  <a:lnTo>
                    <a:pt x="70" y="523"/>
                  </a:lnTo>
                  <a:lnTo>
                    <a:pt x="76" y="489"/>
                  </a:lnTo>
                  <a:lnTo>
                    <a:pt x="82" y="457"/>
                  </a:lnTo>
                  <a:lnTo>
                    <a:pt x="88" y="431"/>
                  </a:lnTo>
                  <a:lnTo>
                    <a:pt x="98" y="397"/>
                  </a:lnTo>
                  <a:lnTo>
                    <a:pt x="104" y="391"/>
                  </a:lnTo>
                  <a:lnTo>
                    <a:pt x="110" y="386"/>
                  </a:lnTo>
                  <a:lnTo>
                    <a:pt x="120" y="381"/>
                  </a:lnTo>
                  <a:lnTo>
                    <a:pt x="131" y="375"/>
                  </a:lnTo>
                  <a:lnTo>
                    <a:pt x="690" y="533"/>
                  </a:lnTo>
                  <a:lnTo>
                    <a:pt x="700" y="637"/>
                  </a:lnTo>
                  <a:lnTo>
                    <a:pt x="706" y="643"/>
                  </a:lnTo>
                  <a:lnTo>
                    <a:pt x="712" y="643"/>
                  </a:lnTo>
                  <a:lnTo>
                    <a:pt x="718" y="643"/>
                  </a:lnTo>
                  <a:lnTo>
                    <a:pt x="722" y="643"/>
                  </a:lnTo>
                  <a:lnTo>
                    <a:pt x="798" y="311"/>
                  </a:lnTo>
                  <a:lnTo>
                    <a:pt x="792" y="304"/>
                  </a:lnTo>
                  <a:lnTo>
                    <a:pt x="788" y="304"/>
                  </a:lnTo>
                  <a:lnTo>
                    <a:pt x="712" y="397"/>
                  </a:lnTo>
                  <a:lnTo>
                    <a:pt x="153" y="246"/>
                  </a:lnTo>
                  <a:lnTo>
                    <a:pt x="147" y="213"/>
                  </a:lnTo>
                  <a:lnTo>
                    <a:pt x="153" y="175"/>
                  </a:lnTo>
                  <a:lnTo>
                    <a:pt x="163" y="136"/>
                  </a:lnTo>
                  <a:lnTo>
                    <a:pt x="180" y="98"/>
                  </a:lnTo>
                  <a:lnTo>
                    <a:pt x="207" y="82"/>
                  </a:lnTo>
                  <a:lnTo>
                    <a:pt x="245" y="76"/>
                  </a:lnTo>
                  <a:lnTo>
                    <a:pt x="283" y="71"/>
                  </a:lnTo>
                  <a:lnTo>
                    <a:pt x="310" y="55"/>
                  </a:lnTo>
                  <a:lnTo>
                    <a:pt x="283" y="28"/>
                  </a:lnTo>
                  <a:lnTo>
                    <a:pt x="240" y="16"/>
                  </a:lnTo>
                  <a:lnTo>
                    <a:pt x="196" y="12"/>
                  </a:lnTo>
                  <a:lnTo>
                    <a:pt x="153" y="0"/>
                  </a:lnTo>
                  <a:lnTo>
                    <a:pt x="147" y="0"/>
                  </a:lnTo>
                  <a:lnTo>
                    <a:pt x="147" y="6"/>
                  </a:lnTo>
                  <a:lnTo>
                    <a:pt x="141" y="6"/>
                  </a:lnTo>
                  <a:lnTo>
                    <a:pt x="137" y="12"/>
                  </a:lnTo>
                  <a:lnTo>
                    <a:pt x="0" y="588"/>
                  </a:lnTo>
                  <a:lnTo>
                    <a:pt x="137" y="647"/>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78" name="Freeform 54"/>
            <p:cNvSpPr>
              <a:spLocks/>
            </p:cNvSpPr>
            <p:nvPr userDrawn="1"/>
          </p:nvSpPr>
          <p:spPr bwMode="auto">
            <a:xfrm>
              <a:off x="1074" y="2978"/>
              <a:ext cx="45" cy="48"/>
            </a:xfrm>
            <a:custGeom>
              <a:avLst/>
              <a:gdLst/>
              <a:ahLst/>
              <a:cxnLst>
                <a:cxn ang="0">
                  <a:pos x="770" y="664"/>
                </a:cxn>
                <a:cxn ang="0">
                  <a:pos x="760" y="659"/>
                </a:cxn>
                <a:cxn ang="0">
                  <a:pos x="749" y="664"/>
                </a:cxn>
                <a:cxn ang="0">
                  <a:pos x="727" y="698"/>
                </a:cxn>
                <a:cxn ang="0">
                  <a:pos x="696" y="725"/>
                </a:cxn>
                <a:cxn ang="0">
                  <a:pos x="439" y="578"/>
                </a:cxn>
                <a:cxn ang="0">
                  <a:pos x="488" y="446"/>
                </a:cxn>
                <a:cxn ang="0">
                  <a:pos x="522" y="371"/>
                </a:cxn>
                <a:cxn ang="0">
                  <a:pos x="538" y="354"/>
                </a:cxn>
                <a:cxn ang="0">
                  <a:pos x="580" y="359"/>
                </a:cxn>
                <a:cxn ang="0">
                  <a:pos x="642" y="376"/>
                </a:cxn>
                <a:cxn ang="0">
                  <a:pos x="706" y="399"/>
                </a:cxn>
                <a:cxn ang="0">
                  <a:pos x="760" y="431"/>
                </a:cxn>
                <a:cxn ang="0">
                  <a:pos x="793" y="452"/>
                </a:cxn>
                <a:cxn ang="0">
                  <a:pos x="798" y="463"/>
                </a:cxn>
                <a:cxn ang="0">
                  <a:pos x="798" y="539"/>
                </a:cxn>
                <a:cxn ang="0">
                  <a:pos x="814" y="545"/>
                </a:cxn>
                <a:cxn ang="0">
                  <a:pos x="927" y="251"/>
                </a:cxn>
                <a:cxn ang="0">
                  <a:pos x="917" y="245"/>
                </a:cxn>
                <a:cxn ang="0">
                  <a:pos x="896" y="261"/>
                </a:cxn>
                <a:cxn ang="0">
                  <a:pos x="884" y="284"/>
                </a:cxn>
                <a:cxn ang="0">
                  <a:pos x="863" y="301"/>
                </a:cxn>
                <a:cxn ang="0">
                  <a:pos x="831" y="317"/>
                </a:cxn>
                <a:cxn ang="0">
                  <a:pos x="272" y="89"/>
                </a:cxn>
                <a:cxn ang="0">
                  <a:pos x="267" y="33"/>
                </a:cxn>
                <a:cxn ang="0">
                  <a:pos x="261" y="0"/>
                </a:cxn>
                <a:cxn ang="0">
                  <a:pos x="141" y="289"/>
                </a:cxn>
                <a:cxn ang="0">
                  <a:pos x="153" y="289"/>
                </a:cxn>
                <a:cxn ang="0">
                  <a:pos x="163" y="289"/>
                </a:cxn>
                <a:cxn ang="0">
                  <a:pos x="190" y="257"/>
                </a:cxn>
                <a:cxn ang="0">
                  <a:pos x="234" y="230"/>
                </a:cxn>
                <a:cxn ang="0">
                  <a:pos x="445" y="371"/>
                </a:cxn>
                <a:cxn ang="0">
                  <a:pos x="402" y="513"/>
                </a:cxn>
                <a:cxn ang="0">
                  <a:pos x="365" y="588"/>
                </a:cxn>
                <a:cxn ang="0">
                  <a:pos x="343" y="606"/>
                </a:cxn>
                <a:cxn ang="0">
                  <a:pos x="304" y="600"/>
                </a:cxn>
                <a:cxn ang="0">
                  <a:pos x="239" y="584"/>
                </a:cxn>
                <a:cxn ang="0">
                  <a:pos x="180" y="562"/>
                </a:cxn>
                <a:cxn ang="0">
                  <a:pos x="125" y="529"/>
                </a:cxn>
                <a:cxn ang="0">
                  <a:pos x="114" y="442"/>
                </a:cxn>
                <a:cxn ang="0">
                  <a:pos x="110" y="436"/>
                </a:cxn>
                <a:cxn ang="0">
                  <a:pos x="98" y="431"/>
                </a:cxn>
                <a:cxn ang="0">
                  <a:pos x="33" y="572"/>
                </a:cxn>
                <a:cxn ang="0">
                  <a:pos x="0" y="735"/>
                </a:cxn>
                <a:cxn ang="0">
                  <a:pos x="27" y="720"/>
                </a:cxn>
                <a:cxn ang="0">
                  <a:pos x="50" y="687"/>
                </a:cxn>
                <a:cxn ang="0">
                  <a:pos x="197" y="698"/>
                </a:cxn>
                <a:cxn ang="0">
                  <a:pos x="343" y="741"/>
                </a:cxn>
                <a:cxn ang="0">
                  <a:pos x="484" y="796"/>
                </a:cxn>
                <a:cxn ang="0">
                  <a:pos x="629" y="844"/>
                </a:cxn>
                <a:cxn ang="0">
                  <a:pos x="652" y="861"/>
                </a:cxn>
                <a:cxn ang="0">
                  <a:pos x="663" y="877"/>
                </a:cxn>
              </a:cxnLst>
              <a:rect l="0" t="0" r="r" b="b"/>
              <a:pathLst>
                <a:path w="927" h="969">
                  <a:moveTo>
                    <a:pt x="673" y="969"/>
                  </a:moveTo>
                  <a:lnTo>
                    <a:pt x="770" y="664"/>
                  </a:lnTo>
                  <a:lnTo>
                    <a:pt x="765" y="659"/>
                  </a:lnTo>
                  <a:lnTo>
                    <a:pt x="760" y="659"/>
                  </a:lnTo>
                  <a:lnTo>
                    <a:pt x="755" y="659"/>
                  </a:lnTo>
                  <a:lnTo>
                    <a:pt x="749" y="664"/>
                  </a:lnTo>
                  <a:lnTo>
                    <a:pt x="739" y="681"/>
                  </a:lnTo>
                  <a:lnTo>
                    <a:pt x="727" y="698"/>
                  </a:lnTo>
                  <a:lnTo>
                    <a:pt x="717" y="714"/>
                  </a:lnTo>
                  <a:lnTo>
                    <a:pt x="696" y="725"/>
                  </a:lnTo>
                  <a:lnTo>
                    <a:pt x="439" y="643"/>
                  </a:lnTo>
                  <a:lnTo>
                    <a:pt x="439" y="578"/>
                  </a:lnTo>
                  <a:lnTo>
                    <a:pt x="462" y="513"/>
                  </a:lnTo>
                  <a:lnTo>
                    <a:pt x="488" y="446"/>
                  </a:lnTo>
                  <a:lnTo>
                    <a:pt x="510" y="382"/>
                  </a:lnTo>
                  <a:lnTo>
                    <a:pt x="522" y="371"/>
                  </a:lnTo>
                  <a:lnTo>
                    <a:pt x="532" y="359"/>
                  </a:lnTo>
                  <a:lnTo>
                    <a:pt x="538" y="354"/>
                  </a:lnTo>
                  <a:lnTo>
                    <a:pt x="549" y="354"/>
                  </a:lnTo>
                  <a:lnTo>
                    <a:pt x="580" y="359"/>
                  </a:lnTo>
                  <a:lnTo>
                    <a:pt x="613" y="365"/>
                  </a:lnTo>
                  <a:lnTo>
                    <a:pt x="642" y="376"/>
                  </a:lnTo>
                  <a:lnTo>
                    <a:pt x="673" y="388"/>
                  </a:lnTo>
                  <a:lnTo>
                    <a:pt x="706" y="399"/>
                  </a:lnTo>
                  <a:lnTo>
                    <a:pt x="733" y="415"/>
                  </a:lnTo>
                  <a:lnTo>
                    <a:pt x="760" y="431"/>
                  </a:lnTo>
                  <a:lnTo>
                    <a:pt x="787" y="446"/>
                  </a:lnTo>
                  <a:lnTo>
                    <a:pt x="793" y="452"/>
                  </a:lnTo>
                  <a:lnTo>
                    <a:pt x="793" y="458"/>
                  </a:lnTo>
                  <a:lnTo>
                    <a:pt x="798" y="463"/>
                  </a:lnTo>
                  <a:lnTo>
                    <a:pt x="798" y="535"/>
                  </a:lnTo>
                  <a:lnTo>
                    <a:pt x="798" y="539"/>
                  </a:lnTo>
                  <a:lnTo>
                    <a:pt x="804" y="545"/>
                  </a:lnTo>
                  <a:lnTo>
                    <a:pt x="814" y="545"/>
                  </a:lnTo>
                  <a:lnTo>
                    <a:pt x="820" y="545"/>
                  </a:lnTo>
                  <a:lnTo>
                    <a:pt x="927" y="251"/>
                  </a:lnTo>
                  <a:lnTo>
                    <a:pt x="923" y="245"/>
                  </a:lnTo>
                  <a:lnTo>
                    <a:pt x="917" y="245"/>
                  </a:lnTo>
                  <a:lnTo>
                    <a:pt x="906" y="251"/>
                  </a:lnTo>
                  <a:lnTo>
                    <a:pt x="896" y="261"/>
                  </a:lnTo>
                  <a:lnTo>
                    <a:pt x="890" y="274"/>
                  </a:lnTo>
                  <a:lnTo>
                    <a:pt x="884" y="284"/>
                  </a:lnTo>
                  <a:lnTo>
                    <a:pt x="874" y="295"/>
                  </a:lnTo>
                  <a:lnTo>
                    <a:pt x="863" y="301"/>
                  </a:lnTo>
                  <a:lnTo>
                    <a:pt x="847" y="311"/>
                  </a:lnTo>
                  <a:lnTo>
                    <a:pt x="831" y="317"/>
                  </a:lnTo>
                  <a:lnTo>
                    <a:pt x="288" y="110"/>
                  </a:lnTo>
                  <a:lnTo>
                    <a:pt x="272" y="89"/>
                  </a:lnTo>
                  <a:lnTo>
                    <a:pt x="267" y="66"/>
                  </a:lnTo>
                  <a:lnTo>
                    <a:pt x="267" y="33"/>
                  </a:lnTo>
                  <a:lnTo>
                    <a:pt x="267" y="6"/>
                  </a:lnTo>
                  <a:lnTo>
                    <a:pt x="261" y="0"/>
                  </a:lnTo>
                  <a:lnTo>
                    <a:pt x="255" y="0"/>
                  </a:lnTo>
                  <a:lnTo>
                    <a:pt x="141" y="289"/>
                  </a:lnTo>
                  <a:lnTo>
                    <a:pt x="147" y="289"/>
                  </a:lnTo>
                  <a:lnTo>
                    <a:pt x="153" y="289"/>
                  </a:lnTo>
                  <a:lnTo>
                    <a:pt x="158" y="289"/>
                  </a:lnTo>
                  <a:lnTo>
                    <a:pt x="163" y="289"/>
                  </a:lnTo>
                  <a:lnTo>
                    <a:pt x="174" y="274"/>
                  </a:lnTo>
                  <a:lnTo>
                    <a:pt x="190" y="257"/>
                  </a:lnTo>
                  <a:lnTo>
                    <a:pt x="207" y="240"/>
                  </a:lnTo>
                  <a:lnTo>
                    <a:pt x="234" y="230"/>
                  </a:lnTo>
                  <a:lnTo>
                    <a:pt x="451" y="305"/>
                  </a:lnTo>
                  <a:lnTo>
                    <a:pt x="445" y="371"/>
                  </a:lnTo>
                  <a:lnTo>
                    <a:pt x="429" y="442"/>
                  </a:lnTo>
                  <a:lnTo>
                    <a:pt x="402" y="513"/>
                  </a:lnTo>
                  <a:lnTo>
                    <a:pt x="375" y="578"/>
                  </a:lnTo>
                  <a:lnTo>
                    <a:pt x="365" y="588"/>
                  </a:lnTo>
                  <a:lnTo>
                    <a:pt x="353" y="600"/>
                  </a:lnTo>
                  <a:lnTo>
                    <a:pt x="343" y="606"/>
                  </a:lnTo>
                  <a:lnTo>
                    <a:pt x="331" y="610"/>
                  </a:lnTo>
                  <a:lnTo>
                    <a:pt x="304" y="600"/>
                  </a:lnTo>
                  <a:lnTo>
                    <a:pt x="272" y="588"/>
                  </a:lnTo>
                  <a:lnTo>
                    <a:pt x="239" y="584"/>
                  </a:lnTo>
                  <a:lnTo>
                    <a:pt x="207" y="572"/>
                  </a:lnTo>
                  <a:lnTo>
                    <a:pt x="180" y="562"/>
                  </a:lnTo>
                  <a:lnTo>
                    <a:pt x="153" y="550"/>
                  </a:lnTo>
                  <a:lnTo>
                    <a:pt x="125" y="529"/>
                  </a:lnTo>
                  <a:lnTo>
                    <a:pt x="110" y="507"/>
                  </a:lnTo>
                  <a:lnTo>
                    <a:pt x="114" y="442"/>
                  </a:lnTo>
                  <a:lnTo>
                    <a:pt x="114" y="436"/>
                  </a:lnTo>
                  <a:lnTo>
                    <a:pt x="110" y="436"/>
                  </a:lnTo>
                  <a:lnTo>
                    <a:pt x="104" y="431"/>
                  </a:lnTo>
                  <a:lnTo>
                    <a:pt x="98" y="431"/>
                  </a:lnTo>
                  <a:lnTo>
                    <a:pt x="61" y="496"/>
                  </a:lnTo>
                  <a:lnTo>
                    <a:pt x="33" y="572"/>
                  </a:lnTo>
                  <a:lnTo>
                    <a:pt x="17" y="654"/>
                  </a:lnTo>
                  <a:lnTo>
                    <a:pt x="0" y="735"/>
                  </a:lnTo>
                  <a:lnTo>
                    <a:pt x="17" y="730"/>
                  </a:lnTo>
                  <a:lnTo>
                    <a:pt x="27" y="720"/>
                  </a:lnTo>
                  <a:lnTo>
                    <a:pt x="39" y="702"/>
                  </a:lnTo>
                  <a:lnTo>
                    <a:pt x="50" y="687"/>
                  </a:lnTo>
                  <a:lnTo>
                    <a:pt x="120" y="687"/>
                  </a:lnTo>
                  <a:lnTo>
                    <a:pt x="197" y="698"/>
                  </a:lnTo>
                  <a:lnTo>
                    <a:pt x="267" y="714"/>
                  </a:lnTo>
                  <a:lnTo>
                    <a:pt x="343" y="741"/>
                  </a:lnTo>
                  <a:lnTo>
                    <a:pt x="414" y="763"/>
                  </a:lnTo>
                  <a:lnTo>
                    <a:pt x="484" y="796"/>
                  </a:lnTo>
                  <a:lnTo>
                    <a:pt x="559" y="822"/>
                  </a:lnTo>
                  <a:lnTo>
                    <a:pt x="629" y="844"/>
                  </a:lnTo>
                  <a:lnTo>
                    <a:pt x="642" y="849"/>
                  </a:lnTo>
                  <a:lnTo>
                    <a:pt x="652" y="861"/>
                  </a:lnTo>
                  <a:lnTo>
                    <a:pt x="657" y="865"/>
                  </a:lnTo>
                  <a:lnTo>
                    <a:pt x="663" y="877"/>
                  </a:lnTo>
                  <a:lnTo>
                    <a:pt x="673" y="969"/>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79" name="Freeform 55"/>
            <p:cNvSpPr>
              <a:spLocks noEditPoints="1"/>
            </p:cNvSpPr>
            <p:nvPr userDrawn="1"/>
          </p:nvSpPr>
          <p:spPr bwMode="auto">
            <a:xfrm>
              <a:off x="1101" y="2928"/>
              <a:ext cx="45" cy="38"/>
            </a:xfrm>
            <a:custGeom>
              <a:avLst/>
              <a:gdLst/>
              <a:ahLst/>
              <a:cxnLst>
                <a:cxn ang="0">
                  <a:pos x="498" y="741"/>
                </a:cxn>
                <a:cxn ang="0">
                  <a:pos x="581" y="714"/>
                </a:cxn>
                <a:cxn ang="0">
                  <a:pos x="645" y="654"/>
                </a:cxn>
                <a:cxn ang="0">
                  <a:pos x="732" y="430"/>
                </a:cxn>
                <a:cxn ang="0">
                  <a:pos x="759" y="349"/>
                </a:cxn>
                <a:cxn ang="0">
                  <a:pos x="819" y="332"/>
                </a:cxn>
                <a:cxn ang="0">
                  <a:pos x="889" y="169"/>
                </a:cxn>
                <a:cxn ang="0">
                  <a:pos x="884" y="158"/>
                </a:cxn>
                <a:cxn ang="0">
                  <a:pos x="857" y="169"/>
                </a:cxn>
                <a:cxn ang="0">
                  <a:pos x="743" y="224"/>
                </a:cxn>
                <a:cxn ang="0">
                  <a:pos x="673" y="142"/>
                </a:cxn>
                <a:cxn ang="0">
                  <a:pos x="608" y="44"/>
                </a:cxn>
                <a:cxn ang="0">
                  <a:pos x="510" y="0"/>
                </a:cxn>
                <a:cxn ang="0">
                  <a:pos x="418" y="12"/>
                </a:cxn>
                <a:cxn ang="0">
                  <a:pos x="401" y="71"/>
                </a:cxn>
                <a:cxn ang="0">
                  <a:pos x="439" y="87"/>
                </a:cxn>
                <a:cxn ang="0">
                  <a:pos x="510" y="87"/>
                </a:cxn>
                <a:cxn ang="0">
                  <a:pos x="575" y="110"/>
                </a:cxn>
                <a:cxn ang="0">
                  <a:pos x="639" y="169"/>
                </a:cxn>
                <a:cxn ang="0">
                  <a:pos x="655" y="202"/>
                </a:cxn>
                <a:cxn ang="0">
                  <a:pos x="341" y="278"/>
                </a:cxn>
                <a:cxn ang="0">
                  <a:pos x="325" y="256"/>
                </a:cxn>
                <a:cxn ang="0">
                  <a:pos x="308" y="148"/>
                </a:cxn>
                <a:cxn ang="0">
                  <a:pos x="222" y="50"/>
                </a:cxn>
                <a:cxn ang="0">
                  <a:pos x="120" y="61"/>
                </a:cxn>
                <a:cxn ang="0">
                  <a:pos x="0" y="246"/>
                </a:cxn>
                <a:cxn ang="0">
                  <a:pos x="22" y="366"/>
                </a:cxn>
                <a:cxn ang="0">
                  <a:pos x="59" y="409"/>
                </a:cxn>
                <a:cxn ang="0">
                  <a:pos x="130" y="436"/>
                </a:cxn>
                <a:cxn ang="0">
                  <a:pos x="206" y="447"/>
                </a:cxn>
                <a:cxn ang="0">
                  <a:pos x="250" y="453"/>
                </a:cxn>
                <a:cxn ang="0">
                  <a:pos x="265" y="533"/>
                </a:cxn>
                <a:cxn ang="0">
                  <a:pos x="341" y="692"/>
                </a:cxn>
                <a:cxn ang="0">
                  <a:pos x="412" y="735"/>
                </a:cxn>
                <a:cxn ang="0">
                  <a:pos x="265" y="289"/>
                </a:cxn>
                <a:cxn ang="0">
                  <a:pos x="260" y="202"/>
                </a:cxn>
                <a:cxn ang="0">
                  <a:pos x="184" y="142"/>
                </a:cxn>
                <a:cxn ang="0">
                  <a:pos x="103" y="154"/>
                </a:cxn>
                <a:cxn ang="0">
                  <a:pos x="71" y="224"/>
                </a:cxn>
                <a:cxn ang="0">
                  <a:pos x="76" y="246"/>
                </a:cxn>
                <a:cxn ang="0">
                  <a:pos x="151" y="295"/>
                </a:cxn>
                <a:cxn ang="0">
                  <a:pos x="510" y="600"/>
                </a:cxn>
                <a:cxn ang="0">
                  <a:pos x="591" y="567"/>
                </a:cxn>
                <a:cxn ang="0">
                  <a:pos x="651" y="507"/>
                </a:cxn>
                <a:cxn ang="0">
                  <a:pos x="683" y="425"/>
                </a:cxn>
                <a:cxn ang="0">
                  <a:pos x="634" y="366"/>
                </a:cxn>
                <a:cxn ang="0">
                  <a:pos x="498" y="376"/>
                </a:cxn>
                <a:cxn ang="0">
                  <a:pos x="363" y="413"/>
                </a:cxn>
                <a:cxn ang="0">
                  <a:pos x="330" y="496"/>
                </a:cxn>
                <a:cxn ang="0">
                  <a:pos x="391" y="567"/>
                </a:cxn>
                <a:cxn ang="0">
                  <a:pos x="477" y="600"/>
                </a:cxn>
              </a:cxnLst>
              <a:rect l="0" t="0" r="r" b="b"/>
              <a:pathLst>
                <a:path w="889" h="741">
                  <a:moveTo>
                    <a:pt x="439" y="741"/>
                  </a:moveTo>
                  <a:lnTo>
                    <a:pt x="471" y="741"/>
                  </a:lnTo>
                  <a:lnTo>
                    <a:pt x="498" y="741"/>
                  </a:lnTo>
                  <a:lnTo>
                    <a:pt x="526" y="735"/>
                  </a:lnTo>
                  <a:lnTo>
                    <a:pt x="553" y="724"/>
                  </a:lnTo>
                  <a:lnTo>
                    <a:pt x="581" y="714"/>
                  </a:lnTo>
                  <a:lnTo>
                    <a:pt x="602" y="697"/>
                  </a:lnTo>
                  <a:lnTo>
                    <a:pt x="624" y="675"/>
                  </a:lnTo>
                  <a:lnTo>
                    <a:pt x="645" y="654"/>
                  </a:lnTo>
                  <a:lnTo>
                    <a:pt x="689" y="588"/>
                  </a:lnTo>
                  <a:lnTo>
                    <a:pt x="716" y="512"/>
                  </a:lnTo>
                  <a:lnTo>
                    <a:pt x="732" y="430"/>
                  </a:lnTo>
                  <a:lnTo>
                    <a:pt x="753" y="360"/>
                  </a:lnTo>
                  <a:lnTo>
                    <a:pt x="759" y="355"/>
                  </a:lnTo>
                  <a:lnTo>
                    <a:pt x="759" y="349"/>
                  </a:lnTo>
                  <a:lnTo>
                    <a:pt x="765" y="343"/>
                  </a:lnTo>
                  <a:lnTo>
                    <a:pt x="792" y="339"/>
                  </a:lnTo>
                  <a:lnTo>
                    <a:pt x="819" y="332"/>
                  </a:lnTo>
                  <a:lnTo>
                    <a:pt x="842" y="321"/>
                  </a:lnTo>
                  <a:lnTo>
                    <a:pt x="852" y="295"/>
                  </a:lnTo>
                  <a:lnTo>
                    <a:pt x="889" y="169"/>
                  </a:lnTo>
                  <a:lnTo>
                    <a:pt x="889" y="164"/>
                  </a:lnTo>
                  <a:lnTo>
                    <a:pt x="889" y="158"/>
                  </a:lnTo>
                  <a:lnTo>
                    <a:pt x="884" y="158"/>
                  </a:lnTo>
                  <a:lnTo>
                    <a:pt x="879" y="154"/>
                  </a:lnTo>
                  <a:lnTo>
                    <a:pt x="867" y="158"/>
                  </a:lnTo>
                  <a:lnTo>
                    <a:pt x="857" y="169"/>
                  </a:lnTo>
                  <a:lnTo>
                    <a:pt x="846" y="179"/>
                  </a:lnTo>
                  <a:lnTo>
                    <a:pt x="836" y="197"/>
                  </a:lnTo>
                  <a:lnTo>
                    <a:pt x="743" y="224"/>
                  </a:lnTo>
                  <a:lnTo>
                    <a:pt x="716" y="202"/>
                  </a:lnTo>
                  <a:lnTo>
                    <a:pt x="689" y="175"/>
                  </a:lnTo>
                  <a:lnTo>
                    <a:pt x="673" y="142"/>
                  </a:lnTo>
                  <a:lnTo>
                    <a:pt x="651" y="110"/>
                  </a:lnTo>
                  <a:lnTo>
                    <a:pt x="634" y="77"/>
                  </a:lnTo>
                  <a:lnTo>
                    <a:pt x="608" y="44"/>
                  </a:lnTo>
                  <a:lnTo>
                    <a:pt x="581" y="22"/>
                  </a:lnTo>
                  <a:lnTo>
                    <a:pt x="542" y="6"/>
                  </a:lnTo>
                  <a:lnTo>
                    <a:pt x="510" y="0"/>
                  </a:lnTo>
                  <a:lnTo>
                    <a:pt x="477" y="0"/>
                  </a:lnTo>
                  <a:lnTo>
                    <a:pt x="445" y="0"/>
                  </a:lnTo>
                  <a:lnTo>
                    <a:pt x="418" y="12"/>
                  </a:lnTo>
                  <a:lnTo>
                    <a:pt x="412" y="33"/>
                  </a:lnTo>
                  <a:lnTo>
                    <a:pt x="407" y="50"/>
                  </a:lnTo>
                  <a:lnTo>
                    <a:pt x="401" y="71"/>
                  </a:lnTo>
                  <a:lnTo>
                    <a:pt x="401" y="93"/>
                  </a:lnTo>
                  <a:lnTo>
                    <a:pt x="422" y="93"/>
                  </a:lnTo>
                  <a:lnTo>
                    <a:pt x="439" y="87"/>
                  </a:lnTo>
                  <a:lnTo>
                    <a:pt x="461" y="87"/>
                  </a:lnTo>
                  <a:lnTo>
                    <a:pt x="488" y="87"/>
                  </a:lnTo>
                  <a:lnTo>
                    <a:pt x="510" y="87"/>
                  </a:lnTo>
                  <a:lnTo>
                    <a:pt x="532" y="93"/>
                  </a:lnTo>
                  <a:lnTo>
                    <a:pt x="553" y="98"/>
                  </a:lnTo>
                  <a:lnTo>
                    <a:pt x="575" y="110"/>
                  </a:lnTo>
                  <a:lnTo>
                    <a:pt x="596" y="131"/>
                  </a:lnTo>
                  <a:lnTo>
                    <a:pt x="618" y="148"/>
                  </a:lnTo>
                  <a:lnTo>
                    <a:pt x="639" y="169"/>
                  </a:lnTo>
                  <a:lnTo>
                    <a:pt x="655" y="191"/>
                  </a:lnTo>
                  <a:lnTo>
                    <a:pt x="655" y="197"/>
                  </a:lnTo>
                  <a:lnTo>
                    <a:pt x="655" y="202"/>
                  </a:lnTo>
                  <a:lnTo>
                    <a:pt x="651" y="207"/>
                  </a:lnTo>
                  <a:lnTo>
                    <a:pt x="645" y="212"/>
                  </a:lnTo>
                  <a:lnTo>
                    <a:pt x="341" y="278"/>
                  </a:lnTo>
                  <a:lnTo>
                    <a:pt x="335" y="273"/>
                  </a:lnTo>
                  <a:lnTo>
                    <a:pt x="330" y="262"/>
                  </a:lnTo>
                  <a:lnTo>
                    <a:pt x="325" y="256"/>
                  </a:lnTo>
                  <a:lnTo>
                    <a:pt x="320" y="246"/>
                  </a:lnTo>
                  <a:lnTo>
                    <a:pt x="320" y="197"/>
                  </a:lnTo>
                  <a:lnTo>
                    <a:pt x="308" y="148"/>
                  </a:lnTo>
                  <a:lnTo>
                    <a:pt x="287" y="104"/>
                  </a:lnTo>
                  <a:lnTo>
                    <a:pt x="255" y="65"/>
                  </a:lnTo>
                  <a:lnTo>
                    <a:pt x="222" y="50"/>
                  </a:lnTo>
                  <a:lnTo>
                    <a:pt x="189" y="44"/>
                  </a:lnTo>
                  <a:lnTo>
                    <a:pt x="151" y="50"/>
                  </a:lnTo>
                  <a:lnTo>
                    <a:pt x="120" y="61"/>
                  </a:lnTo>
                  <a:lnTo>
                    <a:pt x="59" y="110"/>
                  </a:lnTo>
                  <a:lnTo>
                    <a:pt x="22" y="175"/>
                  </a:lnTo>
                  <a:lnTo>
                    <a:pt x="0" y="246"/>
                  </a:lnTo>
                  <a:lnTo>
                    <a:pt x="0" y="326"/>
                  </a:lnTo>
                  <a:lnTo>
                    <a:pt x="10" y="349"/>
                  </a:lnTo>
                  <a:lnTo>
                    <a:pt x="22" y="366"/>
                  </a:lnTo>
                  <a:lnTo>
                    <a:pt x="26" y="376"/>
                  </a:lnTo>
                  <a:lnTo>
                    <a:pt x="37" y="392"/>
                  </a:lnTo>
                  <a:lnTo>
                    <a:pt x="59" y="409"/>
                  </a:lnTo>
                  <a:lnTo>
                    <a:pt x="81" y="419"/>
                  </a:lnTo>
                  <a:lnTo>
                    <a:pt x="103" y="430"/>
                  </a:lnTo>
                  <a:lnTo>
                    <a:pt x="130" y="436"/>
                  </a:lnTo>
                  <a:lnTo>
                    <a:pt x="151" y="441"/>
                  </a:lnTo>
                  <a:lnTo>
                    <a:pt x="179" y="447"/>
                  </a:lnTo>
                  <a:lnTo>
                    <a:pt x="206" y="447"/>
                  </a:lnTo>
                  <a:lnTo>
                    <a:pt x="234" y="447"/>
                  </a:lnTo>
                  <a:lnTo>
                    <a:pt x="244" y="447"/>
                  </a:lnTo>
                  <a:lnTo>
                    <a:pt x="250" y="453"/>
                  </a:lnTo>
                  <a:lnTo>
                    <a:pt x="260" y="463"/>
                  </a:lnTo>
                  <a:lnTo>
                    <a:pt x="265" y="474"/>
                  </a:lnTo>
                  <a:lnTo>
                    <a:pt x="265" y="533"/>
                  </a:lnTo>
                  <a:lnTo>
                    <a:pt x="277" y="594"/>
                  </a:lnTo>
                  <a:lnTo>
                    <a:pt x="304" y="648"/>
                  </a:lnTo>
                  <a:lnTo>
                    <a:pt x="341" y="692"/>
                  </a:lnTo>
                  <a:lnTo>
                    <a:pt x="363" y="714"/>
                  </a:lnTo>
                  <a:lnTo>
                    <a:pt x="385" y="724"/>
                  </a:lnTo>
                  <a:lnTo>
                    <a:pt x="412" y="735"/>
                  </a:lnTo>
                  <a:lnTo>
                    <a:pt x="439" y="741"/>
                  </a:lnTo>
                  <a:close/>
                  <a:moveTo>
                    <a:pt x="184" y="305"/>
                  </a:moveTo>
                  <a:lnTo>
                    <a:pt x="265" y="289"/>
                  </a:lnTo>
                  <a:lnTo>
                    <a:pt x="271" y="262"/>
                  </a:lnTo>
                  <a:lnTo>
                    <a:pt x="271" y="228"/>
                  </a:lnTo>
                  <a:lnTo>
                    <a:pt x="260" y="202"/>
                  </a:lnTo>
                  <a:lnTo>
                    <a:pt x="244" y="175"/>
                  </a:lnTo>
                  <a:lnTo>
                    <a:pt x="217" y="158"/>
                  </a:lnTo>
                  <a:lnTo>
                    <a:pt x="184" y="142"/>
                  </a:lnTo>
                  <a:lnTo>
                    <a:pt x="157" y="137"/>
                  </a:lnTo>
                  <a:lnTo>
                    <a:pt x="124" y="137"/>
                  </a:lnTo>
                  <a:lnTo>
                    <a:pt x="103" y="154"/>
                  </a:lnTo>
                  <a:lnTo>
                    <a:pt x="81" y="175"/>
                  </a:lnTo>
                  <a:lnTo>
                    <a:pt x="71" y="202"/>
                  </a:lnTo>
                  <a:lnTo>
                    <a:pt x="71" y="224"/>
                  </a:lnTo>
                  <a:lnTo>
                    <a:pt x="71" y="228"/>
                  </a:lnTo>
                  <a:lnTo>
                    <a:pt x="76" y="241"/>
                  </a:lnTo>
                  <a:lnTo>
                    <a:pt x="76" y="246"/>
                  </a:lnTo>
                  <a:lnTo>
                    <a:pt x="93" y="268"/>
                  </a:lnTo>
                  <a:lnTo>
                    <a:pt x="120" y="283"/>
                  </a:lnTo>
                  <a:lnTo>
                    <a:pt x="151" y="295"/>
                  </a:lnTo>
                  <a:lnTo>
                    <a:pt x="184" y="305"/>
                  </a:lnTo>
                  <a:close/>
                  <a:moveTo>
                    <a:pt x="477" y="600"/>
                  </a:moveTo>
                  <a:lnTo>
                    <a:pt x="510" y="600"/>
                  </a:lnTo>
                  <a:lnTo>
                    <a:pt x="538" y="588"/>
                  </a:lnTo>
                  <a:lnTo>
                    <a:pt x="563" y="583"/>
                  </a:lnTo>
                  <a:lnTo>
                    <a:pt x="591" y="567"/>
                  </a:lnTo>
                  <a:lnTo>
                    <a:pt x="612" y="551"/>
                  </a:lnTo>
                  <a:lnTo>
                    <a:pt x="634" y="529"/>
                  </a:lnTo>
                  <a:lnTo>
                    <a:pt x="651" y="507"/>
                  </a:lnTo>
                  <a:lnTo>
                    <a:pt x="661" y="484"/>
                  </a:lnTo>
                  <a:lnTo>
                    <a:pt x="673" y="459"/>
                  </a:lnTo>
                  <a:lnTo>
                    <a:pt x="683" y="425"/>
                  </a:lnTo>
                  <a:lnTo>
                    <a:pt x="683" y="398"/>
                  </a:lnTo>
                  <a:lnTo>
                    <a:pt x="679" y="370"/>
                  </a:lnTo>
                  <a:lnTo>
                    <a:pt x="634" y="366"/>
                  </a:lnTo>
                  <a:lnTo>
                    <a:pt x="591" y="366"/>
                  </a:lnTo>
                  <a:lnTo>
                    <a:pt x="542" y="366"/>
                  </a:lnTo>
                  <a:lnTo>
                    <a:pt x="498" y="376"/>
                  </a:lnTo>
                  <a:lnTo>
                    <a:pt x="449" y="387"/>
                  </a:lnTo>
                  <a:lnTo>
                    <a:pt x="407" y="398"/>
                  </a:lnTo>
                  <a:lnTo>
                    <a:pt x="363" y="413"/>
                  </a:lnTo>
                  <a:lnTo>
                    <a:pt x="325" y="436"/>
                  </a:lnTo>
                  <a:lnTo>
                    <a:pt x="320" y="469"/>
                  </a:lnTo>
                  <a:lnTo>
                    <a:pt x="330" y="496"/>
                  </a:lnTo>
                  <a:lnTo>
                    <a:pt x="347" y="523"/>
                  </a:lnTo>
                  <a:lnTo>
                    <a:pt x="363" y="551"/>
                  </a:lnTo>
                  <a:lnTo>
                    <a:pt x="391" y="567"/>
                  </a:lnTo>
                  <a:lnTo>
                    <a:pt x="418" y="577"/>
                  </a:lnTo>
                  <a:lnTo>
                    <a:pt x="445" y="588"/>
                  </a:lnTo>
                  <a:lnTo>
                    <a:pt x="477" y="600"/>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80" name="Freeform 56"/>
            <p:cNvSpPr>
              <a:spLocks/>
            </p:cNvSpPr>
            <p:nvPr userDrawn="1"/>
          </p:nvSpPr>
          <p:spPr bwMode="auto">
            <a:xfrm>
              <a:off x="1129" y="2867"/>
              <a:ext cx="54" cy="51"/>
            </a:xfrm>
            <a:custGeom>
              <a:avLst/>
              <a:gdLst/>
              <a:ahLst/>
              <a:cxnLst>
                <a:cxn ang="0">
                  <a:pos x="623" y="997"/>
                </a:cxn>
                <a:cxn ang="0">
                  <a:pos x="700" y="899"/>
                </a:cxn>
                <a:cxn ang="0">
                  <a:pos x="759" y="789"/>
                </a:cxn>
                <a:cxn ang="0">
                  <a:pos x="689" y="822"/>
                </a:cxn>
                <a:cxn ang="0">
                  <a:pos x="602" y="789"/>
                </a:cxn>
                <a:cxn ang="0">
                  <a:pos x="525" y="730"/>
                </a:cxn>
                <a:cxn ang="0">
                  <a:pos x="455" y="653"/>
                </a:cxn>
                <a:cxn ang="0">
                  <a:pos x="499" y="566"/>
                </a:cxn>
                <a:cxn ang="0">
                  <a:pos x="570" y="490"/>
                </a:cxn>
                <a:cxn ang="0">
                  <a:pos x="629" y="436"/>
                </a:cxn>
                <a:cxn ang="0">
                  <a:pos x="656" y="431"/>
                </a:cxn>
                <a:cxn ang="0">
                  <a:pos x="829" y="697"/>
                </a:cxn>
                <a:cxn ang="0">
                  <a:pos x="851" y="703"/>
                </a:cxn>
                <a:cxn ang="0">
                  <a:pos x="1047" y="462"/>
                </a:cxn>
                <a:cxn ang="0">
                  <a:pos x="1014" y="462"/>
                </a:cxn>
                <a:cxn ang="0">
                  <a:pos x="933" y="490"/>
                </a:cxn>
                <a:cxn ang="0">
                  <a:pos x="759" y="344"/>
                </a:cxn>
                <a:cxn ang="0">
                  <a:pos x="592" y="203"/>
                </a:cxn>
                <a:cxn ang="0">
                  <a:pos x="482" y="104"/>
                </a:cxn>
                <a:cxn ang="0">
                  <a:pos x="499" y="0"/>
                </a:cxn>
                <a:cxn ang="0">
                  <a:pos x="406" y="71"/>
                </a:cxn>
                <a:cxn ang="0">
                  <a:pos x="337" y="163"/>
                </a:cxn>
                <a:cxn ang="0">
                  <a:pos x="288" y="228"/>
                </a:cxn>
                <a:cxn ang="0">
                  <a:pos x="292" y="240"/>
                </a:cxn>
                <a:cxn ang="0">
                  <a:pos x="331" y="228"/>
                </a:cxn>
                <a:cxn ang="0">
                  <a:pos x="412" y="213"/>
                </a:cxn>
                <a:cxn ang="0">
                  <a:pos x="536" y="425"/>
                </a:cxn>
                <a:cxn ang="0">
                  <a:pos x="466" y="517"/>
                </a:cxn>
                <a:cxn ang="0">
                  <a:pos x="384" y="600"/>
                </a:cxn>
                <a:cxn ang="0">
                  <a:pos x="368" y="600"/>
                </a:cxn>
                <a:cxn ang="0">
                  <a:pos x="314" y="560"/>
                </a:cxn>
                <a:cxn ang="0">
                  <a:pos x="238" y="507"/>
                </a:cxn>
                <a:cxn ang="0">
                  <a:pos x="184" y="436"/>
                </a:cxn>
                <a:cxn ang="0">
                  <a:pos x="200" y="376"/>
                </a:cxn>
                <a:cxn ang="0">
                  <a:pos x="195" y="348"/>
                </a:cxn>
                <a:cxn ang="0">
                  <a:pos x="0" y="600"/>
                </a:cxn>
                <a:cxn ang="0">
                  <a:pos x="27" y="604"/>
                </a:cxn>
                <a:cxn ang="0">
                  <a:pos x="104" y="566"/>
                </a:cxn>
                <a:cxn ang="0">
                  <a:pos x="277" y="697"/>
                </a:cxn>
                <a:cxn ang="0">
                  <a:pos x="451" y="834"/>
                </a:cxn>
                <a:cxn ang="0">
                  <a:pos x="586" y="948"/>
                </a:cxn>
                <a:cxn ang="0">
                  <a:pos x="559" y="1056"/>
                </a:cxn>
              </a:cxnLst>
              <a:rect l="0" t="0" r="r" b="b"/>
              <a:pathLst>
                <a:path w="1053" h="1056">
                  <a:moveTo>
                    <a:pt x="570" y="1056"/>
                  </a:moveTo>
                  <a:lnTo>
                    <a:pt x="596" y="1029"/>
                  </a:lnTo>
                  <a:lnTo>
                    <a:pt x="623" y="997"/>
                  </a:lnTo>
                  <a:lnTo>
                    <a:pt x="650" y="963"/>
                  </a:lnTo>
                  <a:lnTo>
                    <a:pt x="672" y="931"/>
                  </a:lnTo>
                  <a:lnTo>
                    <a:pt x="700" y="899"/>
                  </a:lnTo>
                  <a:lnTo>
                    <a:pt x="722" y="859"/>
                  </a:lnTo>
                  <a:lnTo>
                    <a:pt x="743" y="828"/>
                  </a:lnTo>
                  <a:lnTo>
                    <a:pt x="759" y="789"/>
                  </a:lnTo>
                  <a:lnTo>
                    <a:pt x="733" y="795"/>
                  </a:lnTo>
                  <a:lnTo>
                    <a:pt x="710" y="807"/>
                  </a:lnTo>
                  <a:lnTo>
                    <a:pt x="689" y="822"/>
                  </a:lnTo>
                  <a:lnTo>
                    <a:pt x="656" y="828"/>
                  </a:lnTo>
                  <a:lnTo>
                    <a:pt x="629" y="807"/>
                  </a:lnTo>
                  <a:lnTo>
                    <a:pt x="602" y="789"/>
                  </a:lnTo>
                  <a:lnTo>
                    <a:pt x="575" y="767"/>
                  </a:lnTo>
                  <a:lnTo>
                    <a:pt x="548" y="751"/>
                  </a:lnTo>
                  <a:lnTo>
                    <a:pt x="525" y="730"/>
                  </a:lnTo>
                  <a:lnTo>
                    <a:pt x="499" y="708"/>
                  </a:lnTo>
                  <a:lnTo>
                    <a:pt x="476" y="681"/>
                  </a:lnTo>
                  <a:lnTo>
                    <a:pt x="455" y="653"/>
                  </a:lnTo>
                  <a:lnTo>
                    <a:pt x="466" y="621"/>
                  </a:lnTo>
                  <a:lnTo>
                    <a:pt x="476" y="594"/>
                  </a:lnTo>
                  <a:lnTo>
                    <a:pt x="499" y="566"/>
                  </a:lnTo>
                  <a:lnTo>
                    <a:pt x="521" y="539"/>
                  </a:lnTo>
                  <a:lnTo>
                    <a:pt x="543" y="517"/>
                  </a:lnTo>
                  <a:lnTo>
                    <a:pt x="570" y="490"/>
                  </a:lnTo>
                  <a:lnTo>
                    <a:pt x="596" y="469"/>
                  </a:lnTo>
                  <a:lnTo>
                    <a:pt x="618" y="441"/>
                  </a:lnTo>
                  <a:lnTo>
                    <a:pt x="629" y="436"/>
                  </a:lnTo>
                  <a:lnTo>
                    <a:pt x="639" y="431"/>
                  </a:lnTo>
                  <a:lnTo>
                    <a:pt x="645" y="431"/>
                  </a:lnTo>
                  <a:lnTo>
                    <a:pt x="656" y="431"/>
                  </a:lnTo>
                  <a:lnTo>
                    <a:pt x="857" y="610"/>
                  </a:lnTo>
                  <a:lnTo>
                    <a:pt x="829" y="693"/>
                  </a:lnTo>
                  <a:lnTo>
                    <a:pt x="829" y="697"/>
                  </a:lnTo>
                  <a:lnTo>
                    <a:pt x="835" y="703"/>
                  </a:lnTo>
                  <a:lnTo>
                    <a:pt x="847" y="703"/>
                  </a:lnTo>
                  <a:lnTo>
                    <a:pt x="851" y="703"/>
                  </a:lnTo>
                  <a:lnTo>
                    <a:pt x="1053" y="475"/>
                  </a:lnTo>
                  <a:lnTo>
                    <a:pt x="1053" y="469"/>
                  </a:lnTo>
                  <a:lnTo>
                    <a:pt x="1047" y="462"/>
                  </a:lnTo>
                  <a:lnTo>
                    <a:pt x="1041" y="462"/>
                  </a:lnTo>
                  <a:lnTo>
                    <a:pt x="1041" y="458"/>
                  </a:lnTo>
                  <a:lnTo>
                    <a:pt x="1014" y="462"/>
                  </a:lnTo>
                  <a:lnTo>
                    <a:pt x="988" y="480"/>
                  </a:lnTo>
                  <a:lnTo>
                    <a:pt x="960" y="490"/>
                  </a:lnTo>
                  <a:lnTo>
                    <a:pt x="933" y="490"/>
                  </a:lnTo>
                  <a:lnTo>
                    <a:pt x="873" y="441"/>
                  </a:lnTo>
                  <a:lnTo>
                    <a:pt x="819" y="392"/>
                  </a:lnTo>
                  <a:lnTo>
                    <a:pt x="759" y="344"/>
                  </a:lnTo>
                  <a:lnTo>
                    <a:pt x="706" y="299"/>
                  </a:lnTo>
                  <a:lnTo>
                    <a:pt x="645" y="251"/>
                  </a:lnTo>
                  <a:lnTo>
                    <a:pt x="592" y="203"/>
                  </a:lnTo>
                  <a:lnTo>
                    <a:pt x="536" y="157"/>
                  </a:lnTo>
                  <a:lnTo>
                    <a:pt x="482" y="110"/>
                  </a:lnTo>
                  <a:lnTo>
                    <a:pt x="482" y="104"/>
                  </a:lnTo>
                  <a:lnTo>
                    <a:pt x="482" y="99"/>
                  </a:lnTo>
                  <a:lnTo>
                    <a:pt x="476" y="93"/>
                  </a:lnTo>
                  <a:lnTo>
                    <a:pt x="499" y="0"/>
                  </a:lnTo>
                  <a:lnTo>
                    <a:pt x="466" y="22"/>
                  </a:lnTo>
                  <a:lnTo>
                    <a:pt x="434" y="43"/>
                  </a:lnTo>
                  <a:lnTo>
                    <a:pt x="406" y="71"/>
                  </a:lnTo>
                  <a:lnTo>
                    <a:pt x="384" y="104"/>
                  </a:lnTo>
                  <a:lnTo>
                    <a:pt x="358" y="132"/>
                  </a:lnTo>
                  <a:lnTo>
                    <a:pt x="337" y="163"/>
                  </a:lnTo>
                  <a:lnTo>
                    <a:pt x="309" y="197"/>
                  </a:lnTo>
                  <a:lnTo>
                    <a:pt x="288" y="224"/>
                  </a:lnTo>
                  <a:lnTo>
                    <a:pt x="288" y="228"/>
                  </a:lnTo>
                  <a:lnTo>
                    <a:pt x="288" y="234"/>
                  </a:lnTo>
                  <a:lnTo>
                    <a:pt x="288" y="240"/>
                  </a:lnTo>
                  <a:lnTo>
                    <a:pt x="292" y="240"/>
                  </a:lnTo>
                  <a:lnTo>
                    <a:pt x="298" y="240"/>
                  </a:lnTo>
                  <a:lnTo>
                    <a:pt x="304" y="240"/>
                  </a:lnTo>
                  <a:lnTo>
                    <a:pt x="331" y="228"/>
                  </a:lnTo>
                  <a:lnTo>
                    <a:pt x="358" y="213"/>
                  </a:lnTo>
                  <a:lnTo>
                    <a:pt x="384" y="207"/>
                  </a:lnTo>
                  <a:lnTo>
                    <a:pt x="412" y="213"/>
                  </a:lnTo>
                  <a:lnTo>
                    <a:pt x="575" y="360"/>
                  </a:lnTo>
                  <a:lnTo>
                    <a:pt x="559" y="392"/>
                  </a:lnTo>
                  <a:lnTo>
                    <a:pt x="536" y="425"/>
                  </a:lnTo>
                  <a:lnTo>
                    <a:pt x="515" y="458"/>
                  </a:lnTo>
                  <a:lnTo>
                    <a:pt x="494" y="486"/>
                  </a:lnTo>
                  <a:lnTo>
                    <a:pt x="466" y="517"/>
                  </a:lnTo>
                  <a:lnTo>
                    <a:pt x="445" y="545"/>
                  </a:lnTo>
                  <a:lnTo>
                    <a:pt x="412" y="573"/>
                  </a:lnTo>
                  <a:lnTo>
                    <a:pt x="384" y="600"/>
                  </a:lnTo>
                  <a:lnTo>
                    <a:pt x="380" y="600"/>
                  </a:lnTo>
                  <a:lnTo>
                    <a:pt x="374" y="600"/>
                  </a:lnTo>
                  <a:lnTo>
                    <a:pt x="368" y="600"/>
                  </a:lnTo>
                  <a:lnTo>
                    <a:pt x="362" y="600"/>
                  </a:lnTo>
                  <a:lnTo>
                    <a:pt x="341" y="579"/>
                  </a:lnTo>
                  <a:lnTo>
                    <a:pt x="314" y="560"/>
                  </a:lnTo>
                  <a:lnTo>
                    <a:pt x="288" y="545"/>
                  </a:lnTo>
                  <a:lnTo>
                    <a:pt x="261" y="529"/>
                  </a:lnTo>
                  <a:lnTo>
                    <a:pt x="238" y="507"/>
                  </a:lnTo>
                  <a:lnTo>
                    <a:pt x="217" y="490"/>
                  </a:lnTo>
                  <a:lnTo>
                    <a:pt x="195" y="462"/>
                  </a:lnTo>
                  <a:lnTo>
                    <a:pt x="184" y="436"/>
                  </a:lnTo>
                  <a:lnTo>
                    <a:pt x="190" y="415"/>
                  </a:lnTo>
                  <a:lnTo>
                    <a:pt x="195" y="392"/>
                  </a:lnTo>
                  <a:lnTo>
                    <a:pt x="200" y="376"/>
                  </a:lnTo>
                  <a:lnTo>
                    <a:pt x="200" y="354"/>
                  </a:lnTo>
                  <a:lnTo>
                    <a:pt x="200" y="348"/>
                  </a:lnTo>
                  <a:lnTo>
                    <a:pt x="195" y="348"/>
                  </a:lnTo>
                  <a:lnTo>
                    <a:pt x="190" y="348"/>
                  </a:lnTo>
                  <a:lnTo>
                    <a:pt x="184" y="354"/>
                  </a:lnTo>
                  <a:lnTo>
                    <a:pt x="0" y="600"/>
                  </a:lnTo>
                  <a:lnTo>
                    <a:pt x="0" y="604"/>
                  </a:lnTo>
                  <a:lnTo>
                    <a:pt x="0" y="610"/>
                  </a:lnTo>
                  <a:lnTo>
                    <a:pt x="27" y="604"/>
                  </a:lnTo>
                  <a:lnTo>
                    <a:pt x="54" y="589"/>
                  </a:lnTo>
                  <a:lnTo>
                    <a:pt x="76" y="573"/>
                  </a:lnTo>
                  <a:lnTo>
                    <a:pt x="104" y="566"/>
                  </a:lnTo>
                  <a:lnTo>
                    <a:pt x="163" y="610"/>
                  </a:lnTo>
                  <a:lnTo>
                    <a:pt x="221" y="653"/>
                  </a:lnTo>
                  <a:lnTo>
                    <a:pt x="277" y="697"/>
                  </a:lnTo>
                  <a:lnTo>
                    <a:pt x="337" y="741"/>
                  </a:lnTo>
                  <a:lnTo>
                    <a:pt x="396" y="789"/>
                  </a:lnTo>
                  <a:lnTo>
                    <a:pt x="451" y="834"/>
                  </a:lnTo>
                  <a:lnTo>
                    <a:pt x="509" y="878"/>
                  </a:lnTo>
                  <a:lnTo>
                    <a:pt x="570" y="921"/>
                  </a:lnTo>
                  <a:lnTo>
                    <a:pt x="586" y="948"/>
                  </a:lnTo>
                  <a:lnTo>
                    <a:pt x="580" y="980"/>
                  </a:lnTo>
                  <a:lnTo>
                    <a:pt x="565" y="1019"/>
                  </a:lnTo>
                  <a:lnTo>
                    <a:pt x="559" y="1056"/>
                  </a:lnTo>
                  <a:lnTo>
                    <a:pt x="565" y="1056"/>
                  </a:lnTo>
                  <a:lnTo>
                    <a:pt x="570" y="1056"/>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81" name="Freeform 57"/>
            <p:cNvSpPr>
              <a:spLocks/>
            </p:cNvSpPr>
            <p:nvPr userDrawn="1"/>
          </p:nvSpPr>
          <p:spPr bwMode="auto">
            <a:xfrm>
              <a:off x="1161" y="2831"/>
              <a:ext cx="45" cy="46"/>
            </a:xfrm>
            <a:custGeom>
              <a:avLst/>
              <a:gdLst/>
              <a:ahLst/>
              <a:cxnLst>
                <a:cxn ang="0">
                  <a:pos x="592" y="919"/>
                </a:cxn>
                <a:cxn ang="0">
                  <a:pos x="669" y="897"/>
                </a:cxn>
                <a:cxn ang="0">
                  <a:pos x="739" y="859"/>
                </a:cxn>
                <a:cxn ang="0">
                  <a:pos x="799" y="811"/>
                </a:cxn>
                <a:cxn ang="0">
                  <a:pos x="859" y="718"/>
                </a:cxn>
                <a:cxn ang="0">
                  <a:pos x="880" y="598"/>
                </a:cxn>
                <a:cxn ang="0">
                  <a:pos x="841" y="472"/>
                </a:cxn>
                <a:cxn ang="0">
                  <a:pos x="766" y="358"/>
                </a:cxn>
                <a:cxn ang="0">
                  <a:pos x="685" y="250"/>
                </a:cxn>
                <a:cxn ang="0">
                  <a:pos x="598" y="146"/>
                </a:cxn>
                <a:cxn ang="0">
                  <a:pos x="592" y="10"/>
                </a:cxn>
                <a:cxn ang="0">
                  <a:pos x="586" y="4"/>
                </a:cxn>
                <a:cxn ang="0">
                  <a:pos x="381" y="163"/>
                </a:cxn>
                <a:cxn ang="0">
                  <a:pos x="386" y="174"/>
                </a:cxn>
                <a:cxn ang="0">
                  <a:pos x="402" y="174"/>
                </a:cxn>
                <a:cxn ang="0">
                  <a:pos x="500" y="174"/>
                </a:cxn>
                <a:cxn ang="0">
                  <a:pos x="555" y="228"/>
                </a:cxn>
                <a:cxn ang="0">
                  <a:pos x="625" y="305"/>
                </a:cxn>
                <a:cxn ang="0">
                  <a:pos x="712" y="407"/>
                </a:cxn>
                <a:cxn ang="0">
                  <a:pos x="782" y="511"/>
                </a:cxn>
                <a:cxn ang="0">
                  <a:pos x="820" y="625"/>
                </a:cxn>
                <a:cxn ang="0">
                  <a:pos x="810" y="707"/>
                </a:cxn>
                <a:cxn ang="0">
                  <a:pos x="793" y="734"/>
                </a:cxn>
                <a:cxn ang="0">
                  <a:pos x="766" y="767"/>
                </a:cxn>
                <a:cxn ang="0">
                  <a:pos x="717" y="795"/>
                </a:cxn>
                <a:cxn ang="0">
                  <a:pos x="657" y="811"/>
                </a:cxn>
                <a:cxn ang="0">
                  <a:pos x="598" y="811"/>
                </a:cxn>
                <a:cxn ang="0">
                  <a:pos x="516" y="772"/>
                </a:cxn>
                <a:cxn ang="0">
                  <a:pos x="408" y="685"/>
                </a:cxn>
                <a:cxn ang="0">
                  <a:pos x="304" y="588"/>
                </a:cxn>
                <a:cxn ang="0">
                  <a:pos x="224" y="472"/>
                </a:cxn>
                <a:cxn ang="0">
                  <a:pos x="190" y="402"/>
                </a:cxn>
                <a:cxn ang="0">
                  <a:pos x="212" y="364"/>
                </a:cxn>
                <a:cxn ang="0">
                  <a:pos x="208" y="342"/>
                </a:cxn>
                <a:cxn ang="0">
                  <a:pos x="196" y="342"/>
                </a:cxn>
                <a:cxn ang="0">
                  <a:pos x="0" y="543"/>
                </a:cxn>
                <a:cxn ang="0">
                  <a:pos x="6" y="554"/>
                </a:cxn>
                <a:cxn ang="0">
                  <a:pos x="55" y="543"/>
                </a:cxn>
                <a:cxn ang="0">
                  <a:pos x="104" y="549"/>
                </a:cxn>
                <a:cxn ang="0">
                  <a:pos x="212" y="663"/>
                </a:cxn>
                <a:cxn ang="0">
                  <a:pos x="310" y="772"/>
                </a:cxn>
                <a:cxn ang="0">
                  <a:pos x="419" y="859"/>
                </a:cxn>
                <a:cxn ang="0">
                  <a:pos x="549" y="919"/>
                </a:cxn>
              </a:cxnLst>
              <a:rect l="0" t="0" r="r" b="b"/>
              <a:pathLst>
                <a:path w="880" h="919">
                  <a:moveTo>
                    <a:pt x="549" y="919"/>
                  </a:moveTo>
                  <a:lnTo>
                    <a:pt x="592" y="919"/>
                  </a:lnTo>
                  <a:lnTo>
                    <a:pt x="629" y="909"/>
                  </a:lnTo>
                  <a:lnTo>
                    <a:pt x="669" y="897"/>
                  </a:lnTo>
                  <a:lnTo>
                    <a:pt x="706" y="882"/>
                  </a:lnTo>
                  <a:lnTo>
                    <a:pt x="739" y="859"/>
                  </a:lnTo>
                  <a:lnTo>
                    <a:pt x="770" y="838"/>
                  </a:lnTo>
                  <a:lnTo>
                    <a:pt x="799" y="811"/>
                  </a:lnTo>
                  <a:lnTo>
                    <a:pt x="826" y="778"/>
                  </a:lnTo>
                  <a:lnTo>
                    <a:pt x="859" y="718"/>
                  </a:lnTo>
                  <a:lnTo>
                    <a:pt x="874" y="658"/>
                  </a:lnTo>
                  <a:lnTo>
                    <a:pt x="880" y="598"/>
                  </a:lnTo>
                  <a:lnTo>
                    <a:pt x="869" y="539"/>
                  </a:lnTo>
                  <a:lnTo>
                    <a:pt x="841" y="472"/>
                  </a:lnTo>
                  <a:lnTo>
                    <a:pt x="810" y="413"/>
                  </a:lnTo>
                  <a:lnTo>
                    <a:pt x="766" y="358"/>
                  </a:lnTo>
                  <a:lnTo>
                    <a:pt x="727" y="305"/>
                  </a:lnTo>
                  <a:lnTo>
                    <a:pt x="685" y="250"/>
                  </a:lnTo>
                  <a:lnTo>
                    <a:pt x="641" y="201"/>
                  </a:lnTo>
                  <a:lnTo>
                    <a:pt x="598" y="146"/>
                  </a:lnTo>
                  <a:lnTo>
                    <a:pt x="560" y="87"/>
                  </a:lnTo>
                  <a:lnTo>
                    <a:pt x="592" y="10"/>
                  </a:lnTo>
                  <a:lnTo>
                    <a:pt x="592" y="4"/>
                  </a:lnTo>
                  <a:lnTo>
                    <a:pt x="586" y="4"/>
                  </a:lnTo>
                  <a:lnTo>
                    <a:pt x="582" y="0"/>
                  </a:lnTo>
                  <a:lnTo>
                    <a:pt x="381" y="163"/>
                  </a:lnTo>
                  <a:lnTo>
                    <a:pt x="381" y="168"/>
                  </a:lnTo>
                  <a:lnTo>
                    <a:pt x="386" y="174"/>
                  </a:lnTo>
                  <a:lnTo>
                    <a:pt x="392" y="174"/>
                  </a:lnTo>
                  <a:lnTo>
                    <a:pt x="402" y="174"/>
                  </a:lnTo>
                  <a:lnTo>
                    <a:pt x="462" y="157"/>
                  </a:lnTo>
                  <a:lnTo>
                    <a:pt x="500" y="174"/>
                  </a:lnTo>
                  <a:lnTo>
                    <a:pt x="528" y="195"/>
                  </a:lnTo>
                  <a:lnTo>
                    <a:pt x="555" y="228"/>
                  </a:lnTo>
                  <a:lnTo>
                    <a:pt x="582" y="255"/>
                  </a:lnTo>
                  <a:lnTo>
                    <a:pt x="625" y="305"/>
                  </a:lnTo>
                  <a:lnTo>
                    <a:pt x="669" y="354"/>
                  </a:lnTo>
                  <a:lnTo>
                    <a:pt x="712" y="407"/>
                  </a:lnTo>
                  <a:lnTo>
                    <a:pt x="749" y="456"/>
                  </a:lnTo>
                  <a:lnTo>
                    <a:pt x="782" y="511"/>
                  </a:lnTo>
                  <a:lnTo>
                    <a:pt x="810" y="566"/>
                  </a:lnTo>
                  <a:lnTo>
                    <a:pt x="820" y="625"/>
                  </a:lnTo>
                  <a:lnTo>
                    <a:pt x="816" y="691"/>
                  </a:lnTo>
                  <a:lnTo>
                    <a:pt x="810" y="707"/>
                  </a:lnTo>
                  <a:lnTo>
                    <a:pt x="799" y="724"/>
                  </a:lnTo>
                  <a:lnTo>
                    <a:pt x="793" y="734"/>
                  </a:lnTo>
                  <a:lnTo>
                    <a:pt x="782" y="745"/>
                  </a:lnTo>
                  <a:lnTo>
                    <a:pt x="766" y="767"/>
                  </a:lnTo>
                  <a:lnTo>
                    <a:pt x="745" y="783"/>
                  </a:lnTo>
                  <a:lnTo>
                    <a:pt x="717" y="795"/>
                  </a:lnTo>
                  <a:lnTo>
                    <a:pt x="690" y="805"/>
                  </a:lnTo>
                  <a:lnTo>
                    <a:pt x="657" y="811"/>
                  </a:lnTo>
                  <a:lnTo>
                    <a:pt x="629" y="816"/>
                  </a:lnTo>
                  <a:lnTo>
                    <a:pt x="598" y="811"/>
                  </a:lnTo>
                  <a:lnTo>
                    <a:pt x="571" y="805"/>
                  </a:lnTo>
                  <a:lnTo>
                    <a:pt x="516" y="772"/>
                  </a:lnTo>
                  <a:lnTo>
                    <a:pt x="462" y="734"/>
                  </a:lnTo>
                  <a:lnTo>
                    <a:pt x="408" y="685"/>
                  </a:lnTo>
                  <a:lnTo>
                    <a:pt x="354" y="636"/>
                  </a:lnTo>
                  <a:lnTo>
                    <a:pt x="304" y="588"/>
                  </a:lnTo>
                  <a:lnTo>
                    <a:pt x="261" y="533"/>
                  </a:lnTo>
                  <a:lnTo>
                    <a:pt x="224" y="472"/>
                  </a:lnTo>
                  <a:lnTo>
                    <a:pt x="186" y="419"/>
                  </a:lnTo>
                  <a:lnTo>
                    <a:pt x="190" y="402"/>
                  </a:lnTo>
                  <a:lnTo>
                    <a:pt x="202" y="380"/>
                  </a:lnTo>
                  <a:lnTo>
                    <a:pt x="212" y="364"/>
                  </a:lnTo>
                  <a:lnTo>
                    <a:pt x="212" y="342"/>
                  </a:lnTo>
                  <a:lnTo>
                    <a:pt x="208" y="342"/>
                  </a:lnTo>
                  <a:lnTo>
                    <a:pt x="202" y="342"/>
                  </a:lnTo>
                  <a:lnTo>
                    <a:pt x="196" y="342"/>
                  </a:lnTo>
                  <a:lnTo>
                    <a:pt x="17" y="511"/>
                  </a:lnTo>
                  <a:lnTo>
                    <a:pt x="0" y="543"/>
                  </a:lnTo>
                  <a:lnTo>
                    <a:pt x="0" y="549"/>
                  </a:lnTo>
                  <a:lnTo>
                    <a:pt x="6" y="554"/>
                  </a:lnTo>
                  <a:lnTo>
                    <a:pt x="33" y="549"/>
                  </a:lnTo>
                  <a:lnTo>
                    <a:pt x="55" y="543"/>
                  </a:lnTo>
                  <a:lnTo>
                    <a:pt x="83" y="539"/>
                  </a:lnTo>
                  <a:lnTo>
                    <a:pt x="104" y="549"/>
                  </a:lnTo>
                  <a:lnTo>
                    <a:pt x="164" y="604"/>
                  </a:lnTo>
                  <a:lnTo>
                    <a:pt x="212" y="663"/>
                  </a:lnTo>
                  <a:lnTo>
                    <a:pt x="261" y="718"/>
                  </a:lnTo>
                  <a:lnTo>
                    <a:pt x="310" y="772"/>
                  </a:lnTo>
                  <a:lnTo>
                    <a:pt x="365" y="822"/>
                  </a:lnTo>
                  <a:lnTo>
                    <a:pt x="419" y="859"/>
                  </a:lnTo>
                  <a:lnTo>
                    <a:pt x="478" y="897"/>
                  </a:lnTo>
                  <a:lnTo>
                    <a:pt x="549" y="919"/>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82" name="Freeform 58"/>
            <p:cNvSpPr>
              <a:spLocks noEditPoints="1"/>
            </p:cNvSpPr>
            <p:nvPr userDrawn="1"/>
          </p:nvSpPr>
          <p:spPr bwMode="auto">
            <a:xfrm>
              <a:off x="1693" y="2861"/>
              <a:ext cx="41" cy="42"/>
            </a:xfrm>
            <a:custGeom>
              <a:avLst/>
              <a:gdLst/>
              <a:ahLst/>
              <a:cxnLst>
                <a:cxn ang="0">
                  <a:pos x="554" y="315"/>
                </a:cxn>
                <a:cxn ang="0">
                  <a:pos x="635" y="152"/>
                </a:cxn>
                <a:cxn ang="0">
                  <a:pos x="445" y="234"/>
                </a:cxn>
                <a:cxn ang="0">
                  <a:pos x="527" y="327"/>
                </a:cxn>
                <a:cxn ang="0">
                  <a:pos x="542" y="817"/>
                </a:cxn>
                <a:cxn ang="0">
                  <a:pos x="548" y="805"/>
                </a:cxn>
                <a:cxn ang="0">
                  <a:pos x="527" y="718"/>
                </a:cxn>
                <a:cxn ang="0">
                  <a:pos x="554" y="626"/>
                </a:cxn>
                <a:cxn ang="0">
                  <a:pos x="624" y="472"/>
                </a:cxn>
                <a:cxn ang="0">
                  <a:pos x="706" y="331"/>
                </a:cxn>
                <a:cxn ang="0">
                  <a:pos x="775" y="184"/>
                </a:cxn>
                <a:cxn ang="0">
                  <a:pos x="820" y="37"/>
                </a:cxn>
                <a:cxn ang="0">
                  <a:pos x="799" y="16"/>
                </a:cxn>
                <a:cxn ang="0">
                  <a:pos x="775" y="0"/>
                </a:cxn>
                <a:cxn ang="0">
                  <a:pos x="587" y="65"/>
                </a:cxn>
                <a:cxn ang="0">
                  <a:pos x="397" y="152"/>
                </a:cxn>
                <a:cxn ang="0">
                  <a:pos x="207" y="223"/>
                </a:cxn>
                <a:cxn ang="0">
                  <a:pos x="10" y="228"/>
                </a:cxn>
                <a:cxn ang="0">
                  <a:pos x="0" y="234"/>
                </a:cxn>
                <a:cxn ang="0">
                  <a:pos x="0" y="256"/>
                </a:cxn>
                <a:cxn ang="0">
                  <a:pos x="54" y="305"/>
                </a:cxn>
                <a:cxn ang="0">
                  <a:pos x="103" y="358"/>
                </a:cxn>
                <a:cxn ang="0">
                  <a:pos x="152" y="408"/>
                </a:cxn>
                <a:cxn ang="0">
                  <a:pos x="213" y="435"/>
                </a:cxn>
                <a:cxn ang="0">
                  <a:pos x="213" y="398"/>
                </a:cxn>
                <a:cxn ang="0">
                  <a:pos x="190" y="358"/>
                </a:cxn>
                <a:cxn ang="0">
                  <a:pos x="240" y="305"/>
                </a:cxn>
                <a:cxn ang="0">
                  <a:pos x="320" y="277"/>
                </a:cxn>
                <a:cxn ang="0">
                  <a:pos x="370" y="294"/>
                </a:cxn>
                <a:cxn ang="0">
                  <a:pos x="413" y="331"/>
                </a:cxn>
                <a:cxn ang="0">
                  <a:pos x="450" y="370"/>
                </a:cxn>
                <a:cxn ang="0">
                  <a:pos x="483" y="402"/>
                </a:cxn>
                <a:cxn ang="0">
                  <a:pos x="488" y="435"/>
                </a:cxn>
                <a:cxn ang="0">
                  <a:pos x="494" y="456"/>
                </a:cxn>
                <a:cxn ang="0">
                  <a:pos x="455" y="527"/>
                </a:cxn>
                <a:cxn ang="0">
                  <a:pos x="391" y="582"/>
                </a:cxn>
                <a:cxn ang="0">
                  <a:pos x="358" y="560"/>
                </a:cxn>
                <a:cxn ang="0">
                  <a:pos x="320" y="555"/>
                </a:cxn>
                <a:cxn ang="0">
                  <a:pos x="354" y="626"/>
                </a:cxn>
                <a:cxn ang="0">
                  <a:pos x="407" y="690"/>
                </a:cxn>
                <a:cxn ang="0">
                  <a:pos x="467" y="750"/>
                </a:cxn>
                <a:cxn ang="0">
                  <a:pos x="517" y="811"/>
                </a:cxn>
                <a:cxn ang="0">
                  <a:pos x="527" y="817"/>
                </a:cxn>
                <a:cxn ang="0">
                  <a:pos x="532" y="827"/>
                </a:cxn>
                <a:cxn ang="0">
                  <a:pos x="542" y="821"/>
                </a:cxn>
              </a:cxnLst>
              <a:rect l="0" t="0" r="r" b="b"/>
              <a:pathLst>
                <a:path w="820" h="827">
                  <a:moveTo>
                    <a:pt x="527" y="327"/>
                  </a:moveTo>
                  <a:lnTo>
                    <a:pt x="554" y="315"/>
                  </a:lnTo>
                  <a:lnTo>
                    <a:pt x="640" y="157"/>
                  </a:lnTo>
                  <a:lnTo>
                    <a:pt x="635" y="152"/>
                  </a:lnTo>
                  <a:lnTo>
                    <a:pt x="630" y="146"/>
                  </a:lnTo>
                  <a:lnTo>
                    <a:pt x="445" y="234"/>
                  </a:lnTo>
                  <a:lnTo>
                    <a:pt x="521" y="327"/>
                  </a:lnTo>
                  <a:lnTo>
                    <a:pt x="527" y="327"/>
                  </a:lnTo>
                  <a:close/>
                  <a:moveTo>
                    <a:pt x="542" y="821"/>
                  </a:moveTo>
                  <a:lnTo>
                    <a:pt x="542" y="817"/>
                  </a:lnTo>
                  <a:lnTo>
                    <a:pt x="548" y="811"/>
                  </a:lnTo>
                  <a:lnTo>
                    <a:pt x="548" y="805"/>
                  </a:lnTo>
                  <a:lnTo>
                    <a:pt x="532" y="761"/>
                  </a:lnTo>
                  <a:lnTo>
                    <a:pt x="527" y="718"/>
                  </a:lnTo>
                  <a:lnTo>
                    <a:pt x="532" y="674"/>
                  </a:lnTo>
                  <a:lnTo>
                    <a:pt x="554" y="626"/>
                  </a:lnTo>
                  <a:lnTo>
                    <a:pt x="587" y="549"/>
                  </a:lnTo>
                  <a:lnTo>
                    <a:pt x="624" y="472"/>
                  </a:lnTo>
                  <a:lnTo>
                    <a:pt x="668" y="402"/>
                  </a:lnTo>
                  <a:lnTo>
                    <a:pt x="706" y="331"/>
                  </a:lnTo>
                  <a:lnTo>
                    <a:pt x="744" y="256"/>
                  </a:lnTo>
                  <a:lnTo>
                    <a:pt x="775" y="184"/>
                  </a:lnTo>
                  <a:lnTo>
                    <a:pt x="803" y="114"/>
                  </a:lnTo>
                  <a:lnTo>
                    <a:pt x="820" y="37"/>
                  </a:lnTo>
                  <a:lnTo>
                    <a:pt x="809" y="26"/>
                  </a:lnTo>
                  <a:lnTo>
                    <a:pt x="799" y="16"/>
                  </a:lnTo>
                  <a:lnTo>
                    <a:pt x="787" y="5"/>
                  </a:lnTo>
                  <a:lnTo>
                    <a:pt x="775" y="0"/>
                  </a:lnTo>
                  <a:lnTo>
                    <a:pt x="684" y="26"/>
                  </a:lnTo>
                  <a:lnTo>
                    <a:pt x="587" y="65"/>
                  </a:lnTo>
                  <a:lnTo>
                    <a:pt x="494" y="109"/>
                  </a:lnTo>
                  <a:lnTo>
                    <a:pt x="397" y="152"/>
                  </a:lnTo>
                  <a:lnTo>
                    <a:pt x="304" y="195"/>
                  </a:lnTo>
                  <a:lnTo>
                    <a:pt x="207" y="223"/>
                  </a:lnTo>
                  <a:lnTo>
                    <a:pt x="109" y="238"/>
                  </a:lnTo>
                  <a:lnTo>
                    <a:pt x="10" y="228"/>
                  </a:lnTo>
                  <a:lnTo>
                    <a:pt x="6" y="228"/>
                  </a:lnTo>
                  <a:lnTo>
                    <a:pt x="0" y="234"/>
                  </a:lnTo>
                  <a:lnTo>
                    <a:pt x="0" y="244"/>
                  </a:lnTo>
                  <a:lnTo>
                    <a:pt x="0" y="256"/>
                  </a:lnTo>
                  <a:lnTo>
                    <a:pt x="28" y="277"/>
                  </a:lnTo>
                  <a:lnTo>
                    <a:pt x="54" y="305"/>
                  </a:lnTo>
                  <a:lnTo>
                    <a:pt x="77" y="331"/>
                  </a:lnTo>
                  <a:lnTo>
                    <a:pt x="103" y="358"/>
                  </a:lnTo>
                  <a:lnTo>
                    <a:pt x="124" y="385"/>
                  </a:lnTo>
                  <a:lnTo>
                    <a:pt x="152" y="408"/>
                  </a:lnTo>
                  <a:lnTo>
                    <a:pt x="179" y="423"/>
                  </a:lnTo>
                  <a:lnTo>
                    <a:pt x="213" y="435"/>
                  </a:lnTo>
                  <a:lnTo>
                    <a:pt x="217" y="419"/>
                  </a:lnTo>
                  <a:lnTo>
                    <a:pt x="213" y="398"/>
                  </a:lnTo>
                  <a:lnTo>
                    <a:pt x="201" y="375"/>
                  </a:lnTo>
                  <a:lnTo>
                    <a:pt x="190" y="358"/>
                  </a:lnTo>
                  <a:lnTo>
                    <a:pt x="213" y="327"/>
                  </a:lnTo>
                  <a:lnTo>
                    <a:pt x="240" y="305"/>
                  </a:lnTo>
                  <a:lnTo>
                    <a:pt x="277" y="294"/>
                  </a:lnTo>
                  <a:lnTo>
                    <a:pt x="320" y="277"/>
                  </a:lnTo>
                  <a:lnTo>
                    <a:pt x="348" y="281"/>
                  </a:lnTo>
                  <a:lnTo>
                    <a:pt x="370" y="294"/>
                  </a:lnTo>
                  <a:lnTo>
                    <a:pt x="391" y="309"/>
                  </a:lnTo>
                  <a:lnTo>
                    <a:pt x="413" y="331"/>
                  </a:lnTo>
                  <a:lnTo>
                    <a:pt x="428" y="352"/>
                  </a:lnTo>
                  <a:lnTo>
                    <a:pt x="450" y="370"/>
                  </a:lnTo>
                  <a:lnTo>
                    <a:pt x="467" y="392"/>
                  </a:lnTo>
                  <a:lnTo>
                    <a:pt x="483" y="402"/>
                  </a:lnTo>
                  <a:lnTo>
                    <a:pt x="488" y="419"/>
                  </a:lnTo>
                  <a:lnTo>
                    <a:pt x="488" y="435"/>
                  </a:lnTo>
                  <a:lnTo>
                    <a:pt x="488" y="445"/>
                  </a:lnTo>
                  <a:lnTo>
                    <a:pt x="494" y="456"/>
                  </a:lnTo>
                  <a:lnTo>
                    <a:pt x="477" y="489"/>
                  </a:lnTo>
                  <a:lnTo>
                    <a:pt x="455" y="527"/>
                  </a:lnTo>
                  <a:lnTo>
                    <a:pt x="428" y="565"/>
                  </a:lnTo>
                  <a:lnTo>
                    <a:pt x="391" y="582"/>
                  </a:lnTo>
                  <a:lnTo>
                    <a:pt x="375" y="570"/>
                  </a:lnTo>
                  <a:lnTo>
                    <a:pt x="358" y="560"/>
                  </a:lnTo>
                  <a:lnTo>
                    <a:pt x="336" y="555"/>
                  </a:lnTo>
                  <a:lnTo>
                    <a:pt x="320" y="555"/>
                  </a:lnTo>
                  <a:lnTo>
                    <a:pt x="331" y="593"/>
                  </a:lnTo>
                  <a:lnTo>
                    <a:pt x="354" y="626"/>
                  </a:lnTo>
                  <a:lnTo>
                    <a:pt x="380" y="657"/>
                  </a:lnTo>
                  <a:lnTo>
                    <a:pt x="407" y="690"/>
                  </a:lnTo>
                  <a:lnTo>
                    <a:pt x="434" y="718"/>
                  </a:lnTo>
                  <a:lnTo>
                    <a:pt x="467" y="750"/>
                  </a:lnTo>
                  <a:lnTo>
                    <a:pt x="494" y="777"/>
                  </a:lnTo>
                  <a:lnTo>
                    <a:pt x="517" y="811"/>
                  </a:lnTo>
                  <a:lnTo>
                    <a:pt x="521" y="817"/>
                  </a:lnTo>
                  <a:lnTo>
                    <a:pt x="527" y="817"/>
                  </a:lnTo>
                  <a:lnTo>
                    <a:pt x="527" y="821"/>
                  </a:lnTo>
                  <a:lnTo>
                    <a:pt x="532" y="827"/>
                  </a:lnTo>
                  <a:lnTo>
                    <a:pt x="538" y="821"/>
                  </a:lnTo>
                  <a:lnTo>
                    <a:pt x="542" y="821"/>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83" name="Freeform 59"/>
            <p:cNvSpPr>
              <a:spLocks/>
            </p:cNvSpPr>
            <p:nvPr userDrawn="1"/>
          </p:nvSpPr>
          <p:spPr bwMode="auto">
            <a:xfrm>
              <a:off x="1673" y="2829"/>
              <a:ext cx="39" cy="38"/>
            </a:xfrm>
            <a:custGeom>
              <a:avLst/>
              <a:gdLst/>
              <a:ahLst/>
              <a:cxnLst>
                <a:cxn ang="0">
                  <a:pos x="282" y="712"/>
                </a:cxn>
                <a:cxn ang="0">
                  <a:pos x="337" y="706"/>
                </a:cxn>
                <a:cxn ang="0">
                  <a:pos x="385" y="684"/>
                </a:cxn>
                <a:cxn ang="0">
                  <a:pos x="429" y="652"/>
                </a:cxn>
                <a:cxn ang="0">
                  <a:pos x="472" y="564"/>
                </a:cxn>
                <a:cxn ang="0">
                  <a:pos x="466" y="434"/>
                </a:cxn>
                <a:cxn ang="0">
                  <a:pos x="422" y="304"/>
                </a:cxn>
                <a:cxn ang="0">
                  <a:pos x="422" y="184"/>
                </a:cxn>
                <a:cxn ang="0">
                  <a:pos x="482" y="108"/>
                </a:cxn>
                <a:cxn ang="0">
                  <a:pos x="548" y="92"/>
                </a:cxn>
                <a:cxn ang="0">
                  <a:pos x="596" y="108"/>
                </a:cxn>
                <a:cxn ang="0">
                  <a:pos x="619" y="124"/>
                </a:cxn>
                <a:cxn ang="0">
                  <a:pos x="656" y="178"/>
                </a:cxn>
                <a:cxn ang="0">
                  <a:pos x="650" y="276"/>
                </a:cxn>
                <a:cxn ang="0">
                  <a:pos x="629" y="330"/>
                </a:cxn>
                <a:cxn ang="0">
                  <a:pos x="640" y="342"/>
                </a:cxn>
                <a:cxn ang="0">
                  <a:pos x="764" y="222"/>
                </a:cxn>
                <a:cxn ang="0">
                  <a:pos x="727" y="162"/>
                </a:cxn>
                <a:cxn ang="0">
                  <a:pos x="683" y="108"/>
                </a:cxn>
                <a:cxn ang="0">
                  <a:pos x="629" y="58"/>
                </a:cxn>
                <a:cxn ang="0">
                  <a:pos x="569" y="21"/>
                </a:cxn>
                <a:cxn ang="0">
                  <a:pos x="521" y="4"/>
                </a:cxn>
                <a:cxn ang="0">
                  <a:pos x="472" y="0"/>
                </a:cxn>
                <a:cxn ang="0">
                  <a:pos x="422" y="4"/>
                </a:cxn>
                <a:cxn ang="0">
                  <a:pos x="379" y="21"/>
                </a:cxn>
                <a:cxn ang="0">
                  <a:pos x="325" y="74"/>
                </a:cxn>
                <a:cxn ang="0">
                  <a:pos x="292" y="141"/>
                </a:cxn>
                <a:cxn ang="0">
                  <a:pos x="298" y="255"/>
                </a:cxn>
                <a:cxn ang="0">
                  <a:pos x="331" y="369"/>
                </a:cxn>
                <a:cxn ang="0">
                  <a:pos x="352" y="483"/>
                </a:cxn>
                <a:cxn ang="0">
                  <a:pos x="309" y="581"/>
                </a:cxn>
                <a:cxn ang="0">
                  <a:pos x="248" y="619"/>
                </a:cxn>
                <a:cxn ang="0">
                  <a:pos x="190" y="631"/>
                </a:cxn>
                <a:cxn ang="0">
                  <a:pos x="147" y="604"/>
                </a:cxn>
                <a:cxn ang="0">
                  <a:pos x="113" y="575"/>
                </a:cxn>
                <a:cxn ang="0">
                  <a:pos x="81" y="483"/>
                </a:cxn>
                <a:cxn ang="0">
                  <a:pos x="103" y="375"/>
                </a:cxn>
                <a:cxn ang="0">
                  <a:pos x="119" y="357"/>
                </a:cxn>
                <a:cxn ang="0">
                  <a:pos x="124" y="347"/>
                </a:cxn>
                <a:cxn ang="0">
                  <a:pos x="113" y="342"/>
                </a:cxn>
                <a:cxn ang="0">
                  <a:pos x="103" y="336"/>
                </a:cxn>
                <a:cxn ang="0">
                  <a:pos x="43" y="385"/>
                </a:cxn>
                <a:cxn ang="0">
                  <a:pos x="0" y="450"/>
                </a:cxn>
                <a:cxn ang="0">
                  <a:pos x="27" y="532"/>
                </a:cxn>
                <a:cxn ang="0">
                  <a:pos x="60" y="591"/>
                </a:cxn>
                <a:cxn ang="0">
                  <a:pos x="107" y="646"/>
                </a:cxn>
                <a:cxn ang="0">
                  <a:pos x="168" y="689"/>
                </a:cxn>
                <a:cxn ang="0">
                  <a:pos x="217" y="702"/>
                </a:cxn>
                <a:cxn ang="0">
                  <a:pos x="254" y="712"/>
                </a:cxn>
              </a:cxnLst>
              <a:rect l="0" t="0" r="r" b="b"/>
              <a:pathLst>
                <a:path w="764" h="712">
                  <a:moveTo>
                    <a:pt x="254" y="712"/>
                  </a:moveTo>
                  <a:lnTo>
                    <a:pt x="282" y="712"/>
                  </a:lnTo>
                  <a:lnTo>
                    <a:pt x="309" y="712"/>
                  </a:lnTo>
                  <a:lnTo>
                    <a:pt x="337" y="706"/>
                  </a:lnTo>
                  <a:lnTo>
                    <a:pt x="358" y="695"/>
                  </a:lnTo>
                  <a:lnTo>
                    <a:pt x="385" y="684"/>
                  </a:lnTo>
                  <a:lnTo>
                    <a:pt x="407" y="668"/>
                  </a:lnTo>
                  <a:lnTo>
                    <a:pt x="429" y="652"/>
                  </a:lnTo>
                  <a:lnTo>
                    <a:pt x="445" y="631"/>
                  </a:lnTo>
                  <a:lnTo>
                    <a:pt x="472" y="564"/>
                  </a:lnTo>
                  <a:lnTo>
                    <a:pt x="478" y="500"/>
                  </a:lnTo>
                  <a:lnTo>
                    <a:pt x="466" y="434"/>
                  </a:lnTo>
                  <a:lnTo>
                    <a:pt x="445" y="369"/>
                  </a:lnTo>
                  <a:lnTo>
                    <a:pt x="422" y="304"/>
                  </a:lnTo>
                  <a:lnTo>
                    <a:pt x="417" y="243"/>
                  </a:lnTo>
                  <a:lnTo>
                    <a:pt x="422" y="184"/>
                  </a:lnTo>
                  <a:lnTo>
                    <a:pt x="456" y="129"/>
                  </a:lnTo>
                  <a:lnTo>
                    <a:pt x="482" y="108"/>
                  </a:lnTo>
                  <a:lnTo>
                    <a:pt x="515" y="96"/>
                  </a:lnTo>
                  <a:lnTo>
                    <a:pt x="548" y="92"/>
                  </a:lnTo>
                  <a:lnTo>
                    <a:pt x="580" y="96"/>
                  </a:lnTo>
                  <a:lnTo>
                    <a:pt x="596" y="108"/>
                  </a:lnTo>
                  <a:lnTo>
                    <a:pt x="607" y="119"/>
                  </a:lnTo>
                  <a:lnTo>
                    <a:pt x="619" y="124"/>
                  </a:lnTo>
                  <a:lnTo>
                    <a:pt x="635" y="129"/>
                  </a:lnTo>
                  <a:lnTo>
                    <a:pt x="656" y="178"/>
                  </a:lnTo>
                  <a:lnTo>
                    <a:pt x="662" y="228"/>
                  </a:lnTo>
                  <a:lnTo>
                    <a:pt x="650" y="276"/>
                  </a:lnTo>
                  <a:lnTo>
                    <a:pt x="623" y="320"/>
                  </a:lnTo>
                  <a:lnTo>
                    <a:pt x="629" y="330"/>
                  </a:lnTo>
                  <a:lnTo>
                    <a:pt x="635" y="336"/>
                  </a:lnTo>
                  <a:lnTo>
                    <a:pt x="640" y="342"/>
                  </a:lnTo>
                  <a:lnTo>
                    <a:pt x="650" y="347"/>
                  </a:lnTo>
                  <a:lnTo>
                    <a:pt x="764" y="222"/>
                  </a:lnTo>
                  <a:lnTo>
                    <a:pt x="749" y="195"/>
                  </a:lnTo>
                  <a:lnTo>
                    <a:pt x="727" y="162"/>
                  </a:lnTo>
                  <a:lnTo>
                    <a:pt x="705" y="135"/>
                  </a:lnTo>
                  <a:lnTo>
                    <a:pt x="683" y="108"/>
                  </a:lnTo>
                  <a:lnTo>
                    <a:pt x="656" y="85"/>
                  </a:lnTo>
                  <a:lnTo>
                    <a:pt x="629" y="58"/>
                  </a:lnTo>
                  <a:lnTo>
                    <a:pt x="602" y="37"/>
                  </a:lnTo>
                  <a:lnTo>
                    <a:pt x="569" y="21"/>
                  </a:lnTo>
                  <a:lnTo>
                    <a:pt x="548" y="10"/>
                  </a:lnTo>
                  <a:lnTo>
                    <a:pt x="521" y="4"/>
                  </a:lnTo>
                  <a:lnTo>
                    <a:pt x="499" y="0"/>
                  </a:lnTo>
                  <a:lnTo>
                    <a:pt x="472" y="0"/>
                  </a:lnTo>
                  <a:lnTo>
                    <a:pt x="451" y="0"/>
                  </a:lnTo>
                  <a:lnTo>
                    <a:pt x="422" y="4"/>
                  </a:lnTo>
                  <a:lnTo>
                    <a:pt x="401" y="10"/>
                  </a:lnTo>
                  <a:lnTo>
                    <a:pt x="379" y="21"/>
                  </a:lnTo>
                  <a:lnTo>
                    <a:pt x="347" y="48"/>
                  </a:lnTo>
                  <a:lnTo>
                    <a:pt x="325" y="74"/>
                  </a:lnTo>
                  <a:lnTo>
                    <a:pt x="304" y="108"/>
                  </a:lnTo>
                  <a:lnTo>
                    <a:pt x="292" y="141"/>
                  </a:lnTo>
                  <a:lnTo>
                    <a:pt x="288" y="195"/>
                  </a:lnTo>
                  <a:lnTo>
                    <a:pt x="298" y="255"/>
                  </a:lnTo>
                  <a:lnTo>
                    <a:pt x="315" y="314"/>
                  </a:lnTo>
                  <a:lnTo>
                    <a:pt x="331" y="369"/>
                  </a:lnTo>
                  <a:lnTo>
                    <a:pt x="347" y="428"/>
                  </a:lnTo>
                  <a:lnTo>
                    <a:pt x="352" y="483"/>
                  </a:lnTo>
                  <a:lnTo>
                    <a:pt x="341" y="532"/>
                  </a:lnTo>
                  <a:lnTo>
                    <a:pt x="309" y="581"/>
                  </a:lnTo>
                  <a:lnTo>
                    <a:pt x="282" y="604"/>
                  </a:lnTo>
                  <a:lnTo>
                    <a:pt x="248" y="619"/>
                  </a:lnTo>
                  <a:lnTo>
                    <a:pt x="217" y="631"/>
                  </a:lnTo>
                  <a:lnTo>
                    <a:pt x="190" y="631"/>
                  </a:lnTo>
                  <a:lnTo>
                    <a:pt x="168" y="619"/>
                  </a:lnTo>
                  <a:lnTo>
                    <a:pt x="147" y="604"/>
                  </a:lnTo>
                  <a:lnTo>
                    <a:pt x="130" y="591"/>
                  </a:lnTo>
                  <a:lnTo>
                    <a:pt x="113" y="575"/>
                  </a:lnTo>
                  <a:lnTo>
                    <a:pt x="91" y="532"/>
                  </a:lnTo>
                  <a:lnTo>
                    <a:pt x="81" y="483"/>
                  </a:lnTo>
                  <a:lnTo>
                    <a:pt x="86" y="428"/>
                  </a:lnTo>
                  <a:lnTo>
                    <a:pt x="103" y="375"/>
                  </a:lnTo>
                  <a:lnTo>
                    <a:pt x="107" y="369"/>
                  </a:lnTo>
                  <a:lnTo>
                    <a:pt x="119" y="357"/>
                  </a:lnTo>
                  <a:lnTo>
                    <a:pt x="124" y="353"/>
                  </a:lnTo>
                  <a:lnTo>
                    <a:pt x="124" y="347"/>
                  </a:lnTo>
                  <a:lnTo>
                    <a:pt x="119" y="342"/>
                  </a:lnTo>
                  <a:lnTo>
                    <a:pt x="113" y="342"/>
                  </a:lnTo>
                  <a:lnTo>
                    <a:pt x="107" y="336"/>
                  </a:lnTo>
                  <a:lnTo>
                    <a:pt x="103" y="336"/>
                  </a:lnTo>
                  <a:lnTo>
                    <a:pt x="70" y="353"/>
                  </a:lnTo>
                  <a:lnTo>
                    <a:pt x="43" y="385"/>
                  </a:lnTo>
                  <a:lnTo>
                    <a:pt x="21" y="418"/>
                  </a:lnTo>
                  <a:lnTo>
                    <a:pt x="0" y="450"/>
                  </a:lnTo>
                  <a:lnTo>
                    <a:pt x="11" y="493"/>
                  </a:lnTo>
                  <a:lnTo>
                    <a:pt x="27" y="532"/>
                  </a:lnTo>
                  <a:lnTo>
                    <a:pt x="43" y="564"/>
                  </a:lnTo>
                  <a:lnTo>
                    <a:pt x="60" y="591"/>
                  </a:lnTo>
                  <a:lnTo>
                    <a:pt x="81" y="619"/>
                  </a:lnTo>
                  <a:lnTo>
                    <a:pt x="107" y="646"/>
                  </a:lnTo>
                  <a:lnTo>
                    <a:pt x="135" y="668"/>
                  </a:lnTo>
                  <a:lnTo>
                    <a:pt x="168" y="689"/>
                  </a:lnTo>
                  <a:lnTo>
                    <a:pt x="190" y="695"/>
                  </a:lnTo>
                  <a:lnTo>
                    <a:pt x="217" y="702"/>
                  </a:lnTo>
                  <a:lnTo>
                    <a:pt x="238" y="706"/>
                  </a:lnTo>
                  <a:lnTo>
                    <a:pt x="254" y="712"/>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84" name="Freeform 60"/>
            <p:cNvSpPr>
              <a:spLocks/>
            </p:cNvSpPr>
            <p:nvPr userDrawn="1"/>
          </p:nvSpPr>
          <p:spPr bwMode="auto">
            <a:xfrm>
              <a:off x="1199" y="2799"/>
              <a:ext cx="59" cy="55"/>
            </a:xfrm>
            <a:custGeom>
              <a:avLst/>
              <a:gdLst/>
              <a:ahLst/>
              <a:cxnLst>
                <a:cxn ang="0">
                  <a:pos x="602" y="981"/>
                </a:cxn>
                <a:cxn ang="0">
                  <a:pos x="602" y="970"/>
                </a:cxn>
                <a:cxn ang="0">
                  <a:pos x="492" y="964"/>
                </a:cxn>
                <a:cxn ang="0">
                  <a:pos x="281" y="599"/>
                </a:cxn>
                <a:cxn ang="0">
                  <a:pos x="287" y="588"/>
                </a:cxn>
                <a:cxn ang="0">
                  <a:pos x="351" y="609"/>
                </a:cxn>
                <a:cxn ang="0">
                  <a:pos x="467" y="681"/>
                </a:cxn>
                <a:cxn ang="0">
                  <a:pos x="575" y="757"/>
                </a:cxn>
                <a:cxn ang="0">
                  <a:pos x="683" y="834"/>
                </a:cxn>
                <a:cxn ang="0">
                  <a:pos x="748" y="866"/>
                </a:cxn>
                <a:cxn ang="0">
                  <a:pos x="765" y="856"/>
                </a:cxn>
                <a:cxn ang="0">
                  <a:pos x="738" y="720"/>
                </a:cxn>
                <a:cxn ang="0">
                  <a:pos x="666" y="458"/>
                </a:cxn>
                <a:cxn ang="0">
                  <a:pos x="655" y="323"/>
                </a:cxn>
                <a:cxn ang="0">
                  <a:pos x="661" y="317"/>
                </a:cxn>
                <a:cxn ang="0">
                  <a:pos x="705" y="350"/>
                </a:cxn>
                <a:cxn ang="0">
                  <a:pos x="759" y="425"/>
                </a:cxn>
                <a:cxn ang="0">
                  <a:pos x="836" y="518"/>
                </a:cxn>
                <a:cxn ang="0">
                  <a:pos x="910" y="615"/>
                </a:cxn>
                <a:cxn ang="0">
                  <a:pos x="900" y="757"/>
                </a:cxn>
                <a:cxn ang="0">
                  <a:pos x="1171" y="584"/>
                </a:cxn>
                <a:cxn ang="0">
                  <a:pos x="1171" y="572"/>
                </a:cxn>
                <a:cxn ang="0">
                  <a:pos x="1140" y="561"/>
                </a:cxn>
                <a:cxn ang="0">
                  <a:pos x="1079" y="584"/>
                </a:cxn>
                <a:cxn ang="0">
                  <a:pos x="998" y="513"/>
                </a:cxn>
                <a:cxn ang="0">
                  <a:pos x="894" y="387"/>
                </a:cxn>
                <a:cxn ang="0">
                  <a:pos x="796" y="267"/>
                </a:cxn>
                <a:cxn ang="0">
                  <a:pos x="710" y="142"/>
                </a:cxn>
                <a:cxn ang="0">
                  <a:pos x="689" y="61"/>
                </a:cxn>
                <a:cxn ang="0">
                  <a:pos x="716" y="28"/>
                </a:cxn>
                <a:cxn ang="0">
                  <a:pos x="726" y="6"/>
                </a:cxn>
                <a:cxn ang="0">
                  <a:pos x="722" y="0"/>
                </a:cxn>
                <a:cxn ang="0">
                  <a:pos x="532" y="110"/>
                </a:cxn>
                <a:cxn ang="0">
                  <a:pos x="624" y="599"/>
                </a:cxn>
                <a:cxn ang="0">
                  <a:pos x="612" y="615"/>
                </a:cxn>
                <a:cxn ang="0">
                  <a:pos x="596" y="615"/>
                </a:cxn>
                <a:cxn ang="0">
                  <a:pos x="492" y="551"/>
                </a:cxn>
                <a:cxn ang="0">
                  <a:pos x="397" y="485"/>
                </a:cxn>
                <a:cxn ang="0">
                  <a:pos x="298" y="425"/>
                </a:cxn>
                <a:cxn ang="0">
                  <a:pos x="189" y="376"/>
                </a:cxn>
                <a:cxn ang="0">
                  <a:pos x="140" y="409"/>
                </a:cxn>
                <a:cxn ang="0">
                  <a:pos x="93" y="443"/>
                </a:cxn>
                <a:cxn ang="0">
                  <a:pos x="43" y="474"/>
                </a:cxn>
                <a:cxn ang="0">
                  <a:pos x="0" y="507"/>
                </a:cxn>
                <a:cxn ang="0">
                  <a:pos x="0" y="524"/>
                </a:cxn>
                <a:cxn ang="0">
                  <a:pos x="10" y="539"/>
                </a:cxn>
                <a:cxn ang="0">
                  <a:pos x="70" y="518"/>
                </a:cxn>
                <a:cxn ang="0">
                  <a:pos x="130" y="524"/>
                </a:cxn>
                <a:cxn ang="0">
                  <a:pos x="210" y="653"/>
                </a:cxn>
                <a:cxn ang="0">
                  <a:pos x="304" y="785"/>
                </a:cxn>
                <a:cxn ang="0">
                  <a:pos x="379" y="921"/>
                </a:cxn>
                <a:cxn ang="0">
                  <a:pos x="422" y="1068"/>
                </a:cxn>
                <a:cxn ang="0">
                  <a:pos x="407" y="1099"/>
                </a:cxn>
                <a:cxn ang="0">
                  <a:pos x="385" y="1117"/>
                </a:cxn>
                <a:cxn ang="0">
                  <a:pos x="385" y="1133"/>
                </a:cxn>
                <a:cxn ang="0">
                  <a:pos x="401" y="1139"/>
                </a:cxn>
              </a:cxnLst>
              <a:rect l="0" t="0" r="r" b="b"/>
              <a:pathLst>
                <a:path w="1171" h="1139">
                  <a:moveTo>
                    <a:pt x="401" y="1139"/>
                  </a:moveTo>
                  <a:lnTo>
                    <a:pt x="602" y="981"/>
                  </a:lnTo>
                  <a:lnTo>
                    <a:pt x="602" y="975"/>
                  </a:lnTo>
                  <a:lnTo>
                    <a:pt x="602" y="970"/>
                  </a:lnTo>
                  <a:lnTo>
                    <a:pt x="602" y="964"/>
                  </a:lnTo>
                  <a:lnTo>
                    <a:pt x="492" y="964"/>
                  </a:lnTo>
                  <a:lnTo>
                    <a:pt x="277" y="599"/>
                  </a:lnTo>
                  <a:lnTo>
                    <a:pt x="281" y="599"/>
                  </a:lnTo>
                  <a:lnTo>
                    <a:pt x="287" y="594"/>
                  </a:lnTo>
                  <a:lnTo>
                    <a:pt x="287" y="588"/>
                  </a:lnTo>
                  <a:lnTo>
                    <a:pt x="293" y="584"/>
                  </a:lnTo>
                  <a:lnTo>
                    <a:pt x="351" y="609"/>
                  </a:lnTo>
                  <a:lnTo>
                    <a:pt x="412" y="643"/>
                  </a:lnTo>
                  <a:lnTo>
                    <a:pt x="467" y="681"/>
                  </a:lnTo>
                  <a:lnTo>
                    <a:pt x="520" y="720"/>
                  </a:lnTo>
                  <a:lnTo>
                    <a:pt x="575" y="757"/>
                  </a:lnTo>
                  <a:lnTo>
                    <a:pt x="629" y="795"/>
                  </a:lnTo>
                  <a:lnTo>
                    <a:pt x="683" y="834"/>
                  </a:lnTo>
                  <a:lnTo>
                    <a:pt x="738" y="866"/>
                  </a:lnTo>
                  <a:lnTo>
                    <a:pt x="748" y="866"/>
                  </a:lnTo>
                  <a:lnTo>
                    <a:pt x="759" y="861"/>
                  </a:lnTo>
                  <a:lnTo>
                    <a:pt x="765" y="856"/>
                  </a:lnTo>
                  <a:lnTo>
                    <a:pt x="769" y="850"/>
                  </a:lnTo>
                  <a:lnTo>
                    <a:pt x="738" y="720"/>
                  </a:lnTo>
                  <a:lnTo>
                    <a:pt x="700" y="588"/>
                  </a:lnTo>
                  <a:lnTo>
                    <a:pt x="666" y="458"/>
                  </a:lnTo>
                  <a:lnTo>
                    <a:pt x="651" y="323"/>
                  </a:lnTo>
                  <a:lnTo>
                    <a:pt x="655" y="323"/>
                  </a:lnTo>
                  <a:lnTo>
                    <a:pt x="655" y="317"/>
                  </a:lnTo>
                  <a:lnTo>
                    <a:pt x="661" y="317"/>
                  </a:lnTo>
                  <a:lnTo>
                    <a:pt x="666" y="317"/>
                  </a:lnTo>
                  <a:lnTo>
                    <a:pt x="705" y="350"/>
                  </a:lnTo>
                  <a:lnTo>
                    <a:pt x="732" y="387"/>
                  </a:lnTo>
                  <a:lnTo>
                    <a:pt x="759" y="425"/>
                  </a:lnTo>
                  <a:lnTo>
                    <a:pt x="792" y="464"/>
                  </a:lnTo>
                  <a:lnTo>
                    <a:pt x="836" y="518"/>
                  </a:lnTo>
                  <a:lnTo>
                    <a:pt x="873" y="567"/>
                  </a:lnTo>
                  <a:lnTo>
                    <a:pt x="910" y="615"/>
                  </a:lnTo>
                  <a:lnTo>
                    <a:pt x="937" y="671"/>
                  </a:lnTo>
                  <a:lnTo>
                    <a:pt x="900" y="757"/>
                  </a:lnTo>
                  <a:lnTo>
                    <a:pt x="1165" y="588"/>
                  </a:lnTo>
                  <a:lnTo>
                    <a:pt x="1171" y="584"/>
                  </a:lnTo>
                  <a:lnTo>
                    <a:pt x="1171" y="578"/>
                  </a:lnTo>
                  <a:lnTo>
                    <a:pt x="1171" y="572"/>
                  </a:lnTo>
                  <a:lnTo>
                    <a:pt x="1165" y="567"/>
                  </a:lnTo>
                  <a:lnTo>
                    <a:pt x="1140" y="561"/>
                  </a:lnTo>
                  <a:lnTo>
                    <a:pt x="1111" y="572"/>
                  </a:lnTo>
                  <a:lnTo>
                    <a:pt x="1079" y="584"/>
                  </a:lnTo>
                  <a:lnTo>
                    <a:pt x="1047" y="572"/>
                  </a:lnTo>
                  <a:lnTo>
                    <a:pt x="998" y="513"/>
                  </a:lnTo>
                  <a:lnTo>
                    <a:pt x="949" y="447"/>
                  </a:lnTo>
                  <a:lnTo>
                    <a:pt x="894" y="387"/>
                  </a:lnTo>
                  <a:lnTo>
                    <a:pt x="846" y="327"/>
                  </a:lnTo>
                  <a:lnTo>
                    <a:pt x="796" y="267"/>
                  </a:lnTo>
                  <a:lnTo>
                    <a:pt x="748" y="208"/>
                  </a:lnTo>
                  <a:lnTo>
                    <a:pt x="710" y="142"/>
                  </a:lnTo>
                  <a:lnTo>
                    <a:pt x="677" y="77"/>
                  </a:lnTo>
                  <a:lnTo>
                    <a:pt x="689" y="61"/>
                  </a:lnTo>
                  <a:lnTo>
                    <a:pt x="705" y="45"/>
                  </a:lnTo>
                  <a:lnTo>
                    <a:pt x="716" y="28"/>
                  </a:lnTo>
                  <a:lnTo>
                    <a:pt x="726" y="12"/>
                  </a:lnTo>
                  <a:lnTo>
                    <a:pt x="726" y="6"/>
                  </a:lnTo>
                  <a:lnTo>
                    <a:pt x="722" y="6"/>
                  </a:lnTo>
                  <a:lnTo>
                    <a:pt x="722" y="0"/>
                  </a:lnTo>
                  <a:lnTo>
                    <a:pt x="716" y="0"/>
                  </a:lnTo>
                  <a:lnTo>
                    <a:pt x="532" y="110"/>
                  </a:lnTo>
                  <a:lnTo>
                    <a:pt x="520" y="148"/>
                  </a:lnTo>
                  <a:lnTo>
                    <a:pt x="624" y="599"/>
                  </a:lnTo>
                  <a:lnTo>
                    <a:pt x="624" y="609"/>
                  </a:lnTo>
                  <a:lnTo>
                    <a:pt x="612" y="615"/>
                  </a:lnTo>
                  <a:lnTo>
                    <a:pt x="606" y="615"/>
                  </a:lnTo>
                  <a:lnTo>
                    <a:pt x="596" y="615"/>
                  </a:lnTo>
                  <a:lnTo>
                    <a:pt x="542" y="584"/>
                  </a:lnTo>
                  <a:lnTo>
                    <a:pt x="492" y="551"/>
                  </a:lnTo>
                  <a:lnTo>
                    <a:pt x="444" y="518"/>
                  </a:lnTo>
                  <a:lnTo>
                    <a:pt x="397" y="485"/>
                  </a:lnTo>
                  <a:lnTo>
                    <a:pt x="347" y="453"/>
                  </a:lnTo>
                  <a:lnTo>
                    <a:pt x="298" y="425"/>
                  </a:lnTo>
                  <a:lnTo>
                    <a:pt x="244" y="397"/>
                  </a:lnTo>
                  <a:lnTo>
                    <a:pt x="189" y="376"/>
                  </a:lnTo>
                  <a:lnTo>
                    <a:pt x="167" y="393"/>
                  </a:lnTo>
                  <a:lnTo>
                    <a:pt x="140" y="409"/>
                  </a:lnTo>
                  <a:lnTo>
                    <a:pt x="118" y="425"/>
                  </a:lnTo>
                  <a:lnTo>
                    <a:pt x="93" y="443"/>
                  </a:lnTo>
                  <a:lnTo>
                    <a:pt x="70" y="458"/>
                  </a:lnTo>
                  <a:lnTo>
                    <a:pt x="43" y="474"/>
                  </a:lnTo>
                  <a:lnTo>
                    <a:pt x="22" y="490"/>
                  </a:lnTo>
                  <a:lnTo>
                    <a:pt x="0" y="507"/>
                  </a:lnTo>
                  <a:lnTo>
                    <a:pt x="0" y="518"/>
                  </a:lnTo>
                  <a:lnTo>
                    <a:pt x="0" y="524"/>
                  </a:lnTo>
                  <a:lnTo>
                    <a:pt x="4" y="535"/>
                  </a:lnTo>
                  <a:lnTo>
                    <a:pt x="10" y="539"/>
                  </a:lnTo>
                  <a:lnTo>
                    <a:pt x="43" y="535"/>
                  </a:lnTo>
                  <a:lnTo>
                    <a:pt x="70" y="518"/>
                  </a:lnTo>
                  <a:lnTo>
                    <a:pt x="103" y="513"/>
                  </a:lnTo>
                  <a:lnTo>
                    <a:pt x="130" y="524"/>
                  </a:lnTo>
                  <a:lnTo>
                    <a:pt x="167" y="588"/>
                  </a:lnTo>
                  <a:lnTo>
                    <a:pt x="210" y="653"/>
                  </a:lnTo>
                  <a:lnTo>
                    <a:pt x="255" y="720"/>
                  </a:lnTo>
                  <a:lnTo>
                    <a:pt x="304" y="785"/>
                  </a:lnTo>
                  <a:lnTo>
                    <a:pt x="341" y="856"/>
                  </a:lnTo>
                  <a:lnTo>
                    <a:pt x="379" y="921"/>
                  </a:lnTo>
                  <a:lnTo>
                    <a:pt x="407" y="991"/>
                  </a:lnTo>
                  <a:lnTo>
                    <a:pt x="422" y="1068"/>
                  </a:lnTo>
                  <a:lnTo>
                    <a:pt x="412" y="1084"/>
                  </a:lnTo>
                  <a:lnTo>
                    <a:pt x="407" y="1099"/>
                  </a:lnTo>
                  <a:lnTo>
                    <a:pt x="397" y="1105"/>
                  </a:lnTo>
                  <a:lnTo>
                    <a:pt x="385" y="1117"/>
                  </a:lnTo>
                  <a:lnTo>
                    <a:pt x="385" y="1121"/>
                  </a:lnTo>
                  <a:lnTo>
                    <a:pt x="385" y="1133"/>
                  </a:lnTo>
                  <a:lnTo>
                    <a:pt x="397" y="1139"/>
                  </a:lnTo>
                  <a:lnTo>
                    <a:pt x="401" y="1139"/>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85" name="Freeform 61"/>
            <p:cNvSpPr>
              <a:spLocks/>
            </p:cNvSpPr>
            <p:nvPr userDrawn="1"/>
          </p:nvSpPr>
          <p:spPr bwMode="auto">
            <a:xfrm>
              <a:off x="1645" y="2797"/>
              <a:ext cx="43" cy="46"/>
            </a:xfrm>
            <a:custGeom>
              <a:avLst/>
              <a:gdLst/>
              <a:ahLst/>
              <a:cxnLst>
                <a:cxn ang="0">
                  <a:pos x="304" y="897"/>
                </a:cxn>
                <a:cxn ang="0">
                  <a:pos x="407" y="876"/>
                </a:cxn>
                <a:cxn ang="0">
                  <a:pos x="494" y="821"/>
                </a:cxn>
                <a:cxn ang="0">
                  <a:pos x="570" y="746"/>
                </a:cxn>
                <a:cxn ang="0">
                  <a:pos x="625" y="675"/>
                </a:cxn>
                <a:cxn ang="0">
                  <a:pos x="674" y="620"/>
                </a:cxn>
                <a:cxn ang="0">
                  <a:pos x="717" y="561"/>
                </a:cxn>
                <a:cxn ang="0">
                  <a:pos x="761" y="506"/>
                </a:cxn>
                <a:cxn ang="0">
                  <a:pos x="889" y="484"/>
                </a:cxn>
                <a:cxn ang="0">
                  <a:pos x="896" y="473"/>
                </a:cxn>
                <a:cxn ang="0">
                  <a:pos x="896" y="463"/>
                </a:cxn>
                <a:cxn ang="0">
                  <a:pos x="852" y="419"/>
                </a:cxn>
                <a:cxn ang="0">
                  <a:pos x="804" y="376"/>
                </a:cxn>
                <a:cxn ang="0">
                  <a:pos x="749" y="336"/>
                </a:cxn>
                <a:cxn ang="0">
                  <a:pos x="690" y="315"/>
                </a:cxn>
                <a:cxn ang="0">
                  <a:pos x="700" y="353"/>
                </a:cxn>
                <a:cxn ang="0">
                  <a:pos x="727" y="386"/>
                </a:cxn>
                <a:cxn ang="0">
                  <a:pos x="662" y="506"/>
                </a:cxn>
                <a:cxn ang="0">
                  <a:pos x="580" y="620"/>
                </a:cxn>
                <a:cxn ang="0">
                  <a:pos x="484" y="728"/>
                </a:cxn>
                <a:cxn ang="0">
                  <a:pos x="370" y="821"/>
                </a:cxn>
                <a:cxn ang="0">
                  <a:pos x="326" y="838"/>
                </a:cxn>
                <a:cxn ang="0">
                  <a:pos x="276" y="838"/>
                </a:cxn>
                <a:cxn ang="0">
                  <a:pos x="233" y="832"/>
                </a:cxn>
                <a:cxn ang="0">
                  <a:pos x="196" y="811"/>
                </a:cxn>
                <a:cxn ang="0">
                  <a:pos x="125" y="718"/>
                </a:cxn>
                <a:cxn ang="0">
                  <a:pos x="109" y="604"/>
                </a:cxn>
                <a:cxn ang="0">
                  <a:pos x="169" y="484"/>
                </a:cxn>
                <a:cxn ang="0">
                  <a:pos x="233" y="380"/>
                </a:cxn>
                <a:cxn ang="0">
                  <a:pos x="304" y="282"/>
                </a:cxn>
                <a:cxn ang="0">
                  <a:pos x="386" y="179"/>
                </a:cxn>
                <a:cxn ang="0">
                  <a:pos x="494" y="179"/>
                </a:cxn>
                <a:cxn ang="0">
                  <a:pos x="506" y="174"/>
                </a:cxn>
                <a:cxn ang="0">
                  <a:pos x="445" y="118"/>
                </a:cxn>
                <a:cxn ang="0">
                  <a:pos x="386" y="75"/>
                </a:cxn>
                <a:cxn ang="0">
                  <a:pos x="326" y="38"/>
                </a:cxn>
                <a:cxn ang="0">
                  <a:pos x="260" y="0"/>
                </a:cxn>
                <a:cxn ang="0">
                  <a:pos x="255" y="4"/>
                </a:cxn>
                <a:cxn ang="0">
                  <a:pos x="250" y="16"/>
                </a:cxn>
                <a:cxn ang="0">
                  <a:pos x="272" y="60"/>
                </a:cxn>
                <a:cxn ang="0">
                  <a:pos x="282" y="103"/>
                </a:cxn>
                <a:cxn ang="0">
                  <a:pos x="190" y="234"/>
                </a:cxn>
                <a:cxn ang="0">
                  <a:pos x="92" y="365"/>
                </a:cxn>
                <a:cxn ang="0">
                  <a:pos x="18" y="506"/>
                </a:cxn>
                <a:cxn ang="0">
                  <a:pos x="6" y="675"/>
                </a:cxn>
                <a:cxn ang="0">
                  <a:pos x="39" y="739"/>
                </a:cxn>
                <a:cxn ang="0">
                  <a:pos x="82" y="789"/>
                </a:cxn>
                <a:cxn ang="0">
                  <a:pos x="131" y="832"/>
                </a:cxn>
                <a:cxn ang="0">
                  <a:pos x="185" y="866"/>
                </a:cxn>
                <a:cxn ang="0">
                  <a:pos x="223" y="882"/>
                </a:cxn>
                <a:cxn ang="0">
                  <a:pos x="250" y="892"/>
                </a:cxn>
              </a:cxnLst>
              <a:rect l="0" t="0" r="r" b="b"/>
              <a:pathLst>
                <a:path w="896" h="897">
                  <a:moveTo>
                    <a:pt x="250" y="892"/>
                  </a:moveTo>
                  <a:lnTo>
                    <a:pt x="304" y="897"/>
                  </a:lnTo>
                  <a:lnTo>
                    <a:pt x="359" y="892"/>
                  </a:lnTo>
                  <a:lnTo>
                    <a:pt x="407" y="876"/>
                  </a:lnTo>
                  <a:lnTo>
                    <a:pt x="451" y="849"/>
                  </a:lnTo>
                  <a:lnTo>
                    <a:pt x="494" y="821"/>
                  </a:lnTo>
                  <a:lnTo>
                    <a:pt x="533" y="783"/>
                  </a:lnTo>
                  <a:lnTo>
                    <a:pt x="570" y="746"/>
                  </a:lnTo>
                  <a:lnTo>
                    <a:pt x="604" y="707"/>
                  </a:lnTo>
                  <a:lnTo>
                    <a:pt x="625" y="675"/>
                  </a:lnTo>
                  <a:lnTo>
                    <a:pt x="651" y="648"/>
                  </a:lnTo>
                  <a:lnTo>
                    <a:pt x="674" y="620"/>
                  </a:lnTo>
                  <a:lnTo>
                    <a:pt x="695" y="587"/>
                  </a:lnTo>
                  <a:lnTo>
                    <a:pt x="717" y="561"/>
                  </a:lnTo>
                  <a:lnTo>
                    <a:pt x="738" y="533"/>
                  </a:lnTo>
                  <a:lnTo>
                    <a:pt x="761" y="506"/>
                  </a:lnTo>
                  <a:lnTo>
                    <a:pt x="782" y="479"/>
                  </a:lnTo>
                  <a:lnTo>
                    <a:pt x="889" y="484"/>
                  </a:lnTo>
                  <a:lnTo>
                    <a:pt x="889" y="479"/>
                  </a:lnTo>
                  <a:lnTo>
                    <a:pt x="896" y="473"/>
                  </a:lnTo>
                  <a:lnTo>
                    <a:pt x="896" y="469"/>
                  </a:lnTo>
                  <a:lnTo>
                    <a:pt x="896" y="463"/>
                  </a:lnTo>
                  <a:lnTo>
                    <a:pt x="874" y="440"/>
                  </a:lnTo>
                  <a:lnTo>
                    <a:pt x="852" y="419"/>
                  </a:lnTo>
                  <a:lnTo>
                    <a:pt x="825" y="397"/>
                  </a:lnTo>
                  <a:lnTo>
                    <a:pt x="804" y="376"/>
                  </a:lnTo>
                  <a:lnTo>
                    <a:pt x="776" y="353"/>
                  </a:lnTo>
                  <a:lnTo>
                    <a:pt x="749" y="336"/>
                  </a:lnTo>
                  <a:lnTo>
                    <a:pt x="717" y="326"/>
                  </a:lnTo>
                  <a:lnTo>
                    <a:pt x="690" y="315"/>
                  </a:lnTo>
                  <a:lnTo>
                    <a:pt x="690" y="336"/>
                  </a:lnTo>
                  <a:lnTo>
                    <a:pt x="700" y="353"/>
                  </a:lnTo>
                  <a:lnTo>
                    <a:pt x="717" y="370"/>
                  </a:lnTo>
                  <a:lnTo>
                    <a:pt x="727" y="386"/>
                  </a:lnTo>
                  <a:lnTo>
                    <a:pt x="695" y="446"/>
                  </a:lnTo>
                  <a:lnTo>
                    <a:pt x="662" y="506"/>
                  </a:lnTo>
                  <a:lnTo>
                    <a:pt x="625" y="565"/>
                  </a:lnTo>
                  <a:lnTo>
                    <a:pt x="580" y="620"/>
                  </a:lnTo>
                  <a:lnTo>
                    <a:pt x="533" y="679"/>
                  </a:lnTo>
                  <a:lnTo>
                    <a:pt x="484" y="728"/>
                  </a:lnTo>
                  <a:lnTo>
                    <a:pt x="429" y="778"/>
                  </a:lnTo>
                  <a:lnTo>
                    <a:pt x="370" y="821"/>
                  </a:lnTo>
                  <a:lnTo>
                    <a:pt x="347" y="832"/>
                  </a:lnTo>
                  <a:lnTo>
                    <a:pt x="326" y="838"/>
                  </a:lnTo>
                  <a:lnTo>
                    <a:pt x="304" y="838"/>
                  </a:lnTo>
                  <a:lnTo>
                    <a:pt x="276" y="838"/>
                  </a:lnTo>
                  <a:lnTo>
                    <a:pt x="255" y="838"/>
                  </a:lnTo>
                  <a:lnTo>
                    <a:pt x="233" y="832"/>
                  </a:lnTo>
                  <a:lnTo>
                    <a:pt x="212" y="821"/>
                  </a:lnTo>
                  <a:lnTo>
                    <a:pt x="196" y="811"/>
                  </a:lnTo>
                  <a:lnTo>
                    <a:pt x="153" y="768"/>
                  </a:lnTo>
                  <a:lnTo>
                    <a:pt x="125" y="718"/>
                  </a:lnTo>
                  <a:lnTo>
                    <a:pt x="113" y="664"/>
                  </a:lnTo>
                  <a:lnTo>
                    <a:pt x="109" y="604"/>
                  </a:lnTo>
                  <a:lnTo>
                    <a:pt x="136" y="544"/>
                  </a:lnTo>
                  <a:lnTo>
                    <a:pt x="169" y="484"/>
                  </a:lnTo>
                  <a:lnTo>
                    <a:pt x="196" y="429"/>
                  </a:lnTo>
                  <a:lnTo>
                    <a:pt x="233" y="380"/>
                  </a:lnTo>
                  <a:lnTo>
                    <a:pt x="266" y="331"/>
                  </a:lnTo>
                  <a:lnTo>
                    <a:pt x="304" y="282"/>
                  </a:lnTo>
                  <a:lnTo>
                    <a:pt x="343" y="234"/>
                  </a:lnTo>
                  <a:lnTo>
                    <a:pt x="386" y="179"/>
                  </a:lnTo>
                  <a:lnTo>
                    <a:pt x="494" y="185"/>
                  </a:lnTo>
                  <a:lnTo>
                    <a:pt x="494" y="179"/>
                  </a:lnTo>
                  <a:lnTo>
                    <a:pt x="500" y="174"/>
                  </a:lnTo>
                  <a:lnTo>
                    <a:pt x="506" y="174"/>
                  </a:lnTo>
                  <a:lnTo>
                    <a:pt x="478" y="147"/>
                  </a:lnTo>
                  <a:lnTo>
                    <a:pt x="445" y="118"/>
                  </a:lnTo>
                  <a:lnTo>
                    <a:pt x="417" y="97"/>
                  </a:lnTo>
                  <a:lnTo>
                    <a:pt x="386" y="75"/>
                  </a:lnTo>
                  <a:lnTo>
                    <a:pt x="359" y="54"/>
                  </a:lnTo>
                  <a:lnTo>
                    <a:pt x="326" y="38"/>
                  </a:lnTo>
                  <a:lnTo>
                    <a:pt x="294" y="16"/>
                  </a:lnTo>
                  <a:lnTo>
                    <a:pt x="260" y="0"/>
                  </a:lnTo>
                  <a:lnTo>
                    <a:pt x="255" y="0"/>
                  </a:lnTo>
                  <a:lnTo>
                    <a:pt x="255" y="4"/>
                  </a:lnTo>
                  <a:lnTo>
                    <a:pt x="250" y="10"/>
                  </a:lnTo>
                  <a:lnTo>
                    <a:pt x="250" y="16"/>
                  </a:lnTo>
                  <a:lnTo>
                    <a:pt x="255" y="38"/>
                  </a:lnTo>
                  <a:lnTo>
                    <a:pt x="272" y="60"/>
                  </a:lnTo>
                  <a:lnTo>
                    <a:pt x="282" y="75"/>
                  </a:lnTo>
                  <a:lnTo>
                    <a:pt x="282" y="103"/>
                  </a:lnTo>
                  <a:lnTo>
                    <a:pt x="239" y="168"/>
                  </a:lnTo>
                  <a:lnTo>
                    <a:pt x="190" y="234"/>
                  </a:lnTo>
                  <a:lnTo>
                    <a:pt x="141" y="299"/>
                  </a:lnTo>
                  <a:lnTo>
                    <a:pt x="92" y="365"/>
                  </a:lnTo>
                  <a:lnTo>
                    <a:pt x="49" y="435"/>
                  </a:lnTo>
                  <a:lnTo>
                    <a:pt x="18" y="506"/>
                  </a:lnTo>
                  <a:lnTo>
                    <a:pt x="0" y="587"/>
                  </a:lnTo>
                  <a:lnTo>
                    <a:pt x="6" y="675"/>
                  </a:lnTo>
                  <a:lnTo>
                    <a:pt x="22" y="707"/>
                  </a:lnTo>
                  <a:lnTo>
                    <a:pt x="39" y="739"/>
                  </a:lnTo>
                  <a:lnTo>
                    <a:pt x="55" y="768"/>
                  </a:lnTo>
                  <a:lnTo>
                    <a:pt x="82" y="789"/>
                  </a:lnTo>
                  <a:lnTo>
                    <a:pt x="103" y="811"/>
                  </a:lnTo>
                  <a:lnTo>
                    <a:pt x="131" y="832"/>
                  </a:lnTo>
                  <a:lnTo>
                    <a:pt x="159" y="849"/>
                  </a:lnTo>
                  <a:lnTo>
                    <a:pt x="185" y="866"/>
                  </a:lnTo>
                  <a:lnTo>
                    <a:pt x="207" y="870"/>
                  </a:lnTo>
                  <a:lnTo>
                    <a:pt x="223" y="882"/>
                  </a:lnTo>
                  <a:lnTo>
                    <a:pt x="233" y="887"/>
                  </a:lnTo>
                  <a:lnTo>
                    <a:pt x="250" y="892"/>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86" name="Freeform 62"/>
            <p:cNvSpPr>
              <a:spLocks noEditPoints="1"/>
            </p:cNvSpPr>
            <p:nvPr userDrawn="1"/>
          </p:nvSpPr>
          <p:spPr bwMode="auto">
            <a:xfrm>
              <a:off x="1261" y="2782"/>
              <a:ext cx="34" cy="42"/>
            </a:xfrm>
            <a:custGeom>
              <a:avLst/>
              <a:gdLst/>
              <a:ahLst/>
              <a:cxnLst>
                <a:cxn ang="0">
                  <a:pos x="261" y="713"/>
                </a:cxn>
                <a:cxn ang="0">
                  <a:pos x="261" y="702"/>
                </a:cxn>
                <a:cxn ang="0">
                  <a:pos x="169" y="696"/>
                </a:cxn>
                <a:cxn ang="0">
                  <a:pos x="157" y="696"/>
                </a:cxn>
                <a:cxn ang="0">
                  <a:pos x="129" y="533"/>
                </a:cxn>
                <a:cxn ang="0">
                  <a:pos x="173" y="495"/>
                </a:cxn>
                <a:cxn ang="0">
                  <a:pos x="222" y="468"/>
                </a:cxn>
                <a:cxn ang="0">
                  <a:pos x="271" y="440"/>
                </a:cxn>
                <a:cxn ang="0">
                  <a:pos x="326" y="419"/>
                </a:cxn>
                <a:cxn ang="0">
                  <a:pos x="402" y="474"/>
                </a:cxn>
                <a:cxn ang="0">
                  <a:pos x="449" y="544"/>
                </a:cxn>
                <a:cxn ang="0">
                  <a:pos x="449" y="554"/>
                </a:cxn>
                <a:cxn ang="0">
                  <a:pos x="439" y="572"/>
                </a:cxn>
                <a:cxn ang="0">
                  <a:pos x="406" y="598"/>
                </a:cxn>
                <a:cxn ang="0">
                  <a:pos x="402" y="621"/>
                </a:cxn>
                <a:cxn ang="0">
                  <a:pos x="406" y="637"/>
                </a:cxn>
                <a:cxn ang="0">
                  <a:pos x="710" y="490"/>
                </a:cxn>
                <a:cxn ang="0">
                  <a:pos x="710" y="474"/>
                </a:cxn>
                <a:cxn ang="0">
                  <a:pos x="700" y="463"/>
                </a:cxn>
                <a:cxn ang="0">
                  <a:pos x="624" y="474"/>
                </a:cxn>
                <a:cxn ang="0">
                  <a:pos x="559" y="434"/>
                </a:cxn>
                <a:cxn ang="0">
                  <a:pos x="427" y="326"/>
                </a:cxn>
                <a:cxn ang="0">
                  <a:pos x="303" y="201"/>
                </a:cxn>
                <a:cxn ang="0">
                  <a:pos x="179" y="87"/>
                </a:cxn>
                <a:cxn ang="0">
                  <a:pos x="38" y="0"/>
                </a:cxn>
                <a:cxn ang="0">
                  <a:pos x="15" y="16"/>
                </a:cxn>
                <a:cxn ang="0">
                  <a:pos x="0" y="21"/>
                </a:cxn>
                <a:cxn ang="0">
                  <a:pos x="32" y="403"/>
                </a:cxn>
                <a:cxn ang="0">
                  <a:pos x="49" y="785"/>
                </a:cxn>
                <a:cxn ang="0">
                  <a:pos x="22" y="810"/>
                </a:cxn>
                <a:cxn ang="0">
                  <a:pos x="5" y="832"/>
                </a:cxn>
                <a:cxn ang="0">
                  <a:pos x="22" y="855"/>
                </a:cxn>
                <a:cxn ang="0">
                  <a:pos x="239" y="370"/>
                </a:cxn>
                <a:cxn ang="0">
                  <a:pos x="239" y="360"/>
                </a:cxn>
                <a:cxn ang="0">
                  <a:pos x="222" y="310"/>
                </a:cxn>
                <a:cxn ang="0">
                  <a:pos x="151" y="245"/>
                </a:cxn>
                <a:cxn ang="0">
                  <a:pos x="108" y="218"/>
                </a:cxn>
                <a:cxn ang="0">
                  <a:pos x="98" y="218"/>
                </a:cxn>
                <a:cxn ang="0">
                  <a:pos x="129" y="419"/>
                </a:cxn>
              </a:cxnLst>
              <a:rect l="0" t="0" r="r" b="b"/>
              <a:pathLst>
                <a:path w="710" h="860">
                  <a:moveTo>
                    <a:pt x="22" y="855"/>
                  </a:moveTo>
                  <a:lnTo>
                    <a:pt x="261" y="713"/>
                  </a:lnTo>
                  <a:lnTo>
                    <a:pt x="261" y="708"/>
                  </a:lnTo>
                  <a:lnTo>
                    <a:pt x="261" y="702"/>
                  </a:lnTo>
                  <a:lnTo>
                    <a:pt x="255" y="696"/>
                  </a:lnTo>
                  <a:lnTo>
                    <a:pt x="169" y="696"/>
                  </a:lnTo>
                  <a:lnTo>
                    <a:pt x="162" y="696"/>
                  </a:lnTo>
                  <a:lnTo>
                    <a:pt x="157" y="696"/>
                  </a:lnTo>
                  <a:lnTo>
                    <a:pt x="157" y="692"/>
                  </a:lnTo>
                  <a:lnTo>
                    <a:pt x="129" y="533"/>
                  </a:lnTo>
                  <a:lnTo>
                    <a:pt x="151" y="511"/>
                  </a:lnTo>
                  <a:lnTo>
                    <a:pt x="173" y="495"/>
                  </a:lnTo>
                  <a:lnTo>
                    <a:pt x="195" y="480"/>
                  </a:lnTo>
                  <a:lnTo>
                    <a:pt x="222" y="468"/>
                  </a:lnTo>
                  <a:lnTo>
                    <a:pt x="243" y="452"/>
                  </a:lnTo>
                  <a:lnTo>
                    <a:pt x="271" y="440"/>
                  </a:lnTo>
                  <a:lnTo>
                    <a:pt x="298" y="430"/>
                  </a:lnTo>
                  <a:lnTo>
                    <a:pt x="326" y="419"/>
                  </a:lnTo>
                  <a:lnTo>
                    <a:pt x="363" y="446"/>
                  </a:lnTo>
                  <a:lnTo>
                    <a:pt x="402" y="474"/>
                  </a:lnTo>
                  <a:lnTo>
                    <a:pt x="427" y="511"/>
                  </a:lnTo>
                  <a:lnTo>
                    <a:pt x="449" y="544"/>
                  </a:lnTo>
                  <a:lnTo>
                    <a:pt x="449" y="550"/>
                  </a:lnTo>
                  <a:lnTo>
                    <a:pt x="449" y="554"/>
                  </a:lnTo>
                  <a:lnTo>
                    <a:pt x="449" y="561"/>
                  </a:lnTo>
                  <a:lnTo>
                    <a:pt x="439" y="572"/>
                  </a:lnTo>
                  <a:lnTo>
                    <a:pt x="423" y="582"/>
                  </a:lnTo>
                  <a:lnTo>
                    <a:pt x="406" y="598"/>
                  </a:lnTo>
                  <a:lnTo>
                    <a:pt x="402" y="615"/>
                  </a:lnTo>
                  <a:lnTo>
                    <a:pt x="402" y="621"/>
                  </a:lnTo>
                  <a:lnTo>
                    <a:pt x="402" y="631"/>
                  </a:lnTo>
                  <a:lnTo>
                    <a:pt x="406" y="637"/>
                  </a:lnTo>
                  <a:lnTo>
                    <a:pt x="412" y="642"/>
                  </a:lnTo>
                  <a:lnTo>
                    <a:pt x="710" y="490"/>
                  </a:lnTo>
                  <a:lnTo>
                    <a:pt x="710" y="484"/>
                  </a:lnTo>
                  <a:lnTo>
                    <a:pt x="710" y="474"/>
                  </a:lnTo>
                  <a:lnTo>
                    <a:pt x="706" y="468"/>
                  </a:lnTo>
                  <a:lnTo>
                    <a:pt x="700" y="463"/>
                  </a:lnTo>
                  <a:lnTo>
                    <a:pt x="661" y="474"/>
                  </a:lnTo>
                  <a:lnTo>
                    <a:pt x="624" y="474"/>
                  </a:lnTo>
                  <a:lnTo>
                    <a:pt x="586" y="463"/>
                  </a:lnTo>
                  <a:lnTo>
                    <a:pt x="559" y="434"/>
                  </a:lnTo>
                  <a:lnTo>
                    <a:pt x="494" y="387"/>
                  </a:lnTo>
                  <a:lnTo>
                    <a:pt x="427" y="326"/>
                  </a:lnTo>
                  <a:lnTo>
                    <a:pt x="369" y="267"/>
                  </a:lnTo>
                  <a:lnTo>
                    <a:pt x="303" y="201"/>
                  </a:lnTo>
                  <a:lnTo>
                    <a:pt x="239" y="141"/>
                  </a:lnTo>
                  <a:lnTo>
                    <a:pt x="179" y="87"/>
                  </a:lnTo>
                  <a:lnTo>
                    <a:pt x="108" y="37"/>
                  </a:lnTo>
                  <a:lnTo>
                    <a:pt x="38" y="0"/>
                  </a:lnTo>
                  <a:lnTo>
                    <a:pt x="28" y="5"/>
                  </a:lnTo>
                  <a:lnTo>
                    <a:pt x="15" y="16"/>
                  </a:lnTo>
                  <a:lnTo>
                    <a:pt x="10" y="21"/>
                  </a:lnTo>
                  <a:lnTo>
                    <a:pt x="0" y="21"/>
                  </a:lnTo>
                  <a:lnTo>
                    <a:pt x="5" y="212"/>
                  </a:lnTo>
                  <a:lnTo>
                    <a:pt x="32" y="403"/>
                  </a:lnTo>
                  <a:lnTo>
                    <a:pt x="59" y="598"/>
                  </a:lnTo>
                  <a:lnTo>
                    <a:pt x="49" y="785"/>
                  </a:lnTo>
                  <a:lnTo>
                    <a:pt x="32" y="800"/>
                  </a:lnTo>
                  <a:lnTo>
                    <a:pt x="22" y="810"/>
                  </a:lnTo>
                  <a:lnTo>
                    <a:pt x="15" y="822"/>
                  </a:lnTo>
                  <a:lnTo>
                    <a:pt x="5" y="832"/>
                  </a:lnTo>
                  <a:lnTo>
                    <a:pt x="15" y="860"/>
                  </a:lnTo>
                  <a:lnTo>
                    <a:pt x="22" y="855"/>
                  </a:lnTo>
                  <a:close/>
                  <a:moveTo>
                    <a:pt x="135" y="419"/>
                  </a:moveTo>
                  <a:lnTo>
                    <a:pt x="239" y="370"/>
                  </a:lnTo>
                  <a:lnTo>
                    <a:pt x="239" y="364"/>
                  </a:lnTo>
                  <a:lnTo>
                    <a:pt x="239" y="360"/>
                  </a:lnTo>
                  <a:lnTo>
                    <a:pt x="243" y="354"/>
                  </a:lnTo>
                  <a:lnTo>
                    <a:pt x="222" y="310"/>
                  </a:lnTo>
                  <a:lnTo>
                    <a:pt x="190" y="277"/>
                  </a:lnTo>
                  <a:lnTo>
                    <a:pt x="151" y="245"/>
                  </a:lnTo>
                  <a:lnTo>
                    <a:pt x="114" y="218"/>
                  </a:lnTo>
                  <a:lnTo>
                    <a:pt x="108" y="218"/>
                  </a:lnTo>
                  <a:lnTo>
                    <a:pt x="102" y="218"/>
                  </a:lnTo>
                  <a:lnTo>
                    <a:pt x="98" y="218"/>
                  </a:lnTo>
                  <a:lnTo>
                    <a:pt x="114" y="397"/>
                  </a:lnTo>
                  <a:lnTo>
                    <a:pt x="129" y="419"/>
                  </a:lnTo>
                  <a:lnTo>
                    <a:pt x="135" y="419"/>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87" name="Freeform 63"/>
            <p:cNvSpPr>
              <a:spLocks/>
            </p:cNvSpPr>
            <p:nvPr userDrawn="1"/>
          </p:nvSpPr>
          <p:spPr bwMode="auto">
            <a:xfrm>
              <a:off x="1588" y="2772"/>
              <a:ext cx="32" cy="38"/>
            </a:xfrm>
            <a:custGeom>
              <a:avLst/>
              <a:gdLst/>
              <a:ahLst/>
              <a:cxnLst>
                <a:cxn ang="0">
                  <a:pos x="304" y="756"/>
                </a:cxn>
                <a:cxn ang="0">
                  <a:pos x="357" y="740"/>
                </a:cxn>
                <a:cxn ang="0">
                  <a:pos x="407" y="707"/>
                </a:cxn>
                <a:cxn ang="0">
                  <a:pos x="444" y="664"/>
                </a:cxn>
                <a:cxn ang="0">
                  <a:pos x="477" y="588"/>
                </a:cxn>
                <a:cxn ang="0">
                  <a:pos x="467" y="489"/>
                </a:cxn>
                <a:cxn ang="0">
                  <a:pos x="407" y="375"/>
                </a:cxn>
                <a:cxn ang="0">
                  <a:pos x="325" y="233"/>
                </a:cxn>
                <a:cxn ang="0">
                  <a:pos x="330" y="125"/>
                </a:cxn>
                <a:cxn ang="0">
                  <a:pos x="363" y="86"/>
                </a:cxn>
                <a:cxn ang="0">
                  <a:pos x="434" y="71"/>
                </a:cxn>
                <a:cxn ang="0">
                  <a:pos x="514" y="98"/>
                </a:cxn>
                <a:cxn ang="0">
                  <a:pos x="553" y="163"/>
                </a:cxn>
                <a:cxn ang="0">
                  <a:pos x="559" y="228"/>
                </a:cxn>
                <a:cxn ang="0">
                  <a:pos x="559" y="273"/>
                </a:cxn>
                <a:cxn ang="0">
                  <a:pos x="575" y="277"/>
                </a:cxn>
                <a:cxn ang="0">
                  <a:pos x="624" y="212"/>
                </a:cxn>
                <a:cxn ang="0">
                  <a:pos x="651" y="125"/>
                </a:cxn>
                <a:cxn ang="0">
                  <a:pos x="591" y="76"/>
                </a:cxn>
                <a:cxn ang="0">
                  <a:pos x="521" y="38"/>
                </a:cxn>
                <a:cxn ang="0">
                  <a:pos x="439" y="11"/>
                </a:cxn>
                <a:cxn ang="0">
                  <a:pos x="351" y="0"/>
                </a:cxn>
                <a:cxn ang="0">
                  <a:pos x="255" y="38"/>
                </a:cxn>
                <a:cxn ang="0">
                  <a:pos x="194" y="103"/>
                </a:cxn>
                <a:cxn ang="0">
                  <a:pos x="194" y="255"/>
                </a:cxn>
                <a:cxn ang="0">
                  <a:pos x="260" y="370"/>
                </a:cxn>
                <a:cxn ang="0">
                  <a:pos x="325" y="474"/>
                </a:cxn>
                <a:cxn ang="0">
                  <a:pos x="335" y="599"/>
                </a:cxn>
                <a:cxn ang="0">
                  <a:pos x="293" y="652"/>
                </a:cxn>
                <a:cxn ang="0">
                  <a:pos x="234" y="692"/>
                </a:cxn>
                <a:cxn ang="0">
                  <a:pos x="157" y="675"/>
                </a:cxn>
                <a:cxn ang="0">
                  <a:pos x="97" y="631"/>
                </a:cxn>
                <a:cxn ang="0">
                  <a:pos x="71" y="538"/>
                </a:cxn>
                <a:cxn ang="0">
                  <a:pos x="71" y="446"/>
                </a:cxn>
                <a:cxn ang="0">
                  <a:pos x="65" y="436"/>
                </a:cxn>
                <a:cxn ang="0">
                  <a:pos x="53" y="436"/>
                </a:cxn>
                <a:cxn ang="0">
                  <a:pos x="10" y="511"/>
                </a:cxn>
                <a:cxn ang="0">
                  <a:pos x="0" y="609"/>
                </a:cxn>
                <a:cxn ang="0">
                  <a:pos x="47" y="670"/>
                </a:cxn>
                <a:cxn ang="0">
                  <a:pos x="114" y="717"/>
                </a:cxn>
                <a:cxn ang="0">
                  <a:pos x="189" y="745"/>
                </a:cxn>
                <a:cxn ang="0">
                  <a:pos x="277" y="762"/>
                </a:cxn>
              </a:cxnLst>
              <a:rect l="0" t="0" r="r" b="b"/>
              <a:pathLst>
                <a:path w="651" h="762">
                  <a:moveTo>
                    <a:pt x="277" y="762"/>
                  </a:moveTo>
                  <a:lnTo>
                    <a:pt x="304" y="756"/>
                  </a:lnTo>
                  <a:lnTo>
                    <a:pt x="330" y="750"/>
                  </a:lnTo>
                  <a:lnTo>
                    <a:pt x="357" y="740"/>
                  </a:lnTo>
                  <a:lnTo>
                    <a:pt x="385" y="723"/>
                  </a:lnTo>
                  <a:lnTo>
                    <a:pt x="407" y="707"/>
                  </a:lnTo>
                  <a:lnTo>
                    <a:pt x="428" y="686"/>
                  </a:lnTo>
                  <a:lnTo>
                    <a:pt x="444" y="664"/>
                  </a:lnTo>
                  <a:lnTo>
                    <a:pt x="461" y="636"/>
                  </a:lnTo>
                  <a:lnTo>
                    <a:pt x="477" y="588"/>
                  </a:lnTo>
                  <a:lnTo>
                    <a:pt x="477" y="538"/>
                  </a:lnTo>
                  <a:lnTo>
                    <a:pt x="467" y="489"/>
                  </a:lnTo>
                  <a:lnTo>
                    <a:pt x="449" y="446"/>
                  </a:lnTo>
                  <a:lnTo>
                    <a:pt x="407" y="375"/>
                  </a:lnTo>
                  <a:lnTo>
                    <a:pt x="357" y="304"/>
                  </a:lnTo>
                  <a:lnTo>
                    <a:pt x="325" y="233"/>
                  </a:lnTo>
                  <a:lnTo>
                    <a:pt x="320" y="152"/>
                  </a:lnTo>
                  <a:lnTo>
                    <a:pt x="330" y="125"/>
                  </a:lnTo>
                  <a:lnTo>
                    <a:pt x="347" y="103"/>
                  </a:lnTo>
                  <a:lnTo>
                    <a:pt x="363" y="86"/>
                  </a:lnTo>
                  <a:lnTo>
                    <a:pt x="391" y="76"/>
                  </a:lnTo>
                  <a:lnTo>
                    <a:pt x="434" y="71"/>
                  </a:lnTo>
                  <a:lnTo>
                    <a:pt x="477" y="82"/>
                  </a:lnTo>
                  <a:lnTo>
                    <a:pt x="514" y="98"/>
                  </a:lnTo>
                  <a:lnTo>
                    <a:pt x="548" y="125"/>
                  </a:lnTo>
                  <a:lnTo>
                    <a:pt x="553" y="163"/>
                  </a:lnTo>
                  <a:lnTo>
                    <a:pt x="553" y="196"/>
                  </a:lnTo>
                  <a:lnTo>
                    <a:pt x="559" y="228"/>
                  </a:lnTo>
                  <a:lnTo>
                    <a:pt x="559" y="267"/>
                  </a:lnTo>
                  <a:lnTo>
                    <a:pt x="559" y="273"/>
                  </a:lnTo>
                  <a:lnTo>
                    <a:pt x="563" y="277"/>
                  </a:lnTo>
                  <a:lnTo>
                    <a:pt x="575" y="277"/>
                  </a:lnTo>
                  <a:lnTo>
                    <a:pt x="602" y="245"/>
                  </a:lnTo>
                  <a:lnTo>
                    <a:pt x="624" y="212"/>
                  </a:lnTo>
                  <a:lnTo>
                    <a:pt x="639" y="169"/>
                  </a:lnTo>
                  <a:lnTo>
                    <a:pt x="651" y="125"/>
                  </a:lnTo>
                  <a:lnTo>
                    <a:pt x="624" y="103"/>
                  </a:lnTo>
                  <a:lnTo>
                    <a:pt x="591" y="76"/>
                  </a:lnTo>
                  <a:lnTo>
                    <a:pt x="559" y="54"/>
                  </a:lnTo>
                  <a:lnTo>
                    <a:pt x="521" y="38"/>
                  </a:lnTo>
                  <a:lnTo>
                    <a:pt x="482" y="21"/>
                  </a:lnTo>
                  <a:lnTo>
                    <a:pt x="439" y="11"/>
                  </a:lnTo>
                  <a:lnTo>
                    <a:pt x="397" y="0"/>
                  </a:lnTo>
                  <a:lnTo>
                    <a:pt x="351" y="0"/>
                  </a:lnTo>
                  <a:lnTo>
                    <a:pt x="298" y="15"/>
                  </a:lnTo>
                  <a:lnTo>
                    <a:pt x="255" y="38"/>
                  </a:lnTo>
                  <a:lnTo>
                    <a:pt x="222" y="71"/>
                  </a:lnTo>
                  <a:lnTo>
                    <a:pt x="194" y="103"/>
                  </a:lnTo>
                  <a:lnTo>
                    <a:pt x="179" y="185"/>
                  </a:lnTo>
                  <a:lnTo>
                    <a:pt x="194" y="255"/>
                  </a:lnTo>
                  <a:lnTo>
                    <a:pt x="222" y="320"/>
                  </a:lnTo>
                  <a:lnTo>
                    <a:pt x="260" y="370"/>
                  </a:lnTo>
                  <a:lnTo>
                    <a:pt x="298" y="418"/>
                  </a:lnTo>
                  <a:lnTo>
                    <a:pt x="325" y="474"/>
                  </a:lnTo>
                  <a:lnTo>
                    <a:pt x="341" y="538"/>
                  </a:lnTo>
                  <a:lnTo>
                    <a:pt x="335" y="599"/>
                  </a:lnTo>
                  <a:lnTo>
                    <a:pt x="314" y="625"/>
                  </a:lnTo>
                  <a:lnTo>
                    <a:pt x="293" y="652"/>
                  </a:lnTo>
                  <a:lnTo>
                    <a:pt x="265" y="675"/>
                  </a:lnTo>
                  <a:lnTo>
                    <a:pt x="234" y="692"/>
                  </a:lnTo>
                  <a:lnTo>
                    <a:pt x="189" y="686"/>
                  </a:lnTo>
                  <a:lnTo>
                    <a:pt x="157" y="675"/>
                  </a:lnTo>
                  <a:lnTo>
                    <a:pt x="124" y="658"/>
                  </a:lnTo>
                  <a:lnTo>
                    <a:pt x="97" y="631"/>
                  </a:lnTo>
                  <a:lnTo>
                    <a:pt x="76" y="588"/>
                  </a:lnTo>
                  <a:lnTo>
                    <a:pt x="71" y="538"/>
                  </a:lnTo>
                  <a:lnTo>
                    <a:pt x="65" y="489"/>
                  </a:lnTo>
                  <a:lnTo>
                    <a:pt x="71" y="446"/>
                  </a:lnTo>
                  <a:lnTo>
                    <a:pt x="65" y="440"/>
                  </a:lnTo>
                  <a:lnTo>
                    <a:pt x="65" y="436"/>
                  </a:lnTo>
                  <a:lnTo>
                    <a:pt x="59" y="436"/>
                  </a:lnTo>
                  <a:lnTo>
                    <a:pt x="53" y="436"/>
                  </a:lnTo>
                  <a:lnTo>
                    <a:pt x="32" y="474"/>
                  </a:lnTo>
                  <a:lnTo>
                    <a:pt x="10" y="511"/>
                  </a:lnTo>
                  <a:lnTo>
                    <a:pt x="0" y="560"/>
                  </a:lnTo>
                  <a:lnTo>
                    <a:pt x="0" y="609"/>
                  </a:lnTo>
                  <a:lnTo>
                    <a:pt x="22" y="642"/>
                  </a:lnTo>
                  <a:lnTo>
                    <a:pt x="47" y="670"/>
                  </a:lnTo>
                  <a:lnTo>
                    <a:pt x="81" y="696"/>
                  </a:lnTo>
                  <a:lnTo>
                    <a:pt x="114" y="717"/>
                  </a:lnTo>
                  <a:lnTo>
                    <a:pt x="151" y="735"/>
                  </a:lnTo>
                  <a:lnTo>
                    <a:pt x="189" y="745"/>
                  </a:lnTo>
                  <a:lnTo>
                    <a:pt x="234" y="756"/>
                  </a:lnTo>
                  <a:lnTo>
                    <a:pt x="277" y="762"/>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88" name="Freeform 64"/>
            <p:cNvSpPr>
              <a:spLocks/>
            </p:cNvSpPr>
            <p:nvPr userDrawn="1"/>
          </p:nvSpPr>
          <p:spPr bwMode="auto">
            <a:xfrm>
              <a:off x="1629" y="2799"/>
              <a:ext cx="5" cy="8"/>
            </a:xfrm>
            <a:custGeom>
              <a:avLst/>
              <a:gdLst/>
              <a:ahLst/>
              <a:cxnLst>
                <a:cxn ang="0">
                  <a:pos x="54" y="147"/>
                </a:cxn>
                <a:cxn ang="0">
                  <a:pos x="140" y="99"/>
                </a:cxn>
                <a:cxn ang="0">
                  <a:pos x="140" y="77"/>
                </a:cxn>
                <a:cxn ang="0">
                  <a:pos x="140" y="53"/>
                </a:cxn>
                <a:cxn ang="0">
                  <a:pos x="130" y="32"/>
                </a:cxn>
                <a:cxn ang="0">
                  <a:pos x="118" y="16"/>
                </a:cxn>
                <a:cxn ang="0">
                  <a:pos x="103" y="6"/>
                </a:cxn>
                <a:cxn ang="0">
                  <a:pos x="75" y="0"/>
                </a:cxn>
                <a:cxn ang="0">
                  <a:pos x="54" y="0"/>
                </a:cxn>
                <a:cxn ang="0">
                  <a:pos x="33" y="10"/>
                </a:cxn>
                <a:cxn ang="0">
                  <a:pos x="21" y="16"/>
                </a:cxn>
                <a:cxn ang="0">
                  <a:pos x="17" y="28"/>
                </a:cxn>
                <a:cxn ang="0">
                  <a:pos x="5" y="32"/>
                </a:cxn>
                <a:cxn ang="0">
                  <a:pos x="0" y="43"/>
                </a:cxn>
                <a:cxn ang="0">
                  <a:pos x="5" y="109"/>
                </a:cxn>
                <a:cxn ang="0">
                  <a:pos x="11" y="120"/>
                </a:cxn>
                <a:cxn ang="0">
                  <a:pos x="21" y="130"/>
                </a:cxn>
                <a:cxn ang="0">
                  <a:pos x="38" y="142"/>
                </a:cxn>
                <a:cxn ang="0">
                  <a:pos x="54" y="147"/>
                </a:cxn>
              </a:cxnLst>
              <a:rect l="0" t="0" r="r" b="b"/>
              <a:pathLst>
                <a:path w="140" h="147">
                  <a:moveTo>
                    <a:pt x="54" y="147"/>
                  </a:moveTo>
                  <a:lnTo>
                    <a:pt x="140" y="99"/>
                  </a:lnTo>
                  <a:lnTo>
                    <a:pt x="140" y="77"/>
                  </a:lnTo>
                  <a:lnTo>
                    <a:pt x="140" y="53"/>
                  </a:lnTo>
                  <a:lnTo>
                    <a:pt x="130" y="32"/>
                  </a:lnTo>
                  <a:lnTo>
                    <a:pt x="118" y="16"/>
                  </a:lnTo>
                  <a:lnTo>
                    <a:pt x="103" y="6"/>
                  </a:lnTo>
                  <a:lnTo>
                    <a:pt x="75" y="0"/>
                  </a:lnTo>
                  <a:lnTo>
                    <a:pt x="54" y="0"/>
                  </a:lnTo>
                  <a:lnTo>
                    <a:pt x="33" y="10"/>
                  </a:lnTo>
                  <a:lnTo>
                    <a:pt x="21" y="16"/>
                  </a:lnTo>
                  <a:lnTo>
                    <a:pt x="17" y="28"/>
                  </a:lnTo>
                  <a:lnTo>
                    <a:pt x="5" y="32"/>
                  </a:lnTo>
                  <a:lnTo>
                    <a:pt x="0" y="43"/>
                  </a:lnTo>
                  <a:lnTo>
                    <a:pt x="5" y="109"/>
                  </a:lnTo>
                  <a:lnTo>
                    <a:pt x="11" y="120"/>
                  </a:lnTo>
                  <a:lnTo>
                    <a:pt x="21" y="130"/>
                  </a:lnTo>
                  <a:lnTo>
                    <a:pt x="38" y="142"/>
                  </a:lnTo>
                  <a:lnTo>
                    <a:pt x="54" y="147"/>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89" name="Freeform 65"/>
            <p:cNvSpPr>
              <a:spLocks/>
            </p:cNvSpPr>
            <p:nvPr userDrawn="1"/>
          </p:nvSpPr>
          <p:spPr bwMode="auto">
            <a:xfrm>
              <a:off x="1290" y="2756"/>
              <a:ext cx="41" cy="48"/>
            </a:xfrm>
            <a:custGeom>
              <a:avLst/>
              <a:gdLst/>
              <a:ahLst/>
              <a:cxnLst>
                <a:cxn ang="0">
                  <a:pos x="510" y="865"/>
                </a:cxn>
                <a:cxn ang="0">
                  <a:pos x="520" y="849"/>
                </a:cxn>
                <a:cxn ang="0">
                  <a:pos x="520" y="833"/>
                </a:cxn>
                <a:cxn ang="0">
                  <a:pos x="466" y="833"/>
                </a:cxn>
                <a:cxn ang="0">
                  <a:pos x="406" y="822"/>
                </a:cxn>
                <a:cxn ang="0">
                  <a:pos x="319" y="615"/>
                </a:cxn>
                <a:cxn ang="0">
                  <a:pos x="255" y="414"/>
                </a:cxn>
                <a:cxn ang="0">
                  <a:pos x="396" y="480"/>
                </a:cxn>
                <a:cxn ang="0">
                  <a:pos x="526" y="578"/>
                </a:cxn>
                <a:cxn ang="0">
                  <a:pos x="657" y="681"/>
                </a:cxn>
                <a:cxn ang="0">
                  <a:pos x="801" y="751"/>
                </a:cxn>
                <a:cxn ang="0">
                  <a:pos x="835" y="741"/>
                </a:cxn>
                <a:cxn ang="0">
                  <a:pos x="851" y="724"/>
                </a:cxn>
                <a:cxn ang="0">
                  <a:pos x="661" y="66"/>
                </a:cxn>
                <a:cxn ang="0">
                  <a:pos x="716" y="17"/>
                </a:cxn>
                <a:cxn ang="0">
                  <a:pos x="710" y="6"/>
                </a:cxn>
                <a:cxn ang="0">
                  <a:pos x="455" y="88"/>
                </a:cxn>
                <a:cxn ang="0">
                  <a:pos x="455" y="98"/>
                </a:cxn>
                <a:cxn ang="0">
                  <a:pos x="559" y="120"/>
                </a:cxn>
                <a:cxn ang="0">
                  <a:pos x="694" y="501"/>
                </a:cxn>
                <a:cxn ang="0">
                  <a:pos x="688" y="513"/>
                </a:cxn>
                <a:cxn ang="0">
                  <a:pos x="607" y="486"/>
                </a:cxn>
                <a:cxn ang="0">
                  <a:pos x="476" y="393"/>
                </a:cxn>
                <a:cxn ang="0">
                  <a:pos x="352" y="283"/>
                </a:cxn>
                <a:cxn ang="0">
                  <a:pos x="212" y="212"/>
                </a:cxn>
                <a:cxn ang="0">
                  <a:pos x="98" y="218"/>
                </a:cxn>
                <a:cxn ang="0">
                  <a:pos x="27" y="251"/>
                </a:cxn>
                <a:cxn ang="0">
                  <a:pos x="0" y="279"/>
                </a:cxn>
                <a:cxn ang="0">
                  <a:pos x="0" y="289"/>
                </a:cxn>
                <a:cxn ang="0">
                  <a:pos x="135" y="372"/>
                </a:cxn>
                <a:cxn ang="0">
                  <a:pos x="199" y="517"/>
                </a:cxn>
                <a:cxn ang="0">
                  <a:pos x="255" y="664"/>
                </a:cxn>
                <a:cxn ang="0">
                  <a:pos x="298" y="812"/>
                </a:cxn>
                <a:cxn ang="0">
                  <a:pos x="292" y="904"/>
                </a:cxn>
                <a:cxn ang="0">
                  <a:pos x="265" y="926"/>
                </a:cxn>
                <a:cxn ang="0">
                  <a:pos x="255" y="947"/>
                </a:cxn>
                <a:cxn ang="0">
                  <a:pos x="255" y="957"/>
                </a:cxn>
                <a:cxn ang="0">
                  <a:pos x="261" y="963"/>
                </a:cxn>
                <a:cxn ang="0">
                  <a:pos x="265" y="969"/>
                </a:cxn>
              </a:cxnLst>
              <a:rect l="0" t="0" r="r" b="b"/>
              <a:pathLst>
                <a:path w="851" h="969">
                  <a:moveTo>
                    <a:pt x="265" y="969"/>
                  </a:moveTo>
                  <a:lnTo>
                    <a:pt x="510" y="865"/>
                  </a:lnTo>
                  <a:lnTo>
                    <a:pt x="516" y="861"/>
                  </a:lnTo>
                  <a:lnTo>
                    <a:pt x="520" y="849"/>
                  </a:lnTo>
                  <a:lnTo>
                    <a:pt x="520" y="843"/>
                  </a:lnTo>
                  <a:lnTo>
                    <a:pt x="520" y="833"/>
                  </a:lnTo>
                  <a:lnTo>
                    <a:pt x="493" y="828"/>
                  </a:lnTo>
                  <a:lnTo>
                    <a:pt x="466" y="833"/>
                  </a:lnTo>
                  <a:lnTo>
                    <a:pt x="433" y="833"/>
                  </a:lnTo>
                  <a:lnTo>
                    <a:pt x="406" y="822"/>
                  </a:lnTo>
                  <a:lnTo>
                    <a:pt x="363" y="719"/>
                  </a:lnTo>
                  <a:lnTo>
                    <a:pt x="319" y="615"/>
                  </a:lnTo>
                  <a:lnTo>
                    <a:pt x="282" y="517"/>
                  </a:lnTo>
                  <a:lnTo>
                    <a:pt x="255" y="414"/>
                  </a:lnTo>
                  <a:lnTo>
                    <a:pt x="325" y="442"/>
                  </a:lnTo>
                  <a:lnTo>
                    <a:pt x="396" y="480"/>
                  </a:lnTo>
                  <a:lnTo>
                    <a:pt x="460" y="523"/>
                  </a:lnTo>
                  <a:lnTo>
                    <a:pt x="526" y="578"/>
                  </a:lnTo>
                  <a:lnTo>
                    <a:pt x="590" y="627"/>
                  </a:lnTo>
                  <a:lnTo>
                    <a:pt x="657" y="681"/>
                  </a:lnTo>
                  <a:lnTo>
                    <a:pt x="727" y="719"/>
                  </a:lnTo>
                  <a:lnTo>
                    <a:pt x="801" y="751"/>
                  </a:lnTo>
                  <a:lnTo>
                    <a:pt x="820" y="747"/>
                  </a:lnTo>
                  <a:lnTo>
                    <a:pt x="835" y="741"/>
                  </a:lnTo>
                  <a:lnTo>
                    <a:pt x="841" y="735"/>
                  </a:lnTo>
                  <a:lnTo>
                    <a:pt x="851" y="724"/>
                  </a:lnTo>
                  <a:lnTo>
                    <a:pt x="644" y="92"/>
                  </a:lnTo>
                  <a:lnTo>
                    <a:pt x="661" y="66"/>
                  </a:lnTo>
                  <a:lnTo>
                    <a:pt x="716" y="21"/>
                  </a:lnTo>
                  <a:lnTo>
                    <a:pt x="716" y="17"/>
                  </a:lnTo>
                  <a:lnTo>
                    <a:pt x="716" y="11"/>
                  </a:lnTo>
                  <a:lnTo>
                    <a:pt x="710" y="6"/>
                  </a:lnTo>
                  <a:lnTo>
                    <a:pt x="706" y="0"/>
                  </a:lnTo>
                  <a:lnTo>
                    <a:pt x="455" y="88"/>
                  </a:lnTo>
                  <a:lnTo>
                    <a:pt x="455" y="92"/>
                  </a:lnTo>
                  <a:lnTo>
                    <a:pt x="455" y="98"/>
                  </a:lnTo>
                  <a:lnTo>
                    <a:pt x="455" y="104"/>
                  </a:lnTo>
                  <a:lnTo>
                    <a:pt x="559" y="120"/>
                  </a:lnTo>
                  <a:lnTo>
                    <a:pt x="700" y="496"/>
                  </a:lnTo>
                  <a:lnTo>
                    <a:pt x="694" y="501"/>
                  </a:lnTo>
                  <a:lnTo>
                    <a:pt x="694" y="507"/>
                  </a:lnTo>
                  <a:lnTo>
                    <a:pt x="688" y="513"/>
                  </a:lnTo>
                  <a:lnTo>
                    <a:pt x="683" y="517"/>
                  </a:lnTo>
                  <a:lnTo>
                    <a:pt x="607" y="486"/>
                  </a:lnTo>
                  <a:lnTo>
                    <a:pt x="543" y="442"/>
                  </a:lnTo>
                  <a:lnTo>
                    <a:pt x="476" y="393"/>
                  </a:lnTo>
                  <a:lnTo>
                    <a:pt x="417" y="332"/>
                  </a:lnTo>
                  <a:lnTo>
                    <a:pt x="352" y="283"/>
                  </a:lnTo>
                  <a:lnTo>
                    <a:pt x="282" y="239"/>
                  </a:lnTo>
                  <a:lnTo>
                    <a:pt x="212" y="212"/>
                  </a:lnTo>
                  <a:lnTo>
                    <a:pt x="129" y="202"/>
                  </a:lnTo>
                  <a:lnTo>
                    <a:pt x="98" y="218"/>
                  </a:lnTo>
                  <a:lnTo>
                    <a:pt x="59" y="234"/>
                  </a:lnTo>
                  <a:lnTo>
                    <a:pt x="27" y="251"/>
                  </a:lnTo>
                  <a:lnTo>
                    <a:pt x="0" y="273"/>
                  </a:lnTo>
                  <a:lnTo>
                    <a:pt x="0" y="279"/>
                  </a:lnTo>
                  <a:lnTo>
                    <a:pt x="0" y="283"/>
                  </a:lnTo>
                  <a:lnTo>
                    <a:pt x="0" y="289"/>
                  </a:lnTo>
                  <a:lnTo>
                    <a:pt x="108" y="305"/>
                  </a:lnTo>
                  <a:lnTo>
                    <a:pt x="135" y="372"/>
                  </a:lnTo>
                  <a:lnTo>
                    <a:pt x="168" y="442"/>
                  </a:lnTo>
                  <a:lnTo>
                    <a:pt x="199" y="517"/>
                  </a:lnTo>
                  <a:lnTo>
                    <a:pt x="228" y="594"/>
                  </a:lnTo>
                  <a:lnTo>
                    <a:pt x="255" y="664"/>
                  </a:lnTo>
                  <a:lnTo>
                    <a:pt x="282" y="741"/>
                  </a:lnTo>
                  <a:lnTo>
                    <a:pt x="298" y="812"/>
                  </a:lnTo>
                  <a:lnTo>
                    <a:pt x="309" y="883"/>
                  </a:lnTo>
                  <a:lnTo>
                    <a:pt x="292" y="904"/>
                  </a:lnTo>
                  <a:lnTo>
                    <a:pt x="276" y="914"/>
                  </a:lnTo>
                  <a:lnTo>
                    <a:pt x="265" y="926"/>
                  </a:lnTo>
                  <a:lnTo>
                    <a:pt x="255" y="942"/>
                  </a:lnTo>
                  <a:lnTo>
                    <a:pt x="255" y="947"/>
                  </a:lnTo>
                  <a:lnTo>
                    <a:pt x="255" y="953"/>
                  </a:lnTo>
                  <a:lnTo>
                    <a:pt x="255" y="957"/>
                  </a:lnTo>
                  <a:lnTo>
                    <a:pt x="255" y="963"/>
                  </a:lnTo>
                  <a:lnTo>
                    <a:pt x="261" y="963"/>
                  </a:lnTo>
                  <a:lnTo>
                    <a:pt x="265" y="963"/>
                  </a:lnTo>
                  <a:lnTo>
                    <a:pt x="265" y="969"/>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90" name="Freeform 66"/>
            <p:cNvSpPr>
              <a:spLocks/>
            </p:cNvSpPr>
            <p:nvPr userDrawn="1"/>
          </p:nvSpPr>
          <p:spPr bwMode="auto">
            <a:xfrm>
              <a:off x="1554" y="2756"/>
              <a:ext cx="34" cy="42"/>
            </a:xfrm>
            <a:custGeom>
              <a:avLst/>
              <a:gdLst/>
              <a:ahLst/>
              <a:cxnLst>
                <a:cxn ang="0">
                  <a:pos x="418" y="833"/>
                </a:cxn>
                <a:cxn ang="0">
                  <a:pos x="428" y="833"/>
                </a:cxn>
                <a:cxn ang="0">
                  <a:pos x="467" y="800"/>
                </a:cxn>
                <a:cxn ang="0">
                  <a:pos x="522" y="724"/>
                </a:cxn>
                <a:cxn ang="0">
                  <a:pos x="543" y="676"/>
                </a:cxn>
                <a:cxn ang="0">
                  <a:pos x="532" y="676"/>
                </a:cxn>
                <a:cxn ang="0">
                  <a:pos x="423" y="747"/>
                </a:cxn>
                <a:cxn ang="0">
                  <a:pos x="239" y="643"/>
                </a:cxn>
                <a:cxn ang="0">
                  <a:pos x="282" y="523"/>
                </a:cxn>
                <a:cxn ang="0">
                  <a:pos x="310" y="457"/>
                </a:cxn>
                <a:cxn ang="0">
                  <a:pos x="326" y="452"/>
                </a:cxn>
                <a:cxn ang="0">
                  <a:pos x="359" y="446"/>
                </a:cxn>
                <a:cxn ang="0">
                  <a:pos x="406" y="474"/>
                </a:cxn>
                <a:cxn ang="0">
                  <a:pos x="433" y="566"/>
                </a:cxn>
                <a:cxn ang="0">
                  <a:pos x="445" y="566"/>
                </a:cxn>
                <a:cxn ang="0">
                  <a:pos x="494" y="372"/>
                </a:cxn>
                <a:cxn ang="0">
                  <a:pos x="428" y="397"/>
                </a:cxn>
                <a:cxn ang="0">
                  <a:pos x="380" y="382"/>
                </a:cxn>
                <a:cxn ang="0">
                  <a:pos x="363" y="365"/>
                </a:cxn>
                <a:cxn ang="0">
                  <a:pos x="439" y="147"/>
                </a:cxn>
                <a:cxn ang="0">
                  <a:pos x="510" y="147"/>
                </a:cxn>
                <a:cxn ang="0">
                  <a:pos x="574" y="181"/>
                </a:cxn>
                <a:cxn ang="0">
                  <a:pos x="608" y="234"/>
                </a:cxn>
                <a:cxn ang="0">
                  <a:pos x="614" y="289"/>
                </a:cxn>
                <a:cxn ang="0">
                  <a:pos x="624" y="300"/>
                </a:cxn>
                <a:cxn ang="0">
                  <a:pos x="640" y="305"/>
                </a:cxn>
                <a:cxn ang="0">
                  <a:pos x="657" y="300"/>
                </a:cxn>
                <a:cxn ang="0">
                  <a:pos x="255" y="0"/>
                </a:cxn>
                <a:cxn ang="0">
                  <a:pos x="249" y="11"/>
                </a:cxn>
                <a:cxn ang="0">
                  <a:pos x="276" y="44"/>
                </a:cxn>
                <a:cxn ang="0">
                  <a:pos x="305" y="77"/>
                </a:cxn>
                <a:cxn ang="0">
                  <a:pos x="87" y="658"/>
                </a:cxn>
                <a:cxn ang="0">
                  <a:pos x="49" y="664"/>
                </a:cxn>
                <a:cxn ang="0">
                  <a:pos x="22" y="670"/>
                </a:cxn>
                <a:cxn ang="0">
                  <a:pos x="6" y="676"/>
                </a:cxn>
                <a:cxn ang="0">
                  <a:pos x="412" y="833"/>
                </a:cxn>
              </a:cxnLst>
              <a:rect l="0" t="0" r="r" b="b"/>
              <a:pathLst>
                <a:path w="678" h="833">
                  <a:moveTo>
                    <a:pt x="412" y="833"/>
                  </a:moveTo>
                  <a:lnTo>
                    <a:pt x="418" y="833"/>
                  </a:lnTo>
                  <a:lnTo>
                    <a:pt x="423" y="833"/>
                  </a:lnTo>
                  <a:lnTo>
                    <a:pt x="428" y="833"/>
                  </a:lnTo>
                  <a:lnTo>
                    <a:pt x="433" y="833"/>
                  </a:lnTo>
                  <a:lnTo>
                    <a:pt x="467" y="800"/>
                  </a:lnTo>
                  <a:lnTo>
                    <a:pt x="499" y="768"/>
                  </a:lnTo>
                  <a:lnTo>
                    <a:pt x="522" y="724"/>
                  </a:lnTo>
                  <a:lnTo>
                    <a:pt x="543" y="681"/>
                  </a:lnTo>
                  <a:lnTo>
                    <a:pt x="543" y="676"/>
                  </a:lnTo>
                  <a:lnTo>
                    <a:pt x="537" y="676"/>
                  </a:lnTo>
                  <a:lnTo>
                    <a:pt x="532" y="676"/>
                  </a:lnTo>
                  <a:lnTo>
                    <a:pt x="526" y="676"/>
                  </a:lnTo>
                  <a:lnTo>
                    <a:pt x="423" y="747"/>
                  </a:lnTo>
                  <a:lnTo>
                    <a:pt x="249" y="702"/>
                  </a:lnTo>
                  <a:lnTo>
                    <a:pt x="239" y="643"/>
                  </a:lnTo>
                  <a:lnTo>
                    <a:pt x="255" y="584"/>
                  </a:lnTo>
                  <a:lnTo>
                    <a:pt x="282" y="523"/>
                  </a:lnTo>
                  <a:lnTo>
                    <a:pt x="305" y="467"/>
                  </a:lnTo>
                  <a:lnTo>
                    <a:pt x="310" y="457"/>
                  </a:lnTo>
                  <a:lnTo>
                    <a:pt x="320" y="452"/>
                  </a:lnTo>
                  <a:lnTo>
                    <a:pt x="326" y="452"/>
                  </a:lnTo>
                  <a:lnTo>
                    <a:pt x="332" y="446"/>
                  </a:lnTo>
                  <a:lnTo>
                    <a:pt x="359" y="446"/>
                  </a:lnTo>
                  <a:lnTo>
                    <a:pt x="385" y="457"/>
                  </a:lnTo>
                  <a:lnTo>
                    <a:pt x="406" y="474"/>
                  </a:lnTo>
                  <a:lnTo>
                    <a:pt x="423" y="496"/>
                  </a:lnTo>
                  <a:lnTo>
                    <a:pt x="433" y="566"/>
                  </a:lnTo>
                  <a:lnTo>
                    <a:pt x="439" y="566"/>
                  </a:lnTo>
                  <a:lnTo>
                    <a:pt x="445" y="566"/>
                  </a:lnTo>
                  <a:lnTo>
                    <a:pt x="522" y="365"/>
                  </a:lnTo>
                  <a:lnTo>
                    <a:pt x="494" y="372"/>
                  </a:lnTo>
                  <a:lnTo>
                    <a:pt x="461" y="387"/>
                  </a:lnTo>
                  <a:lnTo>
                    <a:pt x="428" y="397"/>
                  </a:lnTo>
                  <a:lnTo>
                    <a:pt x="390" y="387"/>
                  </a:lnTo>
                  <a:lnTo>
                    <a:pt x="380" y="382"/>
                  </a:lnTo>
                  <a:lnTo>
                    <a:pt x="375" y="376"/>
                  </a:lnTo>
                  <a:lnTo>
                    <a:pt x="363" y="365"/>
                  </a:lnTo>
                  <a:lnTo>
                    <a:pt x="353" y="353"/>
                  </a:lnTo>
                  <a:lnTo>
                    <a:pt x="439" y="147"/>
                  </a:lnTo>
                  <a:lnTo>
                    <a:pt x="473" y="137"/>
                  </a:lnTo>
                  <a:lnTo>
                    <a:pt x="510" y="147"/>
                  </a:lnTo>
                  <a:lnTo>
                    <a:pt x="543" y="163"/>
                  </a:lnTo>
                  <a:lnTo>
                    <a:pt x="574" y="181"/>
                  </a:lnTo>
                  <a:lnTo>
                    <a:pt x="596" y="202"/>
                  </a:lnTo>
                  <a:lnTo>
                    <a:pt x="608" y="234"/>
                  </a:lnTo>
                  <a:lnTo>
                    <a:pt x="614" y="261"/>
                  </a:lnTo>
                  <a:lnTo>
                    <a:pt x="614" y="289"/>
                  </a:lnTo>
                  <a:lnTo>
                    <a:pt x="618" y="295"/>
                  </a:lnTo>
                  <a:lnTo>
                    <a:pt x="624" y="300"/>
                  </a:lnTo>
                  <a:lnTo>
                    <a:pt x="636" y="305"/>
                  </a:lnTo>
                  <a:lnTo>
                    <a:pt x="640" y="305"/>
                  </a:lnTo>
                  <a:lnTo>
                    <a:pt x="646" y="300"/>
                  </a:lnTo>
                  <a:lnTo>
                    <a:pt x="657" y="300"/>
                  </a:lnTo>
                  <a:lnTo>
                    <a:pt x="678" y="153"/>
                  </a:lnTo>
                  <a:lnTo>
                    <a:pt x="255" y="0"/>
                  </a:lnTo>
                  <a:lnTo>
                    <a:pt x="249" y="6"/>
                  </a:lnTo>
                  <a:lnTo>
                    <a:pt x="249" y="11"/>
                  </a:lnTo>
                  <a:lnTo>
                    <a:pt x="261" y="33"/>
                  </a:lnTo>
                  <a:lnTo>
                    <a:pt x="276" y="44"/>
                  </a:lnTo>
                  <a:lnTo>
                    <a:pt x="292" y="54"/>
                  </a:lnTo>
                  <a:lnTo>
                    <a:pt x="305" y="77"/>
                  </a:lnTo>
                  <a:lnTo>
                    <a:pt x="102" y="648"/>
                  </a:lnTo>
                  <a:lnTo>
                    <a:pt x="87" y="658"/>
                  </a:lnTo>
                  <a:lnTo>
                    <a:pt x="71" y="664"/>
                  </a:lnTo>
                  <a:lnTo>
                    <a:pt x="49" y="664"/>
                  </a:lnTo>
                  <a:lnTo>
                    <a:pt x="28" y="664"/>
                  </a:lnTo>
                  <a:lnTo>
                    <a:pt x="22" y="670"/>
                  </a:lnTo>
                  <a:lnTo>
                    <a:pt x="11" y="670"/>
                  </a:lnTo>
                  <a:lnTo>
                    <a:pt x="6" y="676"/>
                  </a:lnTo>
                  <a:lnTo>
                    <a:pt x="0" y="681"/>
                  </a:lnTo>
                  <a:lnTo>
                    <a:pt x="412" y="833"/>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91" name="Freeform 67"/>
            <p:cNvSpPr>
              <a:spLocks/>
            </p:cNvSpPr>
            <p:nvPr userDrawn="1"/>
          </p:nvSpPr>
          <p:spPr bwMode="auto">
            <a:xfrm>
              <a:off x="1522" y="2748"/>
              <a:ext cx="34" cy="40"/>
            </a:xfrm>
            <a:custGeom>
              <a:avLst/>
              <a:gdLst/>
              <a:ahLst/>
              <a:cxnLst>
                <a:cxn ang="0">
                  <a:pos x="392" y="799"/>
                </a:cxn>
                <a:cxn ang="0">
                  <a:pos x="445" y="783"/>
                </a:cxn>
                <a:cxn ang="0">
                  <a:pos x="488" y="756"/>
                </a:cxn>
                <a:cxn ang="0">
                  <a:pos x="533" y="718"/>
                </a:cxn>
                <a:cxn ang="0">
                  <a:pos x="555" y="696"/>
                </a:cxn>
                <a:cxn ang="0">
                  <a:pos x="559" y="685"/>
                </a:cxn>
                <a:cxn ang="0">
                  <a:pos x="528" y="696"/>
                </a:cxn>
                <a:cxn ang="0">
                  <a:pos x="457" y="718"/>
                </a:cxn>
                <a:cxn ang="0">
                  <a:pos x="386" y="718"/>
                </a:cxn>
                <a:cxn ang="0">
                  <a:pos x="315" y="707"/>
                </a:cxn>
                <a:cxn ang="0">
                  <a:pos x="224" y="642"/>
                </a:cxn>
                <a:cxn ang="0">
                  <a:pos x="147" y="517"/>
                </a:cxn>
                <a:cxn ang="0">
                  <a:pos x="141" y="364"/>
                </a:cxn>
                <a:cxn ang="0">
                  <a:pos x="180" y="228"/>
                </a:cxn>
                <a:cxn ang="0">
                  <a:pos x="224" y="146"/>
                </a:cxn>
                <a:cxn ang="0">
                  <a:pos x="255" y="103"/>
                </a:cxn>
                <a:cxn ang="0">
                  <a:pos x="300" y="75"/>
                </a:cxn>
                <a:cxn ang="0">
                  <a:pos x="348" y="60"/>
                </a:cxn>
                <a:cxn ang="0">
                  <a:pos x="408" y="54"/>
                </a:cxn>
                <a:cxn ang="0">
                  <a:pos x="478" y="60"/>
                </a:cxn>
                <a:cxn ang="0">
                  <a:pos x="538" y="87"/>
                </a:cxn>
                <a:cxn ang="0">
                  <a:pos x="586" y="120"/>
                </a:cxn>
                <a:cxn ang="0">
                  <a:pos x="619" y="179"/>
                </a:cxn>
                <a:cxn ang="0">
                  <a:pos x="635" y="245"/>
                </a:cxn>
                <a:cxn ang="0">
                  <a:pos x="641" y="283"/>
                </a:cxn>
                <a:cxn ang="0">
                  <a:pos x="652" y="293"/>
                </a:cxn>
                <a:cxn ang="0">
                  <a:pos x="679" y="250"/>
                </a:cxn>
                <a:cxn ang="0">
                  <a:pos x="700" y="158"/>
                </a:cxn>
                <a:cxn ang="0">
                  <a:pos x="641" y="75"/>
                </a:cxn>
                <a:cxn ang="0">
                  <a:pos x="516" y="26"/>
                </a:cxn>
                <a:cxn ang="0">
                  <a:pos x="381" y="0"/>
                </a:cxn>
                <a:cxn ang="0">
                  <a:pos x="245" y="16"/>
                </a:cxn>
                <a:cxn ang="0">
                  <a:pos x="141" y="81"/>
                </a:cxn>
                <a:cxn ang="0">
                  <a:pos x="67" y="179"/>
                </a:cxn>
                <a:cxn ang="0">
                  <a:pos x="22" y="293"/>
                </a:cxn>
                <a:cxn ang="0">
                  <a:pos x="0" y="413"/>
                </a:cxn>
                <a:cxn ang="0">
                  <a:pos x="6" y="527"/>
                </a:cxn>
                <a:cxn ang="0">
                  <a:pos x="43" y="625"/>
                </a:cxn>
                <a:cxn ang="0">
                  <a:pos x="110" y="702"/>
                </a:cxn>
                <a:cxn ang="0">
                  <a:pos x="190" y="756"/>
                </a:cxn>
                <a:cxn ang="0">
                  <a:pos x="267" y="783"/>
                </a:cxn>
                <a:cxn ang="0">
                  <a:pos x="331" y="795"/>
                </a:cxn>
              </a:cxnLst>
              <a:rect l="0" t="0" r="r" b="b"/>
              <a:pathLst>
                <a:path w="700" h="799">
                  <a:moveTo>
                    <a:pt x="365" y="799"/>
                  </a:moveTo>
                  <a:lnTo>
                    <a:pt x="392" y="799"/>
                  </a:lnTo>
                  <a:lnTo>
                    <a:pt x="418" y="789"/>
                  </a:lnTo>
                  <a:lnTo>
                    <a:pt x="445" y="783"/>
                  </a:lnTo>
                  <a:lnTo>
                    <a:pt x="467" y="768"/>
                  </a:lnTo>
                  <a:lnTo>
                    <a:pt x="488" y="756"/>
                  </a:lnTo>
                  <a:lnTo>
                    <a:pt x="511" y="739"/>
                  </a:lnTo>
                  <a:lnTo>
                    <a:pt x="533" y="718"/>
                  </a:lnTo>
                  <a:lnTo>
                    <a:pt x="555" y="702"/>
                  </a:lnTo>
                  <a:lnTo>
                    <a:pt x="555" y="696"/>
                  </a:lnTo>
                  <a:lnTo>
                    <a:pt x="559" y="691"/>
                  </a:lnTo>
                  <a:lnTo>
                    <a:pt x="559" y="685"/>
                  </a:lnTo>
                  <a:lnTo>
                    <a:pt x="559" y="681"/>
                  </a:lnTo>
                  <a:lnTo>
                    <a:pt x="528" y="696"/>
                  </a:lnTo>
                  <a:lnTo>
                    <a:pt x="494" y="707"/>
                  </a:lnTo>
                  <a:lnTo>
                    <a:pt x="457" y="718"/>
                  </a:lnTo>
                  <a:lnTo>
                    <a:pt x="424" y="718"/>
                  </a:lnTo>
                  <a:lnTo>
                    <a:pt x="386" y="718"/>
                  </a:lnTo>
                  <a:lnTo>
                    <a:pt x="354" y="718"/>
                  </a:lnTo>
                  <a:lnTo>
                    <a:pt x="315" y="707"/>
                  </a:lnTo>
                  <a:lnTo>
                    <a:pt x="283" y="691"/>
                  </a:lnTo>
                  <a:lnTo>
                    <a:pt x="224" y="642"/>
                  </a:lnTo>
                  <a:lnTo>
                    <a:pt x="180" y="582"/>
                  </a:lnTo>
                  <a:lnTo>
                    <a:pt x="147" y="517"/>
                  </a:lnTo>
                  <a:lnTo>
                    <a:pt x="141" y="441"/>
                  </a:lnTo>
                  <a:lnTo>
                    <a:pt x="141" y="364"/>
                  </a:lnTo>
                  <a:lnTo>
                    <a:pt x="158" y="293"/>
                  </a:lnTo>
                  <a:lnTo>
                    <a:pt x="180" y="228"/>
                  </a:lnTo>
                  <a:lnTo>
                    <a:pt x="212" y="168"/>
                  </a:lnTo>
                  <a:lnTo>
                    <a:pt x="224" y="146"/>
                  </a:lnTo>
                  <a:lnTo>
                    <a:pt x="240" y="124"/>
                  </a:lnTo>
                  <a:lnTo>
                    <a:pt x="255" y="103"/>
                  </a:lnTo>
                  <a:lnTo>
                    <a:pt x="277" y="87"/>
                  </a:lnTo>
                  <a:lnTo>
                    <a:pt x="300" y="75"/>
                  </a:lnTo>
                  <a:lnTo>
                    <a:pt x="321" y="65"/>
                  </a:lnTo>
                  <a:lnTo>
                    <a:pt x="348" y="60"/>
                  </a:lnTo>
                  <a:lnTo>
                    <a:pt x="375" y="54"/>
                  </a:lnTo>
                  <a:lnTo>
                    <a:pt x="408" y="54"/>
                  </a:lnTo>
                  <a:lnTo>
                    <a:pt x="445" y="54"/>
                  </a:lnTo>
                  <a:lnTo>
                    <a:pt x="478" y="60"/>
                  </a:lnTo>
                  <a:lnTo>
                    <a:pt x="511" y="71"/>
                  </a:lnTo>
                  <a:lnTo>
                    <a:pt x="538" y="87"/>
                  </a:lnTo>
                  <a:lnTo>
                    <a:pt x="565" y="103"/>
                  </a:lnTo>
                  <a:lnTo>
                    <a:pt x="586" y="120"/>
                  </a:lnTo>
                  <a:lnTo>
                    <a:pt x="608" y="142"/>
                  </a:lnTo>
                  <a:lnTo>
                    <a:pt x="619" y="179"/>
                  </a:lnTo>
                  <a:lnTo>
                    <a:pt x="629" y="212"/>
                  </a:lnTo>
                  <a:lnTo>
                    <a:pt x="635" y="245"/>
                  </a:lnTo>
                  <a:lnTo>
                    <a:pt x="641" y="278"/>
                  </a:lnTo>
                  <a:lnTo>
                    <a:pt x="641" y="283"/>
                  </a:lnTo>
                  <a:lnTo>
                    <a:pt x="647" y="288"/>
                  </a:lnTo>
                  <a:lnTo>
                    <a:pt x="652" y="293"/>
                  </a:lnTo>
                  <a:lnTo>
                    <a:pt x="657" y="288"/>
                  </a:lnTo>
                  <a:lnTo>
                    <a:pt x="679" y="250"/>
                  </a:lnTo>
                  <a:lnTo>
                    <a:pt x="696" y="207"/>
                  </a:lnTo>
                  <a:lnTo>
                    <a:pt x="700" y="158"/>
                  </a:lnTo>
                  <a:lnTo>
                    <a:pt x="696" y="108"/>
                  </a:lnTo>
                  <a:lnTo>
                    <a:pt x="641" y="75"/>
                  </a:lnTo>
                  <a:lnTo>
                    <a:pt x="581" y="50"/>
                  </a:lnTo>
                  <a:lnTo>
                    <a:pt x="516" y="26"/>
                  </a:lnTo>
                  <a:lnTo>
                    <a:pt x="451" y="10"/>
                  </a:lnTo>
                  <a:lnTo>
                    <a:pt x="381" y="0"/>
                  </a:lnTo>
                  <a:lnTo>
                    <a:pt x="310" y="0"/>
                  </a:lnTo>
                  <a:lnTo>
                    <a:pt x="245" y="16"/>
                  </a:lnTo>
                  <a:lnTo>
                    <a:pt x="184" y="44"/>
                  </a:lnTo>
                  <a:lnTo>
                    <a:pt x="141" y="81"/>
                  </a:lnTo>
                  <a:lnTo>
                    <a:pt x="98" y="130"/>
                  </a:lnTo>
                  <a:lnTo>
                    <a:pt x="67" y="179"/>
                  </a:lnTo>
                  <a:lnTo>
                    <a:pt x="43" y="234"/>
                  </a:lnTo>
                  <a:lnTo>
                    <a:pt x="22" y="293"/>
                  </a:lnTo>
                  <a:lnTo>
                    <a:pt x="12" y="354"/>
                  </a:lnTo>
                  <a:lnTo>
                    <a:pt x="0" y="413"/>
                  </a:lnTo>
                  <a:lnTo>
                    <a:pt x="0" y="473"/>
                  </a:lnTo>
                  <a:lnTo>
                    <a:pt x="6" y="527"/>
                  </a:lnTo>
                  <a:lnTo>
                    <a:pt x="22" y="582"/>
                  </a:lnTo>
                  <a:lnTo>
                    <a:pt x="43" y="625"/>
                  </a:lnTo>
                  <a:lnTo>
                    <a:pt x="77" y="669"/>
                  </a:lnTo>
                  <a:lnTo>
                    <a:pt x="110" y="702"/>
                  </a:lnTo>
                  <a:lnTo>
                    <a:pt x="147" y="734"/>
                  </a:lnTo>
                  <a:lnTo>
                    <a:pt x="190" y="756"/>
                  </a:lnTo>
                  <a:lnTo>
                    <a:pt x="234" y="778"/>
                  </a:lnTo>
                  <a:lnTo>
                    <a:pt x="267" y="783"/>
                  </a:lnTo>
                  <a:lnTo>
                    <a:pt x="300" y="789"/>
                  </a:lnTo>
                  <a:lnTo>
                    <a:pt x="331" y="795"/>
                  </a:lnTo>
                  <a:lnTo>
                    <a:pt x="365" y="799"/>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92" name="Freeform 68"/>
            <p:cNvSpPr>
              <a:spLocks/>
            </p:cNvSpPr>
            <p:nvPr userDrawn="1"/>
          </p:nvSpPr>
          <p:spPr bwMode="auto">
            <a:xfrm>
              <a:off x="1354" y="2744"/>
              <a:ext cx="27" cy="40"/>
            </a:xfrm>
            <a:custGeom>
              <a:avLst/>
              <a:gdLst/>
              <a:ahLst/>
              <a:cxnLst>
                <a:cxn ang="0">
                  <a:pos x="282" y="800"/>
                </a:cxn>
                <a:cxn ang="0">
                  <a:pos x="353" y="790"/>
                </a:cxn>
                <a:cxn ang="0">
                  <a:pos x="424" y="763"/>
                </a:cxn>
                <a:cxn ang="0">
                  <a:pos x="482" y="713"/>
                </a:cxn>
                <a:cxn ang="0">
                  <a:pos x="527" y="632"/>
                </a:cxn>
                <a:cxn ang="0">
                  <a:pos x="527" y="517"/>
                </a:cxn>
                <a:cxn ang="0">
                  <a:pos x="472" y="424"/>
                </a:cxn>
                <a:cxn ang="0">
                  <a:pos x="374" y="371"/>
                </a:cxn>
                <a:cxn ang="0">
                  <a:pos x="267" y="333"/>
                </a:cxn>
                <a:cxn ang="0">
                  <a:pos x="168" y="277"/>
                </a:cxn>
                <a:cxn ang="0">
                  <a:pos x="125" y="212"/>
                </a:cxn>
                <a:cxn ang="0">
                  <a:pos x="120" y="163"/>
                </a:cxn>
                <a:cxn ang="0">
                  <a:pos x="136" y="126"/>
                </a:cxn>
                <a:cxn ang="0">
                  <a:pos x="168" y="88"/>
                </a:cxn>
                <a:cxn ang="0">
                  <a:pos x="227" y="67"/>
                </a:cxn>
                <a:cxn ang="0">
                  <a:pos x="298" y="77"/>
                </a:cxn>
                <a:cxn ang="0">
                  <a:pos x="342" y="114"/>
                </a:cxn>
                <a:cxn ang="0">
                  <a:pos x="368" y="148"/>
                </a:cxn>
                <a:cxn ang="0">
                  <a:pos x="380" y="175"/>
                </a:cxn>
                <a:cxn ang="0">
                  <a:pos x="395" y="185"/>
                </a:cxn>
                <a:cxn ang="0">
                  <a:pos x="401" y="181"/>
                </a:cxn>
                <a:cxn ang="0">
                  <a:pos x="412" y="175"/>
                </a:cxn>
                <a:cxn ang="0">
                  <a:pos x="385" y="11"/>
                </a:cxn>
                <a:cxn ang="0">
                  <a:pos x="320" y="0"/>
                </a:cxn>
                <a:cxn ang="0">
                  <a:pos x="249" y="5"/>
                </a:cxn>
                <a:cxn ang="0">
                  <a:pos x="178" y="28"/>
                </a:cxn>
                <a:cxn ang="0">
                  <a:pos x="114" y="55"/>
                </a:cxn>
                <a:cxn ang="0">
                  <a:pos x="33" y="126"/>
                </a:cxn>
                <a:cxn ang="0">
                  <a:pos x="0" y="230"/>
                </a:cxn>
                <a:cxn ang="0">
                  <a:pos x="33" y="333"/>
                </a:cxn>
                <a:cxn ang="0">
                  <a:pos x="114" y="403"/>
                </a:cxn>
                <a:cxn ang="0">
                  <a:pos x="201" y="437"/>
                </a:cxn>
                <a:cxn ang="0">
                  <a:pos x="288" y="464"/>
                </a:cxn>
                <a:cxn ang="0">
                  <a:pos x="358" y="507"/>
                </a:cxn>
                <a:cxn ang="0">
                  <a:pos x="408" y="578"/>
                </a:cxn>
                <a:cxn ang="0">
                  <a:pos x="408" y="659"/>
                </a:cxn>
                <a:cxn ang="0">
                  <a:pos x="368" y="723"/>
                </a:cxn>
                <a:cxn ang="0">
                  <a:pos x="294" y="752"/>
                </a:cxn>
                <a:cxn ang="0">
                  <a:pos x="211" y="730"/>
                </a:cxn>
                <a:cxn ang="0">
                  <a:pos x="157" y="681"/>
                </a:cxn>
                <a:cxn ang="0">
                  <a:pos x="120" y="621"/>
                </a:cxn>
                <a:cxn ang="0">
                  <a:pos x="114" y="615"/>
                </a:cxn>
                <a:cxn ang="0">
                  <a:pos x="103" y="609"/>
                </a:cxn>
                <a:cxn ang="0">
                  <a:pos x="97" y="615"/>
                </a:cxn>
                <a:cxn ang="0">
                  <a:pos x="92" y="621"/>
                </a:cxn>
                <a:cxn ang="0">
                  <a:pos x="103" y="702"/>
                </a:cxn>
                <a:cxn ang="0">
                  <a:pos x="136" y="779"/>
                </a:cxn>
                <a:cxn ang="0">
                  <a:pos x="190" y="795"/>
                </a:cxn>
                <a:cxn ang="0">
                  <a:pos x="244" y="806"/>
                </a:cxn>
              </a:cxnLst>
              <a:rect l="0" t="0" r="r" b="b"/>
              <a:pathLst>
                <a:path w="531" h="806">
                  <a:moveTo>
                    <a:pt x="244" y="806"/>
                  </a:moveTo>
                  <a:lnTo>
                    <a:pt x="282" y="800"/>
                  </a:lnTo>
                  <a:lnTo>
                    <a:pt x="320" y="795"/>
                  </a:lnTo>
                  <a:lnTo>
                    <a:pt x="353" y="790"/>
                  </a:lnTo>
                  <a:lnTo>
                    <a:pt x="390" y="779"/>
                  </a:lnTo>
                  <a:lnTo>
                    <a:pt x="424" y="763"/>
                  </a:lnTo>
                  <a:lnTo>
                    <a:pt x="457" y="742"/>
                  </a:lnTo>
                  <a:lnTo>
                    <a:pt x="482" y="713"/>
                  </a:lnTo>
                  <a:lnTo>
                    <a:pt x="505" y="686"/>
                  </a:lnTo>
                  <a:lnTo>
                    <a:pt x="527" y="632"/>
                  </a:lnTo>
                  <a:lnTo>
                    <a:pt x="531" y="572"/>
                  </a:lnTo>
                  <a:lnTo>
                    <a:pt x="527" y="517"/>
                  </a:lnTo>
                  <a:lnTo>
                    <a:pt x="505" y="464"/>
                  </a:lnTo>
                  <a:lnTo>
                    <a:pt x="472" y="424"/>
                  </a:lnTo>
                  <a:lnTo>
                    <a:pt x="429" y="393"/>
                  </a:lnTo>
                  <a:lnTo>
                    <a:pt x="374" y="371"/>
                  </a:lnTo>
                  <a:lnTo>
                    <a:pt x="320" y="348"/>
                  </a:lnTo>
                  <a:lnTo>
                    <a:pt x="267" y="333"/>
                  </a:lnTo>
                  <a:lnTo>
                    <a:pt x="211" y="305"/>
                  </a:lnTo>
                  <a:lnTo>
                    <a:pt x="168" y="277"/>
                  </a:lnTo>
                  <a:lnTo>
                    <a:pt x="131" y="234"/>
                  </a:lnTo>
                  <a:lnTo>
                    <a:pt x="125" y="212"/>
                  </a:lnTo>
                  <a:lnTo>
                    <a:pt x="120" y="185"/>
                  </a:lnTo>
                  <a:lnTo>
                    <a:pt x="120" y="163"/>
                  </a:lnTo>
                  <a:lnTo>
                    <a:pt x="125" y="142"/>
                  </a:lnTo>
                  <a:lnTo>
                    <a:pt x="136" y="126"/>
                  </a:lnTo>
                  <a:lnTo>
                    <a:pt x="153" y="104"/>
                  </a:lnTo>
                  <a:lnTo>
                    <a:pt x="168" y="88"/>
                  </a:lnTo>
                  <a:lnTo>
                    <a:pt x="190" y="77"/>
                  </a:lnTo>
                  <a:lnTo>
                    <a:pt x="227" y="67"/>
                  </a:lnTo>
                  <a:lnTo>
                    <a:pt x="267" y="67"/>
                  </a:lnTo>
                  <a:lnTo>
                    <a:pt x="298" y="77"/>
                  </a:lnTo>
                  <a:lnTo>
                    <a:pt x="325" y="98"/>
                  </a:lnTo>
                  <a:lnTo>
                    <a:pt x="342" y="114"/>
                  </a:lnTo>
                  <a:lnTo>
                    <a:pt x="358" y="132"/>
                  </a:lnTo>
                  <a:lnTo>
                    <a:pt x="368" y="148"/>
                  </a:lnTo>
                  <a:lnTo>
                    <a:pt x="374" y="169"/>
                  </a:lnTo>
                  <a:lnTo>
                    <a:pt x="380" y="175"/>
                  </a:lnTo>
                  <a:lnTo>
                    <a:pt x="385" y="181"/>
                  </a:lnTo>
                  <a:lnTo>
                    <a:pt x="395" y="185"/>
                  </a:lnTo>
                  <a:lnTo>
                    <a:pt x="401" y="185"/>
                  </a:lnTo>
                  <a:lnTo>
                    <a:pt x="401" y="181"/>
                  </a:lnTo>
                  <a:lnTo>
                    <a:pt x="408" y="175"/>
                  </a:lnTo>
                  <a:lnTo>
                    <a:pt x="412" y="175"/>
                  </a:lnTo>
                  <a:lnTo>
                    <a:pt x="412" y="169"/>
                  </a:lnTo>
                  <a:lnTo>
                    <a:pt x="385" y="11"/>
                  </a:lnTo>
                  <a:lnTo>
                    <a:pt x="353" y="5"/>
                  </a:lnTo>
                  <a:lnTo>
                    <a:pt x="320" y="0"/>
                  </a:lnTo>
                  <a:lnTo>
                    <a:pt x="288" y="5"/>
                  </a:lnTo>
                  <a:lnTo>
                    <a:pt x="249" y="5"/>
                  </a:lnTo>
                  <a:lnTo>
                    <a:pt x="217" y="17"/>
                  </a:lnTo>
                  <a:lnTo>
                    <a:pt x="178" y="28"/>
                  </a:lnTo>
                  <a:lnTo>
                    <a:pt x="147" y="39"/>
                  </a:lnTo>
                  <a:lnTo>
                    <a:pt x="114" y="55"/>
                  </a:lnTo>
                  <a:lnTo>
                    <a:pt x="64" y="82"/>
                  </a:lnTo>
                  <a:lnTo>
                    <a:pt x="33" y="126"/>
                  </a:lnTo>
                  <a:lnTo>
                    <a:pt x="11" y="175"/>
                  </a:lnTo>
                  <a:lnTo>
                    <a:pt x="0" y="230"/>
                  </a:lnTo>
                  <a:lnTo>
                    <a:pt x="11" y="283"/>
                  </a:lnTo>
                  <a:lnTo>
                    <a:pt x="33" y="333"/>
                  </a:lnTo>
                  <a:lnTo>
                    <a:pt x="70" y="371"/>
                  </a:lnTo>
                  <a:lnTo>
                    <a:pt x="114" y="403"/>
                  </a:lnTo>
                  <a:lnTo>
                    <a:pt x="157" y="419"/>
                  </a:lnTo>
                  <a:lnTo>
                    <a:pt x="201" y="437"/>
                  </a:lnTo>
                  <a:lnTo>
                    <a:pt x="244" y="447"/>
                  </a:lnTo>
                  <a:lnTo>
                    <a:pt x="288" y="464"/>
                  </a:lnTo>
                  <a:lnTo>
                    <a:pt x="325" y="485"/>
                  </a:lnTo>
                  <a:lnTo>
                    <a:pt x="358" y="507"/>
                  </a:lnTo>
                  <a:lnTo>
                    <a:pt x="385" y="539"/>
                  </a:lnTo>
                  <a:lnTo>
                    <a:pt x="408" y="578"/>
                  </a:lnTo>
                  <a:lnTo>
                    <a:pt x="412" y="621"/>
                  </a:lnTo>
                  <a:lnTo>
                    <a:pt x="408" y="659"/>
                  </a:lnTo>
                  <a:lnTo>
                    <a:pt x="390" y="698"/>
                  </a:lnTo>
                  <a:lnTo>
                    <a:pt x="368" y="723"/>
                  </a:lnTo>
                  <a:lnTo>
                    <a:pt x="331" y="742"/>
                  </a:lnTo>
                  <a:lnTo>
                    <a:pt x="294" y="752"/>
                  </a:lnTo>
                  <a:lnTo>
                    <a:pt x="249" y="746"/>
                  </a:lnTo>
                  <a:lnTo>
                    <a:pt x="211" y="730"/>
                  </a:lnTo>
                  <a:lnTo>
                    <a:pt x="178" y="708"/>
                  </a:lnTo>
                  <a:lnTo>
                    <a:pt x="157" y="681"/>
                  </a:lnTo>
                  <a:lnTo>
                    <a:pt x="136" y="649"/>
                  </a:lnTo>
                  <a:lnTo>
                    <a:pt x="120" y="621"/>
                  </a:lnTo>
                  <a:lnTo>
                    <a:pt x="114" y="621"/>
                  </a:lnTo>
                  <a:lnTo>
                    <a:pt x="114" y="615"/>
                  </a:lnTo>
                  <a:lnTo>
                    <a:pt x="110" y="615"/>
                  </a:lnTo>
                  <a:lnTo>
                    <a:pt x="103" y="609"/>
                  </a:lnTo>
                  <a:lnTo>
                    <a:pt x="97" y="609"/>
                  </a:lnTo>
                  <a:lnTo>
                    <a:pt x="97" y="615"/>
                  </a:lnTo>
                  <a:lnTo>
                    <a:pt x="92" y="615"/>
                  </a:lnTo>
                  <a:lnTo>
                    <a:pt x="92" y="621"/>
                  </a:lnTo>
                  <a:lnTo>
                    <a:pt x="92" y="659"/>
                  </a:lnTo>
                  <a:lnTo>
                    <a:pt x="103" y="702"/>
                  </a:lnTo>
                  <a:lnTo>
                    <a:pt x="114" y="742"/>
                  </a:lnTo>
                  <a:lnTo>
                    <a:pt x="136" y="779"/>
                  </a:lnTo>
                  <a:lnTo>
                    <a:pt x="163" y="790"/>
                  </a:lnTo>
                  <a:lnTo>
                    <a:pt x="190" y="795"/>
                  </a:lnTo>
                  <a:lnTo>
                    <a:pt x="217" y="800"/>
                  </a:lnTo>
                  <a:lnTo>
                    <a:pt x="244" y="806"/>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93" name="Freeform 69"/>
            <p:cNvSpPr>
              <a:spLocks/>
            </p:cNvSpPr>
            <p:nvPr userDrawn="1"/>
          </p:nvSpPr>
          <p:spPr bwMode="auto">
            <a:xfrm>
              <a:off x="1497" y="2740"/>
              <a:ext cx="20" cy="40"/>
            </a:xfrm>
            <a:custGeom>
              <a:avLst/>
              <a:gdLst/>
              <a:ahLst/>
              <a:cxnLst>
                <a:cxn ang="0">
                  <a:pos x="254" y="773"/>
                </a:cxn>
                <a:cxn ang="0">
                  <a:pos x="298" y="773"/>
                </a:cxn>
                <a:cxn ang="0">
                  <a:pos x="304" y="773"/>
                </a:cxn>
                <a:cxn ang="0">
                  <a:pos x="309" y="773"/>
                </a:cxn>
                <a:cxn ang="0">
                  <a:pos x="309" y="766"/>
                </a:cxn>
                <a:cxn ang="0">
                  <a:pos x="309" y="762"/>
                </a:cxn>
                <a:cxn ang="0">
                  <a:pos x="298" y="745"/>
                </a:cxn>
                <a:cxn ang="0">
                  <a:pos x="288" y="735"/>
                </a:cxn>
                <a:cxn ang="0">
                  <a:pos x="272" y="729"/>
                </a:cxn>
                <a:cxn ang="0">
                  <a:pos x="254" y="724"/>
                </a:cxn>
                <a:cxn ang="0">
                  <a:pos x="244" y="713"/>
                </a:cxn>
                <a:cxn ang="0">
                  <a:pos x="238" y="696"/>
                </a:cxn>
                <a:cxn ang="0">
                  <a:pos x="232" y="681"/>
                </a:cxn>
                <a:cxn ang="0">
                  <a:pos x="232" y="664"/>
                </a:cxn>
                <a:cxn ang="0">
                  <a:pos x="254" y="523"/>
                </a:cxn>
                <a:cxn ang="0">
                  <a:pos x="276" y="376"/>
                </a:cxn>
                <a:cxn ang="0">
                  <a:pos x="304" y="234"/>
                </a:cxn>
                <a:cxn ang="0">
                  <a:pos x="331" y="98"/>
                </a:cxn>
                <a:cxn ang="0">
                  <a:pos x="435" y="77"/>
                </a:cxn>
                <a:cxn ang="0">
                  <a:pos x="435" y="71"/>
                </a:cxn>
                <a:cxn ang="0">
                  <a:pos x="435" y="60"/>
                </a:cxn>
                <a:cxn ang="0">
                  <a:pos x="435" y="54"/>
                </a:cxn>
                <a:cxn ang="0">
                  <a:pos x="131" y="0"/>
                </a:cxn>
                <a:cxn ang="0">
                  <a:pos x="131" y="6"/>
                </a:cxn>
                <a:cxn ang="0">
                  <a:pos x="125" y="6"/>
                </a:cxn>
                <a:cxn ang="0">
                  <a:pos x="119" y="11"/>
                </a:cxn>
                <a:cxn ang="0">
                  <a:pos x="119" y="17"/>
                </a:cxn>
                <a:cxn ang="0">
                  <a:pos x="201" y="92"/>
                </a:cxn>
                <a:cxn ang="0">
                  <a:pos x="109" y="664"/>
                </a:cxn>
                <a:cxn ang="0">
                  <a:pos x="109" y="671"/>
                </a:cxn>
                <a:cxn ang="0">
                  <a:pos x="97" y="681"/>
                </a:cxn>
                <a:cxn ang="0">
                  <a:pos x="91" y="686"/>
                </a:cxn>
                <a:cxn ang="0">
                  <a:pos x="81" y="696"/>
                </a:cxn>
                <a:cxn ang="0">
                  <a:pos x="5" y="713"/>
                </a:cxn>
                <a:cxn ang="0">
                  <a:pos x="0" y="713"/>
                </a:cxn>
                <a:cxn ang="0">
                  <a:pos x="0" y="719"/>
                </a:cxn>
                <a:cxn ang="0">
                  <a:pos x="0" y="724"/>
                </a:cxn>
                <a:cxn ang="0">
                  <a:pos x="5" y="729"/>
                </a:cxn>
                <a:cxn ang="0">
                  <a:pos x="254" y="773"/>
                </a:cxn>
              </a:cxnLst>
              <a:rect l="0" t="0" r="r" b="b"/>
              <a:pathLst>
                <a:path w="435" h="773">
                  <a:moveTo>
                    <a:pt x="254" y="773"/>
                  </a:moveTo>
                  <a:lnTo>
                    <a:pt x="298" y="773"/>
                  </a:lnTo>
                  <a:lnTo>
                    <a:pt x="304" y="773"/>
                  </a:lnTo>
                  <a:lnTo>
                    <a:pt x="309" y="773"/>
                  </a:lnTo>
                  <a:lnTo>
                    <a:pt x="309" y="766"/>
                  </a:lnTo>
                  <a:lnTo>
                    <a:pt x="309" y="762"/>
                  </a:lnTo>
                  <a:lnTo>
                    <a:pt x="298" y="745"/>
                  </a:lnTo>
                  <a:lnTo>
                    <a:pt x="288" y="735"/>
                  </a:lnTo>
                  <a:lnTo>
                    <a:pt x="272" y="729"/>
                  </a:lnTo>
                  <a:lnTo>
                    <a:pt x="254" y="724"/>
                  </a:lnTo>
                  <a:lnTo>
                    <a:pt x="244" y="713"/>
                  </a:lnTo>
                  <a:lnTo>
                    <a:pt x="238" y="696"/>
                  </a:lnTo>
                  <a:lnTo>
                    <a:pt x="232" y="681"/>
                  </a:lnTo>
                  <a:lnTo>
                    <a:pt x="232" y="664"/>
                  </a:lnTo>
                  <a:lnTo>
                    <a:pt x="254" y="523"/>
                  </a:lnTo>
                  <a:lnTo>
                    <a:pt x="276" y="376"/>
                  </a:lnTo>
                  <a:lnTo>
                    <a:pt x="304" y="234"/>
                  </a:lnTo>
                  <a:lnTo>
                    <a:pt x="331" y="98"/>
                  </a:lnTo>
                  <a:lnTo>
                    <a:pt x="435" y="77"/>
                  </a:lnTo>
                  <a:lnTo>
                    <a:pt x="435" y="71"/>
                  </a:lnTo>
                  <a:lnTo>
                    <a:pt x="435" y="60"/>
                  </a:lnTo>
                  <a:lnTo>
                    <a:pt x="435" y="54"/>
                  </a:lnTo>
                  <a:lnTo>
                    <a:pt x="131" y="0"/>
                  </a:lnTo>
                  <a:lnTo>
                    <a:pt x="131" y="6"/>
                  </a:lnTo>
                  <a:lnTo>
                    <a:pt x="125" y="6"/>
                  </a:lnTo>
                  <a:lnTo>
                    <a:pt x="119" y="11"/>
                  </a:lnTo>
                  <a:lnTo>
                    <a:pt x="119" y="17"/>
                  </a:lnTo>
                  <a:lnTo>
                    <a:pt x="201" y="92"/>
                  </a:lnTo>
                  <a:lnTo>
                    <a:pt x="109" y="664"/>
                  </a:lnTo>
                  <a:lnTo>
                    <a:pt x="109" y="671"/>
                  </a:lnTo>
                  <a:lnTo>
                    <a:pt x="97" y="681"/>
                  </a:lnTo>
                  <a:lnTo>
                    <a:pt x="91" y="686"/>
                  </a:lnTo>
                  <a:lnTo>
                    <a:pt x="81" y="696"/>
                  </a:lnTo>
                  <a:lnTo>
                    <a:pt x="5" y="713"/>
                  </a:lnTo>
                  <a:lnTo>
                    <a:pt x="0" y="713"/>
                  </a:lnTo>
                  <a:lnTo>
                    <a:pt x="0" y="719"/>
                  </a:lnTo>
                  <a:lnTo>
                    <a:pt x="0" y="724"/>
                  </a:lnTo>
                  <a:lnTo>
                    <a:pt x="5" y="729"/>
                  </a:lnTo>
                  <a:lnTo>
                    <a:pt x="254" y="773"/>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94" name="Freeform 70"/>
            <p:cNvSpPr>
              <a:spLocks/>
            </p:cNvSpPr>
            <p:nvPr userDrawn="1"/>
          </p:nvSpPr>
          <p:spPr bwMode="auto">
            <a:xfrm>
              <a:off x="1386" y="2738"/>
              <a:ext cx="29" cy="40"/>
            </a:xfrm>
            <a:custGeom>
              <a:avLst/>
              <a:gdLst/>
              <a:ahLst/>
              <a:cxnLst>
                <a:cxn ang="0">
                  <a:pos x="537" y="730"/>
                </a:cxn>
                <a:cxn ang="0">
                  <a:pos x="559" y="545"/>
                </a:cxn>
                <a:cxn ang="0">
                  <a:pos x="543" y="545"/>
                </a:cxn>
                <a:cxn ang="0">
                  <a:pos x="483" y="648"/>
                </a:cxn>
                <a:cxn ang="0">
                  <a:pos x="439" y="669"/>
                </a:cxn>
                <a:cxn ang="0">
                  <a:pos x="390" y="681"/>
                </a:cxn>
                <a:cxn ang="0">
                  <a:pos x="336" y="686"/>
                </a:cxn>
                <a:cxn ang="0">
                  <a:pos x="293" y="675"/>
                </a:cxn>
                <a:cxn ang="0">
                  <a:pos x="261" y="551"/>
                </a:cxn>
                <a:cxn ang="0">
                  <a:pos x="266" y="420"/>
                </a:cxn>
                <a:cxn ang="0">
                  <a:pos x="309" y="409"/>
                </a:cxn>
                <a:cxn ang="0">
                  <a:pos x="352" y="414"/>
                </a:cxn>
                <a:cxn ang="0">
                  <a:pos x="380" y="453"/>
                </a:cxn>
                <a:cxn ang="0">
                  <a:pos x="402" y="490"/>
                </a:cxn>
                <a:cxn ang="0">
                  <a:pos x="407" y="496"/>
                </a:cxn>
                <a:cxn ang="0">
                  <a:pos x="417" y="490"/>
                </a:cxn>
                <a:cxn ang="0">
                  <a:pos x="396" y="262"/>
                </a:cxn>
                <a:cxn ang="0">
                  <a:pos x="380" y="262"/>
                </a:cxn>
                <a:cxn ang="0">
                  <a:pos x="346" y="327"/>
                </a:cxn>
                <a:cxn ang="0">
                  <a:pos x="309" y="339"/>
                </a:cxn>
                <a:cxn ang="0">
                  <a:pos x="266" y="343"/>
                </a:cxn>
                <a:cxn ang="0">
                  <a:pos x="233" y="235"/>
                </a:cxn>
                <a:cxn ang="0">
                  <a:pos x="228" y="109"/>
                </a:cxn>
                <a:cxn ang="0">
                  <a:pos x="233" y="92"/>
                </a:cxn>
                <a:cxn ang="0">
                  <a:pos x="255" y="77"/>
                </a:cxn>
                <a:cxn ang="0">
                  <a:pos x="303" y="71"/>
                </a:cxn>
                <a:cxn ang="0">
                  <a:pos x="352" y="65"/>
                </a:cxn>
                <a:cxn ang="0">
                  <a:pos x="396" y="77"/>
                </a:cxn>
                <a:cxn ang="0">
                  <a:pos x="429" y="109"/>
                </a:cxn>
                <a:cxn ang="0">
                  <a:pos x="435" y="136"/>
                </a:cxn>
                <a:cxn ang="0">
                  <a:pos x="450" y="158"/>
                </a:cxn>
                <a:cxn ang="0">
                  <a:pos x="445" y="0"/>
                </a:cxn>
                <a:cxn ang="0">
                  <a:pos x="5" y="44"/>
                </a:cxn>
                <a:cxn ang="0">
                  <a:pos x="88" y="98"/>
                </a:cxn>
                <a:cxn ang="0">
                  <a:pos x="125" y="397"/>
                </a:cxn>
                <a:cxn ang="0">
                  <a:pos x="147" y="715"/>
                </a:cxn>
                <a:cxn ang="0">
                  <a:pos x="76" y="779"/>
                </a:cxn>
                <a:cxn ang="0">
                  <a:pos x="88" y="789"/>
                </a:cxn>
              </a:cxnLst>
              <a:rect l="0" t="0" r="r" b="b"/>
              <a:pathLst>
                <a:path w="559" h="789">
                  <a:moveTo>
                    <a:pt x="88" y="789"/>
                  </a:moveTo>
                  <a:lnTo>
                    <a:pt x="537" y="730"/>
                  </a:lnTo>
                  <a:lnTo>
                    <a:pt x="559" y="551"/>
                  </a:lnTo>
                  <a:lnTo>
                    <a:pt x="559" y="545"/>
                  </a:lnTo>
                  <a:lnTo>
                    <a:pt x="549" y="545"/>
                  </a:lnTo>
                  <a:lnTo>
                    <a:pt x="543" y="545"/>
                  </a:lnTo>
                  <a:lnTo>
                    <a:pt x="537" y="545"/>
                  </a:lnTo>
                  <a:lnTo>
                    <a:pt x="483" y="648"/>
                  </a:lnTo>
                  <a:lnTo>
                    <a:pt x="460" y="659"/>
                  </a:lnTo>
                  <a:lnTo>
                    <a:pt x="439" y="669"/>
                  </a:lnTo>
                  <a:lnTo>
                    <a:pt x="417" y="675"/>
                  </a:lnTo>
                  <a:lnTo>
                    <a:pt x="390" y="681"/>
                  </a:lnTo>
                  <a:lnTo>
                    <a:pt x="365" y="686"/>
                  </a:lnTo>
                  <a:lnTo>
                    <a:pt x="336" y="686"/>
                  </a:lnTo>
                  <a:lnTo>
                    <a:pt x="315" y="681"/>
                  </a:lnTo>
                  <a:lnTo>
                    <a:pt x="293" y="675"/>
                  </a:lnTo>
                  <a:lnTo>
                    <a:pt x="272" y="616"/>
                  </a:lnTo>
                  <a:lnTo>
                    <a:pt x="261" y="551"/>
                  </a:lnTo>
                  <a:lnTo>
                    <a:pt x="255" y="484"/>
                  </a:lnTo>
                  <a:lnTo>
                    <a:pt x="266" y="420"/>
                  </a:lnTo>
                  <a:lnTo>
                    <a:pt x="282" y="414"/>
                  </a:lnTo>
                  <a:lnTo>
                    <a:pt x="309" y="409"/>
                  </a:lnTo>
                  <a:lnTo>
                    <a:pt x="331" y="409"/>
                  </a:lnTo>
                  <a:lnTo>
                    <a:pt x="352" y="414"/>
                  </a:lnTo>
                  <a:lnTo>
                    <a:pt x="369" y="431"/>
                  </a:lnTo>
                  <a:lnTo>
                    <a:pt x="380" y="453"/>
                  </a:lnTo>
                  <a:lnTo>
                    <a:pt x="390" y="474"/>
                  </a:lnTo>
                  <a:lnTo>
                    <a:pt x="402" y="490"/>
                  </a:lnTo>
                  <a:lnTo>
                    <a:pt x="402" y="496"/>
                  </a:lnTo>
                  <a:lnTo>
                    <a:pt x="407" y="496"/>
                  </a:lnTo>
                  <a:lnTo>
                    <a:pt x="413" y="496"/>
                  </a:lnTo>
                  <a:lnTo>
                    <a:pt x="417" y="490"/>
                  </a:lnTo>
                  <a:lnTo>
                    <a:pt x="402" y="262"/>
                  </a:lnTo>
                  <a:lnTo>
                    <a:pt x="396" y="262"/>
                  </a:lnTo>
                  <a:lnTo>
                    <a:pt x="386" y="262"/>
                  </a:lnTo>
                  <a:lnTo>
                    <a:pt x="380" y="262"/>
                  </a:lnTo>
                  <a:lnTo>
                    <a:pt x="380" y="268"/>
                  </a:lnTo>
                  <a:lnTo>
                    <a:pt x="346" y="327"/>
                  </a:lnTo>
                  <a:lnTo>
                    <a:pt x="331" y="333"/>
                  </a:lnTo>
                  <a:lnTo>
                    <a:pt x="309" y="339"/>
                  </a:lnTo>
                  <a:lnTo>
                    <a:pt x="288" y="339"/>
                  </a:lnTo>
                  <a:lnTo>
                    <a:pt x="266" y="343"/>
                  </a:lnTo>
                  <a:lnTo>
                    <a:pt x="239" y="295"/>
                  </a:lnTo>
                  <a:lnTo>
                    <a:pt x="233" y="235"/>
                  </a:lnTo>
                  <a:lnTo>
                    <a:pt x="228" y="169"/>
                  </a:lnTo>
                  <a:lnTo>
                    <a:pt x="228" y="109"/>
                  </a:lnTo>
                  <a:lnTo>
                    <a:pt x="228" y="98"/>
                  </a:lnTo>
                  <a:lnTo>
                    <a:pt x="233" y="92"/>
                  </a:lnTo>
                  <a:lnTo>
                    <a:pt x="245" y="82"/>
                  </a:lnTo>
                  <a:lnTo>
                    <a:pt x="255" y="77"/>
                  </a:lnTo>
                  <a:lnTo>
                    <a:pt x="276" y="77"/>
                  </a:lnTo>
                  <a:lnTo>
                    <a:pt x="303" y="71"/>
                  </a:lnTo>
                  <a:lnTo>
                    <a:pt x="325" y="71"/>
                  </a:lnTo>
                  <a:lnTo>
                    <a:pt x="352" y="65"/>
                  </a:lnTo>
                  <a:lnTo>
                    <a:pt x="375" y="71"/>
                  </a:lnTo>
                  <a:lnTo>
                    <a:pt x="396" y="77"/>
                  </a:lnTo>
                  <a:lnTo>
                    <a:pt x="413" y="87"/>
                  </a:lnTo>
                  <a:lnTo>
                    <a:pt x="429" y="109"/>
                  </a:lnTo>
                  <a:lnTo>
                    <a:pt x="435" y="126"/>
                  </a:lnTo>
                  <a:lnTo>
                    <a:pt x="435" y="136"/>
                  </a:lnTo>
                  <a:lnTo>
                    <a:pt x="439" y="148"/>
                  </a:lnTo>
                  <a:lnTo>
                    <a:pt x="450" y="158"/>
                  </a:lnTo>
                  <a:lnTo>
                    <a:pt x="483" y="158"/>
                  </a:lnTo>
                  <a:lnTo>
                    <a:pt x="445" y="0"/>
                  </a:lnTo>
                  <a:lnTo>
                    <a:pt x="11" y="44"/>
                  </a:lnTo>
                  <a:lnTo>
                    <a:pt x="5" y="44"/>
                  </a:lnTo>
                  <a:lnTo>
                    <a:pt x="0" y="50"/>
                  </a:lnTo>
                  <a:lnTo>
                    <a:pt x="88" y="98"/>
                  </a:lnTo>
                  <a:lnTo>
                    <a:pt x="109" y="246"/>
                  </a:lnTo>
                  <a:lnTo>
                    <a:pt x="125" y="397"/>
                  </a:lnTo>
                  <a:lnTo>
                    <a:pt x="141" y="555"/>
                  </a:lnTo>
                  <a:lnTo>
                    <a:pt x="147" y="715"/>
                  </a:lnTo>
                  <a:lnTo>
                    <a:pt x="71" y="773"/>
                  </a:lnTo>
                  <a:lnTo>
                    <a:pt x="76" y="779"/>
                  </a:lnTo>
                  <a:lnTo>
                    <a:pt x="82" y="789"/>
                  </a:lnTo>
                  <a:lnTo>
                    <a:pt x="88" y="789"/>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95" name="Freeform 71"/>
            <p:cNvSpPr>
              <a:spLocks noEditPoints="1"/>
            </p:cNvSpPr>
            <p:nvPr userDrawn="1"/>
          </p:nvSpPr>
          <p:spPr bwMode="auto">
            <a:xfrm>
              <a:off x="1422" y="2736"/>
              <a:ext cx="36" cy="40"/>
            </a:xfrm>
            <a:custGeom>
              <a:avLst/>
              <a:gdLst/>
              <a:ahLst/>
              <a:cxnLst>
                <a:cxn ang="0">
                  <a:pos x="715" y="789"/>
                </a:cxn>
                <a:cxn ang="0">
                  <a:pos x="715" y="779"/>
                </a:cxn>
                <a:cxn ang="0">
                  <a:pos x="450" y="419"/>
                </a:cxn>
                <a:cxn ang="0">
                  <a:pos x="515" y="326"/>
                </a:cxn>
                <a:cxn ang="0">
                  <a:pos x="559" y="207"/>
                </a:cxn>
                <a:cxn ang="0">
                  <a:pos x="542" y="104"/>
                </a:cxn>
                <a:cxn ang="0">
                  <a:pos x="482" y="33"/>
                </a:cxn>
                <a:cxn ang="0">
                  <a:pos x="368" y="6"/>
                </a:cxn>
                <a:cxn ang="0">
                  <a:pos x="244" y="0"/>
                </a:cxn>
                <a:cxn ang="0">
                  <a:pos x="125" y="10"/>
                </a:cxn>
                <a:cxn ang="0">
                  <a:pos x="5" y="16"/>
                </a:cxn>
                <a:cxn ang="0">
                  <a:pos x="0" y="21"/>
                </a:cxn>
                <a:cxn ang="0">
                  <a:pos x="0" y="37"/>
                </a:cxn>
                <a:cxn ang="0">
                  <a:pos x="104" y="222"/>
                </a:cxn>
                <a:cxn ang="0">
                  <a:pos x="114" y="533"/>
                </a:cxn>
                <a:cxn ang="0">
                  <a:pos x="32" y="729"/>
                </a:cxn>
                <a:cxn ang="0">
                  <a:pos x="21" y="735"/>
                </a:cxn>
                <a:cxn ang="0">
                  <a:pos x="42" y="751"/>
                </a:cxn>
                <a:cxn ang="0">
                  <a:pos x="98" y="762"/>
                </a:cxn>
                <a:cxn ang="0">
                  <a:pos x="156" y="758"/>
                </a:cxn>
                <a:cxn ang="0">
                  <a:pos x="221" y="751"/>
                </a:cxn>
                <a:cxn ang="0">
                  <a:pos x="270" y="751"/>
                </a:cxn>
                <a:cxn ang="0">
                  <a:pos x="319" y="751"/>
                </a:cxn>
                <a:cxn ang="0">
                  <a:pos x="346" y="745"/>
                </a:cxn>
                <a:cxn ang="0">
                  <a:pos x="352" y="729"/>
                </a:cxn>
                <a:cxn ang="0">
                  <a:pos x="249" y="457"/>
                </a:cxn>
                <a:cxn ang="0">
                  <a:pos x="292" y="452"/>
                </a:cxn>
                <a:cxn ang="0">
                  <a:pos x="331" y="468"/>
                </a:cxn>
                <a:cxn ang="0">
                  <a:pos x="383" y="539"/>
                </a:cxn>
                <a:cxn ang="0">
                  <a:pos x="439" y="610"/>
                </a:cxn>
                <a:cxn ang="0">
                  <a:pos x="493" y="675"/>
                </a:cxn>
                <a:cxn ang="0">
                  <a:pos x="553" y="739"/>
                </a:cxn>
                <a:cxn ang="0">
                  <a:pos x="710" y="789"/>
                </a:cxn>
                <a:cxn ang="0">
                  <a:pos x="313" y="392"/>
                </a:cxn>
                <a:cxn ang="0">
                  <a:pos x="373" y="364"/>
                </a:cxn>
                <a:cxn ang="0">
                  <a:pos x="412" y="283"/>
                </a:cxn>
                <a:cxn ang="0">
                  <a:pos x="417" y="169"/>
                </a:cxn>
                <a:cxn ang="0">
                  <a:pos x="368" y="81"/>
                </a:cxn>
                <a:cxn ang="0">
                  <a:pos x="298" y="65"/>
                </a:cxn>
                <a:cxn ang="0">
                  <a:pos x="255" y="71"/>
                </a:cxn>
                <a:cxn ang="0">
                  <a:pos x="244" y="77"/>
                </a:cxn>
                <a:cxn ang="0">
                  <a:pos x="238" y="364"/>
                </a:cxn>
                <a:cxn ang="0">
                  <a:pos x="255" y="382"/>
                </a:cxn>
                <a:cxn ang="0">
                  <a:pos x="282" y="386"/>
                </a:cxn>
              </a:cxnLst>
              <a:rect l="0" t="0" r="r" b="b"/>
              <a:pathLst>
                <a:path w="721" h="795">
                  <a:moveTo>
                    <a:pt x="710" y="789"/>
                  </a:moveTo>
                  <a:lnTo>
                    <a:pt x="715" y="789"/>
                  </a:lnTo>
                  <a:lnTo>
                    <a:pt x="715" y="783"/>
                  </a:lnTo>
                  <a:lnTo>
                    <a:pt x="715" y="779"/>
                  </a:lnTo>
                  <a:lnTo>
                    <a:pt x="721" y="773"/>
                  </a:lnTo>
                  <a:lnTo>
                    <a:pt x="450" y="419"/>
                  </a:lnTo>
                  <a:lnTo>
                    <a:pt x="482" y="370"/>
                  </a:lnTo>
                  <a:lnTo>
                    <a:pt x="515" y="326"/>
                  </a:lnTo>
                  <a:lnTo>
                    <a:pt x="547" y="272"/>
                  </a:lnTo>
                  <a:lnTo>
                    <a:pt x="559" y="207"/>
                  </a:lnTo>
                  <a:lnTo>
                    <a:pt x="553" y="152"/>
                  </a:lnTo>
                  <a:lnTo>
                    <a:pt x="542" y="104"/>
                  </a:lnTo>
                  <a:lnTo>
                    <a:pt x="520" y="60"/>
                  </a:lnTo>
                  <a:lnTo>
                    <a:pt x="482" y="33"/>
                  </a:lnTo>
                  <a:lnTo>
                    <a:pt x="423" y="16"/>
                  </a:lnTo>
                  <a:lnTo>
                    <a:pt x="368" y="6"/>
                  </a:lnTo>
                  <a:lnTo>
                    <a:pt x="303" y="0"/>
                  </a:lnTo>
                  <a:lnTo>
                    <a:pt x="244" y="0"/>
                  </a:lnTo>
                  <a:lnTo>
                    <a:pt x="184" y="6"/>
                  </a:lnTo>
                  <a:lnTo>
                    <a:pt x="125" y="10"/>
                  </a:lnTo>
                  <a:lnTo>
                    <a:pt x="64" y="16"/>
                  </a:lnTo>
                  <a:lnTo>
                    <a:pt x="5" y="16"/>
                  </a:lnTo>
                  <a:lnTo>
                    <a:pt x="0" y="16"/>
                  </a:lnTo>
                  <a:lnTo>
                    <a:pt x="0" y="21"/>
                  </a:lnTo>
                  <a:lnTo>
                    <a:pt x="0" y="33"/>
                  </a:lnTo>
                  <a:lnTo>
                    <a:pt x="0" y="37"/>
                  </a:lnTo>
                  <a:lnTo>
                    <a:pt x="85" y="71"/>
                  </a:lnTo>
                  <a:lnTo>
                    <a:pt x="104" y="222"/>
                  </a:lnTo>
                  <a:lnTo>
                    <a:pt x="108" y="376"/>
                  </a:lnTo>
                  <a:lnTo>
                    <a:pt x="114" y="533"/>
                  </a:lnTo>
                  <a:lnTo>
                    <a:pt x="114" y="686"/>
                  </a:lnTo>
                  <a:lnTo>
                    <a:pt x="32" y="729"/>
                  </a:lnTo>
                  <a:lnTo>
                    <a:pt x="27" y="729"/>
                  </a:lnTo>
                  <a:lnTo>
                    <a:pt x="21" y="735"/>
                  </a:lnTo>
                  <a:lnTo>
                    <a:pt x="21" y="739"/>
                  </a:lnTo>
                  <a:lnTo>
                    <a:pt x="42" y="751"/>
                  </a:lnTo>
                  <a:lnTo>
                    <a:pt x="70" y="762"/>
                  </a:lnTo>
                  <a:lnTo>
                    <a:pt x="98" y="762"/>
                  </a:lnTo>
                  <a:lnTo>
                    <a:pt x="129" y="762"/>
                  </a:lnTo>
                  <a:lnTo>
                    <a:pt x="156" y="758"/>
                  </a:lnTo>
                  <a:lnTo>
                    <a:pt x="189" y="751"/>
                  </a:lnTo>
                  <a:lnTo>
                    <a:pt x="221" y="751"/>
                  </a:lnTo>
                  <a:lnTo>
                    <a:pt x="249" y="751"/>
                  </a:lnTo>
                  <a:lnTo>
                    <a:pt x="270" y="751"/>
                  </a:lnTo>
                  <a:lnTo>
                    <a:pt x="298" y="751"/>
                  </a:lnTo>
                  <a:lnTo>
                    <a:pt x="319" y="751"/>
                  </a:lnTo>
                  <a:lnTo>
                    <a:pt x="341" y="751"/>
                  </a:lnTo>
                  <a:lnTo>
                    <a:pt x="346" y="745"/>
                  </a:lnTo>
                  <a:lnTo>
                    <a:pt x="352" y="739"/>
                  </a:lnTo>
                  <a:lnTo>
                    <a:pt x="352" y="729"/>
                  </a:lnTo>
                  <a:lnTo>
                    <a:pt x="249" y="659"/>
                  </a:lnTo>
                  <a:lnTo>
                    <a:pt x="249" y="457"/>
                  </a:lnTo>
                  <a:lnTo>
                    <a:pt x="270" y="452"/>
                  </a:lnTo>
                  <a:lnTo>
                    <a:pt x="292" y="452"/>
                  </a:lnTo>
                  <a:lnTo>
                    <a:pt x="313" y="457"/>
                  </a:lnTo>
                  <a:lnTo>
                    <a:pt x="331" y="468"/>
                  </a:lnTo>
                  <a:lnTo>
                    <a:pt x="358" y="501"/>
                  </a:lnTo>
                  <a:lnTo>
                    <a:pt x="383" y="539"/>
                  </a:lnTo>
                  <a:lnTo>
                    <a:pt x="412" y="572"/>
                  </a:lnTo>
                  <a:lnTo>
                    <a:pt x="439" y="610"/>
                  </a:lnTo>
                  <a:lnTo>
                    <a:pt x="466" y="641"/>
                  </a:lnTo>
                  <a:lnTo>
                    <a:pt x="493" y="675"/>
                  </a:lnTo>
                  <a:lnTo>
                    <a:pt x="520" y="708"/>
                  </a:lnTo>
                  <a:lnTo>
                    <a:pt x="553" y="739"/>
                  </a:lnTo>
                  <a:lnTo>
                    <a:pt x="705" y="795"/>
                  </a:lnTo>
                  <a:lnTo>
                    <a:pt x="710" y="789"/>
                  </a:lnTo>
                  <a:close/>
                  <a:moveTo>
                    <a:pt x="282" y="386"/>
                  </a:moveTo>
                  <a:lnTo>
                    <a:pt x="313" y="392"/>
                  </a:lnTo>
                  <a:lnTo>
                    <a:pt x="341" y="382"/>
                  </a:lnTo>
                  <a:lnTo>
                    <a:pt x="373" y="364"/>
                  </a:lnTo>
                  <a:lnTo>
                    <a:pt x="395" y="342"/>
                  </a:lnTo>
                  <a:lnTo>
                    <a:pt x="412" y="283"/>
                  </a:lnTo>
                  <a:lnTo>
                    <a:pt x="423" y="222"/>
                  </a:lnTo>
                  <a:lnTo>
                    <a:pt x="417" y="169"/>
                  </a:lnTo>
                  <a:lnTo>
                    <a:pt x="402" y="114"/>
                  </a:lnTo>
                  <a:lnTo>
                    <a:pt x="368" y="81"/>
                  </a:lnTo>
                  <a:lnTo>
                    <a:pt x="336" y="71"/>
                  </a:lnTo>
                  <a:lnTo>
                    <a:pt x="298" y="65"/>
                  </a:lnTo>
                  <a:lnTo>
                    <a:pt x="260" y="71"/>
                  </a:lnTo>
                  <a:lnTo>
                    <a:pt x="255" y="71"/>
                  </a:lnTo>
                  <a:lnTo>
                    <a:pt x="249" y="71"/>
                  </a:lnTo>
                  <a:lnTo>
                    <a:pt x="244" y="77"/>
                  </a:lnTo>
                  <a:lnTo>
                    <a:pt x="238" y="81"/>
                  </a:lnTo>
                  <a:lnTo>
                    <a:pt x="238" y="364"/>
                  </a:lnTo>
                  <a:lnTo>
                    <a:pt x="244" y="376"/>
                  </a:lnTo>
                  <a:lnTo>
                    <a:pt x="255" y="382"/>
                  </a:lnTo>
                  <a:lnTo>
                    <a:pt x="266" y="386"/>
                  </a:lnTo>
                  <a:lnTo>
                    <a:pt x="282" y="386"/>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96" name="Freeform 72"/>
            <p:cNvSpPr>
              <a:spLocks/>
            </p:cNvSpPr>
            <p:nvPr userDrawn="1"/>
          </p:nvSpPr>
          <p:spPr bwMode="auto">
            <a:xfrm>
              <a:off x="1457" y="2736"/>
              <a:ext cx="39" cy="40"/>
            </a:xfrm>
            <a:custGeom>
              <a:avLst/>
              <a:gdLst/>
              <a:ahLst/>
              <a:cxnLst>
                <a:cxn ang="0">
                  <a:pos x="374" y="767"/>
                </a:cxn>
                <a:cxn ang="0">
                  <a:pos x="455" y="604"/>
                </a:cxn>
                <a:cxn ang="0">
                  <a:pos x="525" y="434"/>
                </a:cxn>
                <a:cxn ang="0">
                  <a:pos x="608" y="262"/>
                </a:cxn>
                <a:cxn ang="0">
                  <a:pos x="705" y="108"/>
                </a:cxn>
                <a:cxn ang="0">
                  <a:pos x="765" y="98"/>
                </a:cxn>
                <a:cxn ang="0">
                  <a:pos x="776" y="87"/>
                </a:cxn>
                <a:cxn ang="0">
                  <a:pos x="749" y="65"/>
                </a:cxn>
                <a:cxn ang="0">
                  <a:pos x="684" y="49"/>
                </a:cxn>
                <a:cxn ang="0">
                  <a:pos x="614" y="43"/>
                </a:cxn>
                <a:cxn ang="0">
                  <a:pos x="542" y="37"/>
                </a:cxn>
                <a:cxn ang="0">
                  <a:pos x="504" y="37"/>
                </a:cxn>
                <a:cxn ang="0">
                  <a:pos x="494" y="43"/>
                </a:cxn>
                <a:cxn ang="0">
                  <a:pos x="575" y="114"/>
                </a:cxn>
                <a:cxn ang="0">
                  <a:pos x="531" y="233"/>
                </a:cxn>
                <a:cxn ang="0">
                  <a:pos x="488" y="358"/>
                </a:cxn>
                <a:cxn ang="0">
                  <a:pos x="434" y="478"/>
                </a:cxn>
                <a:cxn ang="0">
                  <a:pos x="363" y="582"/>
                </a:cxn>
                <a:cxn ang="0">
                  <a:pos x="293" y="348"/>
                </a:cxn>
                <a:cxn ang="0">
                  <a:pos x="244" y="98"/>
                </a:cxn>
                <a:cxn ang="0">
                  <a:pos x="283" y="65"/>
                </a:cxn>
                <a:cxn ang="0">
                  <a:pos x="337" y="43"/>
                </a:cxn>
                <a:cxn ang="0">
                  <a:pos x="337" y="31"/>
                </a:cxn>
                <a:cxn ang="0">
                  <a:pos x="6" y="0"/>
                </a:cxn>
                <a:cxn ang="0">
                  <a:pos x="0" y="15"/>
                </a:cxn>
                <a:cxn ang="0">
                  <a:pos x="6" y="31"/>
                </a:cxn>
                <a:cxn ang="0">
                  <a:pos x="65" y="59"/>
                </a:cxn>
                <a:cxn ang="0">
                  <a:pos x="103" y="108"/>
                </a:cxn>
                <a:cxn ang="0">
                  <a:pos x="147" y="272"/>
                </a:cxn>
                <a:cxn ang="0">
                  <a:pos x="184" y="434"/>
                </a:cxn>
                <a:cxn ang="0">
                  <a:pos x="221" y="598"/>
                </a:cxn>
                <a:cxn ang="0">
                  <a:pos x="270" y="762"/>
                </a:cxn>
                <a:cxn ang="0">
                  <a:pos x="283" y="773"/>
                </a:cxn>
                <a:cxn ang="0">
                  <a:pos x="298" y="777"/>
                </a:cxn>
              </a:cxnLst>
              <a:rect l="0" t="0" r="r" b="b"/>
              <a:pathLst>
                <a:path w="776" h="777">
                  <a:moveTo>
                    <a:pt x="298" y="777"/>
                  </a:moveTo>
                  <a:lnTo>
                    <a:pt x="374" y="767"/>
                  </a:lnTo>
                  <a:lnTo>
                    <a:pt x="417" y="691"/>
                  </a:lnTo>
                  <a:lnTo>
                    <a:pt x="455" y="604"/>
                  </a:lnTo>
                  <a:lnTo>
                    <a:pt x="494" y="521"/>
                  </a:lnTo>
                  <a:lnTo>
                    <a:pt x="525" y="434"/>
                  </a:lnTo>
                  <a:lnTo>
                    <a:pt x="564" y="348"/>
                  </a:lnTo>
                  <a:lnTo>
                    <a:pt x="608" y="262"/>
                  </a:lnTo>
                  <a:lnTo>
                    <a:pt x="651" y="185"/>
                  </a:lnTo>
                  <a:lnTo>
                    <a:pt x="705" y="108"/>
                  </a:lnTo>
                  <a:lnTo>
                    <a:pt x="759" y="98"/>
                  </a:lnTo>
                  <a:lnTo>
                    <a:pt x="765" y="98"/>
                  </a:lnTo>
                  <a:lnTo>
                    <a:pt x="770" y="92"/>
                  </a:lnTo>
                  <a:lnTo>
                    <a:pt x="776" y="87"/>
                  </a:lnTo>
                  <a:lnTo>
                    <a:pt x="776" y="81"/>
                  </a:lnTo>
                  <a:lnTo>
                    <a:pt x="749" y="65"/>
                  </a:lnTo>
                  <a:lnTo>
                    <a:pt x="721" y="59"/>
                  </a:lnTo>
                  <a:lnTo>
                    <a:pt x="684" y="49"/>
                  </a:lnTo>
                  <a:lnTo>
                    <a:pt x="651" y="49"/>
                  </a:lnTo>
                  <a:lnTo>
                    <a:pt x="614" y="43"/>
                  </a:lnTo>
                  <a:lnTo>
                    <a:pt x="581" y="43"/>
                  </a:lnTo>
                  <a:lnTo>
                    <a:pt x="542" y="37"/>
                  </a:lnTo>
                  <a:lnTo>
                    <a:pt x="510" y="31"/>
                  </a:lnTo>
                  <a:lnTo>
                    <a:pt x="504" y="37"/>
                  </a:lnTo>
                  <a:lnTo>
                    <a:pt x="500" y="37"/>
                  </a:lnTo>
                  <a:lnTo>
                    <a:pt x="494" y="43"/>
                  </a:lnTo>
                  <a:lnTo>
                    <a:pt x="494" y="49"/>
                  </a:lnTo>
                  <a:lnTo>
                    <a:pt x="575" y="114"/>
                  </a:lnTo>
                  <a:lnTo>
                    <a:pt x="552" y="173"/>
                  </a:lnTo>
                  <a:lnTo>
                    <a:pt x="531" y="233"/>
                  </a:lnTo>
                  <a:lnTo>
                    <a:pt x="510" y="299"/>
                  </a:lnTo>
                  <a:lnTo>
                    <a:pt x="488" y="358"/>
                  </a:lnTo>
                  <a:lnTo>
                    <a:pt x="461" y="419"/>
                  </a:lnTo>
                  <a:lnTo>
                    <a:pt x="434" y="478"/>
                  </a:lnTo>
                  <a:lnTo>
                    <a:pt x="401" y="533"/>
                  </a:lnTo>
                  <a:lnTo>
                    <a:pt x="363" y="582"/>
                  </a:lnTo>
                  <a:lnTo>
                    <a:pt x="320" y="472"/>
                  </a:lnTo>
                  <a:lnTo>
                    <a:pt x="293" y="348"/>
                  </a:lnTo>
                  <a:lnTo>
                    <a:pt x="266" y="222"/>
                  </a:lnTo>
                  <a:lnTo>
                    <a:pt x="244" y="98"/>
                  </a:lnTo>
                  <a:lnTo>
                    <a:pt x="254" y="75"/>
                  </a:lnTo>
                  <a:lnTo>
                    <a:pt x="283" y="65"/>
                  </a:lnTo>
                  <a:lnTo>
                    <a:pt x="310" y="54"/>
                  </a:lnTo>
                  <a:lnTo>
                    <a:pt x="337" y="43"/>
                  </a:lnTo>
                  <a:lnTo>
                    <a:pt x="337" y="37"/>
                  </a:lnTo>
                  <a:lnTo>
                    <a:pt x="337" y="31"/>
                  </a:lnTo>
                  <a:lnTo>
                    <a:pt x="337" y="27"/>
                  </a:lnTo>
                  <a:lnTo>
                    <a:pt x="6" y="0"/>
                  </a:lnTo>
                  <a:lnTo>
                    <a:pt x="0" y="10"/>
                  </a:lnTo>
                  <a:lnTo>
                    <a:pt x="0" y="15"/>
                  </a:lnTo>
                  <a:lnTo>
                    <a:pt x="0" y="27"/>
                  </a:lnTo>
                  <a:lnTo>
                    <a:pt x="6" y="31"/>
                  </a:lnTo>
                  <a:lnTo>
                    <a:pt x="33" y="43"/>
                  </a:lnTo>
                  <a:lnTo>
                    <a:pt x="65" y="59"/>
                  </a:lnTo>
                  <a:lnTo>
                    <a:pt x="86" y="75"/>
                  </a:lnTo>
                  <a:lnTo>
                    <a:pt x="103" y="108"/>
                  </a:lnTo>
                  <a:lnTo>
                    <a:pt x="126" y="191"/>
                  </a:lnTo>
                  <a:lnTo>
                    <a:pt x="147" y="272"/>
                  </a:lnTo>
                  <a:lnTo>
                    <a:pt x="163" y="354"/>
                  </a:lnTo>
                  <a:lnTo>
                    <a:pt x="184" y="434"/>
                  </a:lnTo>
                  <a:lnTo>
                    <a:pt x="200" y="517"/>
                  </a:lnTo>
                  <a:lnTo>
                    <a:pt x="221" y="598"/>
                  </a:lnTo>
                  <a:lnTo>
                    <a:pt x="244" y="680"/>
                  </a:lnTo>
                  <a:lnTo>
                    <a:pt x="270" y="762"/>
                  </a:lnTo>
                  <a:lnTo>
                    <a:pt x="277" y="767"/>
                  </a:lnTo>
                  <a:lnTo>
                    <a:pt x="283" y="773"/>
                  </a:lnTo>
                  <a:lnTo>
                    <a:pt x="293" y="777"/>
                  </a:lnTo>
                  <a:lnTo>
                    <a:pt x="298" y="777"/>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grpSp>
    </p:spTree>
  </p:cSld>
  <p:clrMap bg1="dk2" tx1="lt1" bg2="dk1" tx2="lt2" accent1="accent1" accent2="accent2" accent3="accent3" accent4="accent4" accent5="accent5" accent6="accent6" hlink="hlink" folHlink="folHlink"/>
  <p:sldLayoutIdLst>
    <p:sldLayoutId id="2147483856" r:id="rId1"/>
  </p:sldLayoutIdLst>
  <p:transition/>
  <p:txStyles>
    <p:titleStyle>
      <a:lvl1pPr algn="ctr" rtl="0" eaLnBrk="0" fontAlgn="base" hangingPunct="0">
        <a:spcBef>
          <a:spcPct val="0"/>
        </a:spcBef>
        <a:spcAft>
          <a:spcPct val="0"/>
        </a:spcAft>
        <a:defRPr sz="4000" b="1">
          <a:solidFill>
            <a:srgbClr val="FFFF66"/>
          </a:solidFill>
          <a:latin typeface="+mj-lt"/>
          <a:ea typeface="+mj-ea"/>
          <a:cs typeface="+mj-cs"/>
        </a:defRPr>
      </a:lvl1pPr>
      <a:lvl2pPr algn="ctr" rtl="0" eaLnBrk="0" fontAlgn="base" hangingPunct="0">
        <a:spcBef>
          <a:spcPct val="0"/>
        </a:spcBef>
        <a:spcAft>
          <a:spcPct val="0"/>
        </a:spcAft>
        <a:defRPr sz="4000" b="1">
          <a:solidFill>
            <a:srgbClr val="FFFF66"/>
          </a:solidFill>
          <a:latin typeface="Verdana" pitchFamily="34" charset="0"/>
        </a:defRPr>
      </a:lvl2pPr>
      <a:lvl3pPr algn="ctr" rtl="0" eaLnBrk="0" fontAlgn="base" hangingPunct="0">
        <a:spcBef>
          <a:spcPct val="0"/>
        </a:spcBef>
        <a:spcAft>
          <a:spcPct val="0"/>
        </a:spcAft>
        <a:defRPr sz="4000" b="1">
          <a:solidFill>
            <a:srgbClr val="FFFF66"/>
          </a:solidFill>
          <a:latin typeface="Verdana" pitchFamily="34" charset="0"/>
        </a:defRPr>
      </a:lvl3pPr>
      <a:lvl4pPr algn="ctr" rtl="0" eaLnBrk="0" fontAlgn="base" hangingPunct="0">
        <a:spcBef>
          <a:spcPct val="0"/>
        </a:spcBef>
        <a:spcAft>
          <a:spcPct val="0"/>
        </a:spcAft>
        <a:defRPr sz="4000" b="1">
          <a:solidFill>
            <a:srgbClr val="FFFF66"/>
          </a:solidFill>
          <a:latin typeface="Verdana" pitchFamily="34" charset="0"/>
        </a:defRPr>
      </a:lvl4pPr>
      <a:lvl5pPr algn="ctr" rtl="0" eaLnBrk="0" fontAlgn="base" hangingPunct="0">
        <a:spcBef>
          <a:spcPct val="0"/>
        </a:spcBef>
        <a:spcAft>
          <a:spcPct val="0"/>
        </a:spcAft>
        <a:defRPr sz="4000" b="1">
          <a:solidFill>
            <a:srgbClr val="FFFF66"/>
          </a:solidFill>
          <a:latin typeface="Verdana" pitchFamily="34" charset="0"/>
        </a:defRPr>
      </a:lvl5pPr>
      <a:lvl6pPr marL="457200" algn="ctr" rtl="0" eaLnBrk="0" fontAlgn="base" hangingPunct="0">
        <a:spcBef>
          <a:spcPct val="0"/>
        </a:spcBef>
        <a:spcAft>
          <a:spcPct val="0"/>
        </a:spcAft>
        <a:defRPr sz="4000" b="1">
          <a:solidFill>
            <a:srgbClr val="FFFF66"/>
          </a:solidFill>
          <a:latin typeface="Verdana" pitchFamily="34" charset="0"/>
        </a:defRPr>
      </a:lvl6pPr>
      <a:lvl7pPr marL="914400" algn="ctr" rtl="0" eaLnBrk="0" fontAlgn="base" hangingPunct="0">
        <a:spcBef>
          <a:spcPct val="0"/>
        </a:spcBef>
        <a:spcAft>
          <a:spcPct val="0"/>
        </a:spcAft>
        <a:defRPr sz="4000" b="1">
          <a:solidFill>
            <a:srgbClr val="FFFF66"/>
          </a:solidFill>
          <a:latin typeface="Verdana" pitchFamily="34" charset="0"/>
        </a:defRPr>
      </a:lvl7pPr>
      <a:lvl8pPr marL="1371600" algn="ctr" rtl="0" eaLnBrk="0" fontAlgn="base" hangingPunct="0">
        <a:spcBef>
          <a:spcPct val="0"/>
        </a:spcBef>
        <a:spcAft>
          <a:spcPct val="0"/>
        </a:spcAft>
        <a:defRPr sz="4000" b="1">
          <a:solidFill>
            <a:srgbClr val="FFFF66"/>
          </a:solidFill>
          <a:latin typeface="Verdana" pitchFamily="34" charset="0"/>
        </a:defRPr>
      </a:lvl8pPr>
      <a:lvl9pPr marL="1828800" algn="ctr" rtl="0" eaLnBrk="0" fontAlgn="base" hangingPunct="0">
        <a:spcBef>
          <a:spcPct val="0"/>
        </a:spcBef>
        <a:spcAft>
          <a:spcPct val="0"/>
        </a:spcAft>
        <a:defRPr sz="4000" b="1">
          <a:solidFill>
            <a:srgbClr val="FFFF66"/>
          </a:solidFill>
          <a:latin typeface="Verdana" pitchFamily="34" charset="0"/>
        </a:defRPr>
      </a:lvl9pPr>
    </p:titleStyle>
    <p:bodyStyle>
      <a:lvl1pPr marL="342900" indent="-342900" algn="l" rtl="0" eaLnBrk="0" fontAlgn="base" hangingPunct="0">
        <a:spcBef>
          <a:spcPct val="20000"/>
        </a:spcBef>
        <a:spcAft>
          <a:spcPct val="0"/>
        </a:spcAft>
        <a:buClr>
          <a:srgbClr val="9DC5A6"/>
        </a:buClr>
        <a:buSzPct val="6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9DC5A6"/>
        </a:buClr>
        <a:buFont typeface="Times New Roman" pitchFamily="18" charset="0"/>
        <a:buChar char="–"/>
        <a:defRPr sz="2600">
          <a:solidFill>
            <a:schemeClr val="tx1"/>
          </a:solidFill>
          <a:latin typeface="+mn-lt"/>
        </a:defRPr>
      </a:lvl2pPr>
      <a:lvl3pPr marL="1143000" indent="-228600" algn="l" rtl="0" eaLnBrk="0" fontAlgn="base" hangingPunct="0">
        <a:spcBef>
          <a:spcPct val="20000"/>
        </a:spcBef>
        <a:spcAft>
          <a:spcPct val="0"/>
        </a:spcAft>
        <a:buClr>
          <a:srgbClr val="9DC5A6"/>
        </a:buClr>
        <a:buSzPct val="50000"/>
        <a:buFont typeface="Wingdings" pitchFamily="2" charset="2"/>
        <a:buChar char="u"/>
        <a:defRPr sz="2400">
          <a:solidFill>
            <a:schemeClr val="tx1"/>
          </a:solidFill>
          <a:latin typeface="+mn-lt"/>
        </a:defRPr>
      </a:lvl3pPr>
      <a:lvl4pPr marL="1600200" indent="-228600" algn="l" rtl="0" eaLnBrk="0" fontAlgn="base" hangingPunct="0">
        <a:spcBef>
          <a:spcPct val="20000"/>
        </a:spcBef>
        <a:spcAft>
          <a:spcPct val="0"/>
        </a:spcAft>
        <a:buClr>
          <a:srgbClr val="9DC5A6"/>
        </a:buClr>
        <a:buSzPct val="100000"/>
        <a:buChar char="•"/>
        <a:defRPr sz="2000">
          <a:solidFill>
            <a:schemeClr val="tx1"/>
          </a:solidFill>
          <a:latin typeface="+mn-lt"/>
        </a:defRPr>
      </a:lvl4pPr>
      <a:lvl5pPr marL="2057400" indent="-228600" algn="l" rtl="0" eaLnBrk="0" fontAlgn="base" hangingPunct="0">
        <a:spcBef>
          <a:spcPct val="20000"/>
        </a:spcBef>
        <a:spcAft>
          <a:spcPct val="0"/>
        </a:spcAft>
        <a:buClr>
          <a:srgbClr val="9DC5A6"/>
        </a:buClr>
        <a:buSzPct val="100000"/>
        <a:buFont typeface="Times New Roman" pitchFamily="18" charset="0"/>
        <a:buChar char="–"/>
        <a:defRPr sz="2000">
          <a:solidFill>
            <a:schemeClr val="tx1"/>
          </a:solidFill>
          <a:latin typeface="+mn-lt"/>
        </a:defRPr>
      </a:lvl5pPr>
      <a:lvl6pPr marL="2514600" indent="-228600" algn="l" rtl="0" eaLnBrk="0" fontAlgn="base" hangingPunct="0">
        <a:spcBef>
          <a:spcPct val="20000"/>
        </a:spcBef>
        <a:spcAft>
          <a:spcPct val="0"/>
        </a:spcAft>
        <a:buClr>
          <a:srgbClr val="9DC5A6"/>
        </a:buClr>
        <a:buSzPct val="100000"/>
        <a:buFont typeface="Times New Roman" pitchFamily="18" charset="0"/>
        <a:buChar char="–"/>
        <a:defRPr sz="2000">
          <a:solidFill>
            <a:schemeClr val="tx1"/>
          </a:solidFill>
          <a:latin typeface="+mn-lt"/>
        </a:defRPr>
      </a:lvl6pPr>
      <a:lvl7pPr marL="2971800" indent="-228600" algn="l" rtl="0" eaLnBrk="0" fontAlgn="base" hangingPunct="0">
        <a:spcBef>
          <a:spcPct val="20000"/>
        </a:spcBef>
        <a:spcAft>
          <a:spcPct val="0"/>
        </a:spcAft>
        <a:buClr>
          <a:srgbClr val="9DC5A6"/>
        </a:buClr>
        <a:buSzPct val="100000"/>
        <a:buFont typeface="Times New Roman" pitchFamily="18" charset="0"/>
        <a:buChar char="–"/>
        <a:defRPr sz="2000">
          <a:solidFill>
            <a:schemeClr val="tx1"/>
          </a:solidFill>
          <a:latin typeface="+mn-lt"/>
        </a:defRPr>
      </a:lvl7pPr>
      <a:lvl8pPr marL="3429000" indent="-228600" algn="l" rtl="0" eaLnBrk="0" fontAlgn="base" hangingPunct="0">
        <a:spcBef>
          <a:spcPct val="20000"/>
        </a:spcBef>
        <a:spcAft>
          <a:spcPct val="0"/>
        </a:spcAft>
        <a:buClr>
          <a:srgbClr val="9DC5A6"/>
        </a:buClr>
        <a:buSzPct val="100000"/>
        <a:buFont typeface="Times New Roman" pitchFamily="18" charset="0"/>
        <a:buChar char="–"/>
        <a:defRPr sz="2000">
          <a:solidFill>
            <a:schemeClr val="tx1"/>
          </a:solidFill>
          <a:latin typeface="+mn-lt"/>
        </a:defRPr>
      </a:lvl8pPr>
      <a:lvl9pPr marL="3886200" indent="-228600" algn="l" rtl="0" eaLnBrk="0" fontAlgn="base" hangingPunct="0">
        <a:spcBef>
          <a:spcPct val="20000"/>
        </a:spcBef>
        <a:spcAft>
          <a:spcPct val="0"/>
        </a:spcAft>
        <a:buClr>
          <a:srgbClr val="9DC5A6"/>
        </a:buClr>
        <a:buSzPct val="100000"/>
        <a:buFont typeface="Times New Roman" pitchFamily="18"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2"/>
            </a:gs>
            <a:gs pos="100000">
              <a:srgbClr val="00185E"/>
            </a:gs>
          </a:gsLst>
          <a:lin ang="5400000" scaled="1"/>
        </a:gra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bwMode="auto">
          <a:xfrm>
            <a:off x="685800" y="285750"/>
            <a:ext cx="7905750" cy="1219200"/>
          </a:xfrm>
          <a:prstGeom prst="rect">
            <a:avLst/>
          </a:prstGeom>
          <a:noFill/>
          <a:ln w="9525">
            <a:noFill/>
            <a:miter lim="800000"/>
            <a:headEnd/>
            <a:tailEnd/>
          </a:ln>
          <a:effectLst>
            <a:outerShdw dist="35921" dir="2700000" algn="ctr" rotWithShape="0">
              <a:schemeClr val="bg1"/>
            </a:outerShdw>
          </a:effectLst>
        </p:spPr>
        <p:txBody>
          <a:bodyPr vert="horz" wrap="square" lIns="0" tIns="0" rIns="0" bIns="0" numCol="1" anchor="ctr" anchorCtr="0" compatLnSpc="1">
            <a:prstTxWarp prst="textNoShape">
              <a:avLst/>
            </a:prstTxWarp>
            <a:spAutoFit/>
          </a:bodyPr>
          <a:lstStyle/>
          <a:p>
            <a:pPr lvl="0"/>
            <a:r>
              <a:rPr lang="en-US" smtClean="0"/>
              <a:t>Click to edit Master title style</a:t>
            </a:r>
          </a:p>
        </p:txBody>
      </p:sp>
      <p:sp>
        <p:nvSpPr>
          <p:cNvPr id="2" name="Rectangle 4"/>
          <p:cNvSpPr>
            <a:spLocks noGrp="1" noChangeArrowheads="1"/>
          </p:cNvSpPr>
          <p:nvPr>
            <p:ph type="body" idx="1"/>
          </p:nvPr>
        </p:nvSpPr>
        <p:spPr bwMode="auto">
          <a:xfrm>
            <a:off x="931863" y="1763713"/>
            <a:ext cx="7793037"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51" name="Rectangle 27"/>
          <p:cNvSpPr>
            <a:spLocks noChangeArrowheads="1"/>
          </p:cNvSpPr>
          <p:nvPr userDrawn="1"/>
        </p:nvSpPr>
        <p:spPr bwMode="auto">
          <a:xfrm>
            <a:off x="0" y="6229350"/>
            <a:ext cx="9144000" cy="628650"/>
          </a:xfrm>
          <a:prstGeom prst="rect">
            <a:avLst/>
          </a:prstGeom>
          <a:solidFill>
            <a:schemeClr val="bg1"/>
          </a:solidFill>
          <a:ln w="9525">
            <a:noFill/>
            <a:miter lim="800000"/>
            <a:headEnd/>
            <a:tailEnd/>
          </a:ln>
          <a:effectLst/>
        </p:spPr>
        <p:txBody>
          <a:bodyPr wrap="none" anchor="ctr"/>
          <a:lstStyle/>
          <a:p>
            <a:pPr algn="ctr" defTabSz="914400">
              <a:defRPr/>
            </a:pPr>
            <a:endParaRPr lang="en-US" sz="2400">
              <a:solidFill>
                <a:srgbClr val="FFFFFF"/>
              </a:solidFill>
              <a:latin typeface="Times New Roman" pitchFamily="18" charset="0"/>
              <a:ea typeface="+mn-ea"/>
              <a:cs typeface="+mn-cs"/>
            </a:endParaRPr>
          </a:p>
        </p:txBody>
      </p:sp>
      <p:pic>
        <p:nvPicPr>
          <p:cNvPr id="1029" name="Picture 28" descr="TAGLINE"/>
          <p:cNvPicPr>
            <a:picLocks noChangeAspect="1" noChangeArrowheads="1"/>
          </p:cNvPicPr>
          <p:nvPr userDrawn="1"/>
        </p:nvPicPr>
        <p:blipFill>
          <a:blip r:embed="rId3"/>
          <a:srcRect/>
          <a:stretch>
            <a:fillRect/>
          </a:stretch>
        </p:blipFill>
        <p:spPr bwMode="auto">
          <a:xfrm>
            <a:off x="2071688" y="6432550"/>
            <a:ext cx="5145087" cy="211138"/>
          </a:xfrm>
          <a:prstGeom prst="rect">
            <a:avLst/>
          </a:prstGeom>
          <a:noFill/>
          <a:ln w="9525">
            <a:noFill/>
            <a:miter lim="800000"/>
            <a:headEnd/>
            <a:tailEnd/>
          </a:ln>
        </p:spPr>
      </p:pic>
      <p:grpSp>
        <p:nvGrpSpPr>
          <p:cNvPr id="1030" name="Group 30"/>
          <p:cNvGrpSpPr>
            <a:grpSpLocks/>
          </p:cNvGrpSpPr>
          <p:nvPr userDrawn="1"/>
        </p:nvGrpSpPr>
        <p:grpSpPr bwMode="auto">
          <a:xfrm>
            <a:off x="8004175" y="6140450"/>
            <a:ext cx="1012825" cy="554038"/>
            <a:chOff x="290" y="3850"/>
            <a:chExt cx="638" cy="349"/>
          </a:xfrm>
        </p:grpSpPr>
        <p:pic>
          <p:nvPicPr>
            <p:cNvPr id="3" name="Picture 24" descr="1BLUE"/>
            <p:cNvPicPr>
              <a:picLocks noChangeAspect="1" noChangeArrowheads="1"/>
            </p:cNvPicPr>
            <p:nvPr userDrawn="1"/>
          </p:nvPicPr>
          <p:blipFill>
            <a:blip r:embed="rId4"/>
            <a:srcRect/>
            <a:stretch>
              <a:fillRect/>
            </a:stretch>
          </p:blipFill>
          <p:spPr bwMode="auto">
            <a:xfrm>
              <a:off x="290" y="3850"/>
              <a:ext cx="574" cy="346"/>
            </a:xfrm>
            <a:prstGeom prst="rect">
              <a:avLst/>
            </a:prstGeom>
            <a:noFill/>
            <a:ln w="9525">
              <a:noFill/>
              <a:miter lim="800000"/>
              <a:headEnd/>
              <a:tailEnd/>
            </a:ln>
          </p:spPr>
        </p:pic>
        <p:sp>
          <p:nvSpPr>
            <p:cNvPr id="1053" name="Text Box 29"/>
            <p:cNvSpPr txBox="1">
              <a:spLocks noChangeArrowheads="1"/>
            </p:cNvSpPr>
            <p:nvPr userDrawn="1"/>
          </p:nvSpPr>
          <p:spPr bwMode="auto">
            <a:xfrm>
              <a:off x="881" y="4161"/>
              <a:ext cx="47" cy="38"/>
            </a:xfrm>
            <a:prstGeom prst="rect">
              <a:avLst/>
            </a:prstGeom>
            <a:noFill/>
            <a:ln w="9525">
              <a:noFill/>
              <a:miter lim="800000"/>
              <a:headEnd/>
              <a:tailEnd/>
            </a:ln>
            <a:effectLst/>
          </p:spPr>
          <p:txBody>
            <a:bodyPr wrap="none" lIns="0" tIns="0" rIns="0" bIns="0">
              <a:spAutoFit/>
            </a:bodyPr>
            <a:lstStyle/>
            <a:p>
              <a:pPr defTabSz="914400">
                <a:defRPr/>
              </a:pPr>
              <a:r>
                <a:rPr lang="en-US" sz="400">
                  <a:solidFill>
                    <a:srgbClr val="FFFFFF"/>
                  </a:solidFill>
                  <a:latin typeface="Arial" charset="0"/>
                  <a:ea typeface="+mn-ea"/>
                  <a:cs typeface="+mn-cs"/>
                </a:rPr>
                <a:t>TM</a:t>
              </a:r>
            </a:p>
          </p:txBody>
        </p:sp>
      </p:grpSp>
      <p:grpSp>
        <p:nvGrpSpPr>
          <p:cNvPr id="1031" name="Group 31"/>
          <p:cNvGrpSpPr>
            <a:grpSpLocks/>
          </p:cNvGrpSpPr>
          <p:nvPr userDrawn="1"/>
        </p:nvGrpSpPr>
        <p:grpSpPr bwMode="auto">
          <a:xfrm>
            <a:off x="180975" y="6086475"/>
            <a:ext cx="692150" cy="647700"/>
            <a:chOff x="1056" y="2736"/>
            <a:chExt cx="778" cy="808"/>
          </a:xfrm>
        </p:grpSpPr>
        <p:sp>
          <p:nvSpPr>
            <p:cNvPr id="1056" name="Freeform 32"/>
            <p:cNvSpPr>
              <a:spLocks/>
            </p:cNvSpPr>
            <p:nvPr userDrawn="1"/>
          </p:nvSpPr>
          <p:spPr bwMode="auto">
            <a:xfrm>
              <a:off x="1261" y="3271"/>
              <a:ext cx="300" cy="273"/>
            </a:xfrm>
            <a:custGeom>
              <a:avLst/>
              <a:gdLst/>
              <a:ahLst/>
              <a:cxnLst>
                <a:cxn ang="0">
                  <a:pos x="4976" y="5464"/>
                </a:cxn>
                <a:cxn ang="0">
                  <a:pos x="5252" y="5409"/>
                </a:cxn>
                <a:cxn ang="0">
                  <a:pos x="5517" y="5312"/>
                </a:cxn>
                <a:cxn ang="0">
                  <a:pos x="5762" y="5198"/>
                </a:cxn>
                <a:cxn ang="0">
                  <a:pos x="5860" y="5138"/>
                </a:cxn>
                <a:cxn ang="0">
                  <a:pos x="5882" y="5117"/>
                </a:cxn>
                <a:cxn ang="0">
                  <a:pos x="5789" y="5024"/>
                </a:cxn>
                <a:cxn ang="0">
                  <a:pos x="5680" y="5035"/>
                </a:cxn>
                <a:cxn ang="0">
                  <a:pos x="5474" y="5002"/>
                </a:cxn>
                <a:cxn ang="0">
                  <a:pos x="5213" y="4888"/>
                </a:cxn>
                <a:cxn ang="0">
                  <a:pos x="4998" y="4638"/>
                </a:cxn>
                <a:cxn ang="0">
                  <a:pos x="4888" y="4251"/>
                </a:cxn>
                <a:cxn ang="0">
                  <a:pos x="4954" y="3869"/>
                </a:cxn>
                <a:cxn ang="0">
                  <a:pos x="5170" y="3586"/>
                </a:cxn>
                <a:cxn ang="0">
                  <a:pos x="5513" y="3330"/>
                </a:cxn>
                <a:cxn ang="0">
                  <a:pos x="5892" y="3000"/>
                </a:cxn>
                <a:cxn ang="0">
                  <a:pos x="6005" y="2628"/>
                </a:cxn>
                <a:cxn ang="0">
                  <a:pos x="5909" y="2390"/>
                </a:cxn>
                <a:cxn ang="0">
                  <a:pos x="5610" y="2155"/>
                </a:cxn>
                <a:cxn ang="0">
                  <a:pos x="5197" y="1889"/>
                </a:cxn>
                <a:cxn ang="0">
                  <a:pos x="4768" y="1638"/>
                </a:cxn>
                <a:cxn ang="0">
                  <a:pos x="4335" y="1405"/>
                </a:cxn>
                <a:cxn ang="0">
                  <a:pos x="3884" y="1181"/>
                </a:cxn>
                <a:cxn ang="0">
                  <a:pos x="3423" y="963"/>
                </a:cxn>
                <a:cxn ang="0">
                  <a:pos x="2951" y="755"/>
                </a:cxn>
                <a:cxn ang="0">
                  <a:pos x="2469" y="549"/>
                </a:cxn>
                <a:cxn ang="0">
                  <a:pos x="2105" y="403"/>
                </a:cxn>
                <a:cxn ang="0">
                  <a:pos x="1872" y="311"/>
                </a:cxn>
                <a:cxn ang="0">
                  <a:pos x="1639" y="228"/>
                </a:cxn>
                <a:cxn ang="0">
                  <a:pos x="1406" y="147"/>
                </a:cxn>
                <a:cxn ang="0">
                  <a:pos x="1155" y="77"/>
                </a:cxn>
                <a:cxn ang="0">
                  <a:pos x="878" y="16"/>
                </a:cxn>
                <a:cxn ang="0">
                  <a:pos x="602" y="0"/>
                </a:cxn>
                <a:cxn ang="0">
                  <a:pos x="348" y="65"/>
                </a:cxn>
                <a:cxn ang="0">
                  <a:pos x="135" y="244"/>
                </a:cxn>
                <a:cxn ang="0">
                  <a:pos x="16" y="500"/>
                </a:cxn>
                <a:cxn ang="0">
                  <a:pos x="6" y="663"/>
                </a:cxn>
                <a:cxn ang="0">
                  <a:pos x="38" y="691"/>
                </a:cxn>
                <a:cxn ang="0">
                  <a:pos x="261" y="566"/>
                </a:cxn>
                <a:cxn ang="0">
                  <a:pos x="592" y="577"/>
                </a:cxn>
                <a:cxn ang="0">
                  <a:pos x="911" y="663"/>
                </a:cxn>
                <a:cxn ang="0">
                  <a:pos x="1215" y="767"/>
                </a:cxn>
                <a:cxn ang="0">
                  <a:pos x="1937" y="1050"/>
                </a:cxn>
                <a:cxn ang="0">
                  <a:pos x="2767" y="1420"/>
                </a:cxn>
                <a:cxn ang="0">
                  <a:pos x="3554" y="1812"/>
                </a:cxn>
                <a:cxn ang="0">
                  <a:pos x="4302" y="2231"/>
                </a:cxn>
                <a:cxn ang="0">
                  <a:pos x="4807" y="2547"/>
                </a:cxn>
                <a:cxn ang="0">
                  <a:pos x="5154" y="2917"/>
                </a:cxn>
                <a:cxn ang="0">
                  <a:pos x="5143" y="3206"/>
                </a:cxn>
                <a:cxn ang="0">
                  <a:pos x="5046" y="3363"/>
                </a:cxn>
                <a:cxn ang="0">
                  <a:pos x="4813" y="3570"/>
                </a:cxn>
                <a:cxn ang="0">
                  <a:pos x="4525" y="3798"/>
                </a:cxn>
                <a:cxn ang="0">
                  <a:pos x="4270" y="4038"/>
                </a:cxn>
                <a:cxn ang="0">
                  <a:pos x="4096" y="4343"/>
                </a:cxn>
                <a:cxn ang="0">
                  <a:pos x="4069" y="4768"/>
                </a:cxn>
                <a:cxn ang="0">
                  <a:pos x="4249" y="5159"/>
                </a:cxn>
                <a:cxn ang="0">
                  <a:pos x="4464" y="5345"/>
                </a:cxn>
                <a:cxn ang="0">
                  <a:pos x="4704" y="5449"/>
                </a:cxn>
              </a:cxnLst>
              <a:rect l="0" t="0" r="r" b="b"/>
              <a:pathLst>
                <a:path w="6012" h="5470">
                  <a:moveTo>
                    <a:pt x="4768" y="5464"/>
                  </a:moveTo>
                  <a:lnTo>
                    <a:pt x="4839" y="5470"/>
                  </a:lnTo>
                  <a:lnTo>
                    <a:pt x="4909" y="5470"/>
                  </a:lnTo>
                  <a:lnTo>
                    <a:pt x="4976" y="5464"/>
                  </a:lnTo>
                  <a:lnTo>
                    <a:pt x="5046" y="5454"/>
                  </a:lnTo>
                  <a:lnTo>
                    <a:pt x="5117" y="5443"/>
                  </a:lnTo>
                  <a:lnTo>
                    <a:pt x="5186" y="5427"/>
                  </a:lnTo>
                  <a:lnTo>
                    <a:pt x="5252" y="5409"/>
                  </a:lnTo>
                  <a:lnTo>
                    <a:pt x="5323" y="5387"/>
                  </a:lnTo>
                  <a:lnTo>
                    <a:pt x="5387" y="5366"/>
                  </a:lnTo>
                  <a:lnTo>
                    <a:pt x="5453" y="5339"/>
                  </a:lnTo>
                  <a:lnTo>
                    <a:pt x="5517" y="5312"/>
                  </a:lnTo>
                  <a:lnTo>
                    <a:pt x="5584" y="5285"/>
                  </a:lnTo>
                  <a:lnTo>
                    <a:pt x="5642" y="5258"/>
                  </a:lnTo>
                  <a:lnTo>
                    <a:pt x="5701" y="5225"/>
                  </a:lnTo>
                  <a:lnTo>
                    <a:pt x="5762" y="5198"/>
                  </a:lnTo>
                  <a:lnTo>
                    <a:pt x="5821" y="5165"/>
                  </a:lnTo>
                  <a:lnTo>
                    <a:pt x="5838" y="5154"/>
                  </a:lnTo>
                  <a:lnTo>
                    <a:pt x="5848" y="5149"/>
                  </a:lnTo>
                  <a:lnTo>
                    <a:pt x="5860" y="5138"/>
                  </a:lnTo>
                  <a:lnTo>
                    <a:pt x="5870" y="5132"/>
                  </a:lnTo>
                  <a:lnTo>
                    <a:pt x="5870" y="5128"/>
                  </a:lnTo>
                  <a:lnTo>
                    <a:pt x="5876" y="5122"/>
                  </a:lnTo>
                  <a:lnTo>
                    <a:pt x="5882" y="5117"/>
                  </a:lnTo>
                  <a:lnTo>
                    <a:pt x="5882" y="5110"/>
                  </a:lnTo>
                  <a:lnTo>
                    <a:pt x="5838" y="5024"/>
                  </a:lnTo>
                  <a:lnTo>
                    <a:pt x="5811" y="5024"/>
                  </a:lnTo>
                  <a:lnTo>
                    <a:pt x="5789" y="5024"/>
                  </a:lnTo>
                  <a:lnTo>
                    <a:pt x="5762" y="5030"/>
                  </a:lnTo>
                  <a:lnTo>
                    <a:pt x="5735" y="5030"/>
                  </a:lnTo>
                  <a:lnTo>
                    <a:pt x="5707" y="5030"/>
                  </a:lnTo>
                  <a:lnTo>
                    <a:pt x="5680" y="5035"/>
                  </a:lnTo>
                  <a:lnTo>
                    <a:pt x="5652" y="5030"/>
                  </a:lnTo>
                  <a:lnTo>
                    <a:pt x="5627" y="5024"/>
                  </a:lnTo>
                  <a:lnTo>
                    <a:pt x="5550" y="5018"/>
                  </a:lnTo>
                  <a:lnTo>
                    <a:pt x="5474" y="5002"/>
                  </a:lnTo>
                  <a:lnTo>
                    <a:pt x="5403" y="4980"/>
                  </a:lnTo>
                  <a:lnTo>
                    <a:pt x="5339" y="4959"/>
                  </a:lnTo>
                  <a:lnTo>
                    <a:pt x="5274" y="4926"/>
                  </a:lnTo>
                  <a:lnTo>
                    <a:pt x="5213" y="4888"/>
                  </a:lnTo>
                  <a:lnTo>
                    <a:pt x="5160" y="4845"/>
                  </a:lnTo>
                  <a:lnTo>
                    <a:pt x="5112" y="4795"/>
                  </a:lnTo>
                  <a:lnTo>
                    <a:pt x="5050" y="4725"/>
                  </a:lnTo>
                  <a:lnTo>
                    <a:pt x="4998" y="4638"/>
                  </a:lnTo>
                  <a:lnTo>
                    <a:pt x="4954" y="4550"/>
                  </a:lnTo>
                  <a:lnTo>
                    <a:pt x="4926" y="4452"/>
                  </a:lnTo>
                  <a:lnTo>
                    <a:pt x="4899" y="4355"/>
                  </a:lnTo>
                  <a:lnTo>
                    <a:pt x="4888" y="4251"/>
                  </a:lnTo>
                  <a:lnTo>
                    <a:pt x="4888" y="4147"/>
                  </a:lnTo>
                  <a:lnTo>
                    <a:pt x="4899" y="4050"/>
                  </a:lnTo>
                  <a:lnTo>
                    <a:pt x="4921" y="3957"/>
                  </a:lnTo>
                  <a:lnTo>
                    <a:pt x="4954" y="3869"/>
                  </a:lnTo>
                  <a:lnTo>
                    <a:pt x="4998" y="3788"/>
                  </a:lnTo>
                  <a:lnTo>
                    <a:pt x="5046" y="3718"/>
                  </a:lnTo>
                  <a:lnTo>
                    <a:pt x="5105" y="3647"/>
                  </a:lnTo>
                  <a:lnTo>
                    <a:pt x="5170" y="3586"/>
                  </a:lnTo>
                  <a:lnTo>
                    <a:pt x="5240" y="3527"/>
                  </a:lnTo>
                  <a:lnTo>
                    <a:pt x="5311" y="3472"/>
                  </a:lnTo>
                  <a:lnTo>
                    <a:pt x="5409" y="3402"/>
                  </a:lnTo>
                  <a:lnTo>
                    <a:pt x="5513" y="3330"/>
                  </a:lnTo>
                  <a:lnTo>
                    <a:pt x="5615" y="3259"/>
                  </a:lnTo>
                  <a:lnTo>
                    <a:pt x="5719" y="3184"/>
                  </a:lnTo>
                  <a:lnTo>
                    <a:pt x="5811" y="3097"/>
                  </a:lnTo>
                  <a:lnTo>
                    <a:pt x="5892" y="3000"/>
                  </a:lnTo>
                  <a:lnTo>
                    <a:pt x="5956" y="2896"/>
                  </a:lnTo>
                  <a:lnTo>
                    <a:pt x="6001" y="2769"/>
                  </a:lnTo>
                  <a:lnTo>
                    <a:pt x="6012" y="2699"/>
                  </a:lnTo>
                  <a:lnTo>
                    <a:pt x="6005" y="2628"/>
                  </a:lnTo>
                  <a:lnTo>
                    <a:pt x="5995" y="2563"/>
                  </a:lnTo>
                  <a:lnTo>
                    <a:pt x="5973" y="2498"/>
                  </a:lnTo>
                  <a:lnTo>
                    <a:pt x="5946" y="2443"/>
                  </a:lnTo>
                  <a:lnTo>
                    <a:pt x="5909" y="2390"/>
                  </a:lnTo>
                  <a:lnTo>
                    <a:pt x="5865" y="2341"/>
                  </a:lnTo>
                  <a:lnTo>
                    <a:pt x="5811" y="2298"/>
                  </a:lnTo>
                  <a:lnTo>
                    <a:pt x="5707" y="2227"/>
                  </a:lnTo>
                  <a:lnTo>
                    <a:pt x="5610" y="2155"/>
                  </a:lnTo>
                  <a:lnTo>
                    <a:pt x="5507" y="2090"/>
                  </a:lnTo>
                  <a:lnTo>
                    <a:pt x="5403" y="2019"/>
                  </a:lnTo>
                  <a:lnTo>
                    <a:pt x="5301" y="1953"/>
                  </a:lnTo>
                  <a:lnTo>
                    <a:pt x="5197" y="1889"/>
                  </a:lnTo>
                  <a:lnTo>
                    <a:pt x="5089" y="1823"/>
                  </a:lnTo>
                  <a:lnTo>
                    <a:pt x="4986" y="1762"/>
                  </a:lnTo>
                  <a:lnTo>
                    <a:pt x="4878" y="1698"/>
                  </a:lnTo>
                  <a:lnTo>
                    <a:pt x="4768" y="1638"/>
                  </a:lnTo>
                  <a:lnTo>
                    <a:pt x="4660" y="1577"/>
                  </a:lnTo>
                  <a:lnTo>
                    <a:pt x="4553" y="1519"/>
                  </a:lnTo>
                  <a:lnTo>
                    <a:pt x="4443" y="1458"/>
                  </a:lnTo>
                  <a:lnTo>
                    <a:pt x="4335" y="1405"/>
                  </a:lnTo>
                  <a:lnTo>
                    <a:pt x="4222" y="1344"/>
                  </a:lnTo>
                  <a:lnTo>
                    <a:pt x="4108" y="1291"/>
                  </a:lnTo>
                  <a:lnTo>
                    <a:pt x="3998" y="1235"/>
                  </a:lnTo>
                  <a:lnTo>
                    <a:pt x="3884" y="1181"/>
                  </a:lnTo>
                  <a:lnTo>
                    <a:pt x="3771" y="1127"/>
                  </a:lnTo>
                  <a:lnTo>
                    <a:pt x="3657" y="1072"/>
                  </a:lnTo>
                  <a:lnTo>
                    <a:pt x="3537" y="1017"/>
                  </a:lnTo>
                  <a:lnTo>
                    <a:pt x="3423" y="963"/>
                  </a:lnTo>
                  <a:lnTo>
                    <a:pt x="3303" y="909"/>
                  </a:lnTo>
                  <a:lnTo>
                    <a:pt x="3190" y="859"/>
                  </a:lnTo>
                  <a:lnTo>
                    <a:pt x="3071" y="805"/>
                  </a:lnTo>
                  <a:lnTo>
                    <a:pt x="2951" y="755"/>
                  </a:lnTo>
                  <a:lnTo>
                    <a:pt x="2833" y="702"/>
                  </a:lnTo>
                  <a:lnTo>
                    <a:pt x="2713" y="653"/>
                  </a:lnTo>
                  <a:lnTo>
                    <a:pt x="2594" y="598"/>
                  </a:lnTo>
                  <a:lnTo>
                    <a:pt x="2469" y="549"/>
                  </a:lnTo>
                  <a:lnTo>
                    <a:pt x="2349" y="496"/>
                  </a:lnTo>
                  <a:lnTo>
                    <a:pt x="2225" y="446"/>
                  </a:lnTo>
                  <a:lnTo>
                    <a:pt x="2165" y="425"/>
                  </a:lnTo>
                  <a:lnTo>
                    <a:pt x="2105" y="403"/>
                  </a:lnTo>
                  <a:lnTo>
                    <a:pt x="2045" y="382"/>
                  </a:lnTo>
                  <a:lnTo>
                    <a:pt x="1986" y="354"/>
                  </a:lnTo>
                  <a:lnTo>
                    <a:pt x="1931" y="332"/>
                  </a:lnTo>
                  <a:lnTo>
                    <a:pt x="1872" y="311"/>
                  </a:lnTo>
                  <a:lnTo>
                    <a:pt x="1811" y="288"/>
                  </a:lnTo>
                  <a:lnTo>
                    <a:pt x="1758" y="265"/>
                  </a:lnTo>
                  <a:lnTo>
                    <a:pt x="1698" y="244"/>
                  </a:lnTo>
                  <a:lnTo>
                    <a:pt x="1639" y="228"/>
                  </a:lnTo>
                  <a:lnTo>
                    <a:pt x="1579" y="207"/>
                  </a:lnTo>
                  <a:lnTo>
                    <a:pt x="1526" y="185"/>
                  </a:lnTo>
                  <a:lnTo>
                    <a:pt x="1465" y="170"/>
                  </a:lnTo>
                  <a:lnTo>
                    <a:pt x="1406" y="147"/>
                  </a:lnTo>
                  <a:lnTo>
                    <a:pt x="1345" y="130"/>
                  </a:lnTo>
                  <a:lnTo>
                    <a:pt x="1286" y="114"/>
                  </a:lnTo>
                  <a:lnTo>
                    <a:pt x="1222" y="98"/>
                  </a:lnTo>
                  <a:lnTo>
                    <a:pt x="1155" y="77"/>
                  </a:lnTo>
                  <a:lnTo>
                    <a:pt x="1085" y="59"/>
                  </a:lnTo>
                  <a:lnTo>
                    <a:pt x="1020" y="43"/>
                  </a:lnTo>
                  <a:lnTo>
                    <a:pt x="950" y="27"/>
                  </a:lnTo>
                  <a:lnTo>
                    <a:pt x="878" y="16"/>
                  </a:lnTo>
                  <a:lnTo>
                    <a:pt x="808" y="6"/>
                  </a:lnTo>
                  <a:lnTo>
                    <a:pt x="737" y="0"/>
                  </a:lnTo>
                  <a:lnTo>
                    <a:pt x="673" y="0"/>
                  </a:lnTo>
                  <a:lnTo>
                    <a:pt x="602" y="0"/>
                  </a:lnTo>
                  <a:lnTo>
                    <a:pt x="537" y="6"/>
                  </a:lnTo>
                  <a:lnTo>
                    <a:pt x="473" y="22"/>
                  </a:lnTo>
                  <a:lnTo>
                    <a:pt x="408" y="37"/>
                  </a:lnTo>
                  <a:lnTo>
                    <a:pt x="348" y="65"/>
                  </a:lnTo>
                  <a:lnTo>
                    <a:pt x="288" y="98"/>
                  </a:lnTo>
                  <a:lnTo>
                    <a:pt x="234" y="136"/>
                  </a:lnTo>
                  <a:lnTo>
                    <a:pt x="179" y="191"/>
                  </a:lnTo>
                  <a:lnTo>
                    <a:pt x="135" y="244"/>
                  </a:lnTo>
                  <a:lnTo>
                    <a:pt x="98" y="305"/>
                  </a:lnTo>
                  <a:lnTo>
                    <a:pt x="60" y="364"/>
                  </a:lnTo>
                  <a:lnTo>
                    <a:pt x="34" y="435"/>
                  </a:lnTo>
                  <a:lnTo>
                    <a:pt x="16" y="500"/>
                  </a:lnTo>
                  <a:lnTo>
                    <a:pt x="6" y="570"/>
                  </a:lnTo>
                  <a:lnTo>
                    <a:pt x="0" y="647"/>
                  </a:lnTo>
                  <a:lnTo>
                    <a:pt x="0" y="653"/>
                  </a:lnTo>
                  <a:lnTo>
                    <a:pt x="6" y="663"/>
                  </a:lnTo>
                  <a:lnTo>
                    <a:pt x="6" y="668"/>
                  </a:lnTo>
                  <a:lnTo>
                    <a:pt x="16" y="675"/>
                  </a:lnTo>
                  <a:lnTo>
                    <a:pt x="28" y="685"/>
                  </a:lnTo>
                  <a:lnTo>
                    <a:pt x="38" y="691"/>
                  </a:lnTo>
                  <a:lnTo>
                    <a:pt x="55" y="691"/>
                  </a:lnTo>
                  <a:lnTo>
                    <a:pt x="114" y="631"/>
                  </a:lnTo>
                  <a:lnTo>
                    <a:pt x="185" y="593"/>
                  </a:lnTo>
                  <a:lnTo>
                    <a:pt x="261" y="566"/>
                  </a:lnTo>
                  <a:lnTo>
                    <a:pt x="342" y="554"/>
                  </a:lnTo>
                  <a:lnTo>
                    <a:pt x="423" y="554"/>
                  </a:lnTo>
                  <a:lnTo>
                    <a:pt x="505" y="566"/>
                  </a:lnTo>
                  <a:lnTo>
                    <a:pt x="592" y="577"/>
                  </a:lnTo>
                  <a:lnTo>
                    <a:pt x="673" y="593"/>
                  </a:lnTo>
                  <a:lnTo>
                    <a:pt x="754" y="616"/>
                  </a:lnTo>
                  <a:lnTo>
                    <a:pt x="830" y="637"/>
                  </a:lnTo>
                  <a:lnTo>
                    <a:pt x="911" y="663"/>
                  </a:lnTo>
                  <a:lnTo>
                    <a:pt x="988" y="685"/>
                  </a:lnTo>
                  <a:lnTo>
                    <a:pt x="1063" y="712"/>
                  </a:lnTo>
                  <a:lnTo>
                    <a:pt x="1139" y="740"/>
                  </a:lnTo>
                  <a:lnTo>
                    <a:pt x="1215" y="767"/>
                  </a:lnTo>
                  <a:lnTo>
                    <a:pt x="1286" y="795"/>
                  </a:lnTo>
                  <a:lnTo>
                    <a:pt x="1508" y="882"/>
                  </a:lnTo>
                  <a:lnTo>
                    <a:pt x="1726" y="963"/>
                  </a:lnTo>
                  <a:lnTo>
                    <a:pt x="1937" y="1050"/>
                  </a:lnTo>
                  <a:lnTo>
                    <a:pt x="2149" y="1143"/>
                  </a:lnTo>
                  <a:lnTo>
                    <a:pt x="2360" y="1230"/>
                  </a:lnTo>
                  <a:lnTo>
                    <a:pt x="2566" y="1322"/>
                  </a:lnTo>
                  <a:lnTo>
                    <a:pt x="2767" y="1420"/>
                  </a:lnTo>
                  <a:lnTo>
                    <a:pt x="2968" y="1513"/>
                  </a:lnTo>
                  <a:lnTo>
                    <a:pt x="3169" y="1611"/>
                  </a:lnTo>
                  <a:lnTo>
                    <a:pt x="3364" y="1709"/>
                  </a:lnTo>
                  <a:lnTo>
                    <a:pt x="3554" y="1812"/>
                  </a:lnTo>
                  <a:lnTo>
                    <a:pt x="3743" y="1916"/>
                  </a:lnTo>
                  <a:lnTo>
                    <a:pt x="3933" y="2019"/>
                  </a:lnTo>
                  <a:lnTo>
                    <a:pt x="4118" y="2123"/>
                  </a:lnTo>
                  <a:lnTo>
                    <a:pt x="4302" y="2231"/>
                  </a:lnTo>
                  <a:lnTo>
                    <a:pt x="4481" y="2341"/>
                  </a:lnTo>
                  <a:lnTo>
                    <a:pt x="4584" y="2412"/>
                  </a:lnTo>
                  <a:lnTo>
                    <a:pt x="4694" y="2476"/>
                  </a:lnTo>
                  <a:lnTo>
                    <a:pt x="4807" y="2547"/>
                  </a:lnTo>
                  <a:lnTo>
                    <a:pt x="4915" y="2624"/>
                  </a:lnTo>
                  <a:lnTo>
                    <a:pt x="5013" y="2705"/>
                  </a:lnTo>
                  <a:lnTo>
                    <a:pt x="5093" y="2803"/>
                  </a:lnTo>
                  <a:lnTo>
                    <a:pt x="5154" y="2917"/>
                  </a:lnTo>
                  <a:lnTo>
                    <a:pt x="5182" y="3053"/>
                  </a:lnTo>
                  <a:lnTo>
                    <a:pt x="5170" y="3108"/>
                  </a:lnTo>
                  <a:lnTo>
                    <a:pt x="5160" y="3157"/>
                  </a:lnTo>
                  <a:lnTo>
                    <a:pt x="5143" y="3206"/>
                  </a:lnTo>
                  <a:lnTo>
                    <a:pt x="5122" y="3249"/>
                  </a:lnTo>
                  <a:lnTo>
                    <a:pt x="5099" y="3287"/>
                  </a:lnTo>
                  <a:lnTo>
                    <a:pt x="5072" y="3326"/>
                  </a:lnTo>
                  <a:lnTo>
                    <a:pt x="5046" y="3363"/>
                  </a:lnTo>
                  <a:lnTo>
                    <a:pt x="5013" y="3396"/>
                  </a:lnTo>
                  <a:lnTo>
                    <a:pt x="4948" y="3456"/>
                  </a:lnTo>
                  <a:lnTo>
                    <a:pt x="4884" y="3516"/>
                  </a:lnTo>
                  <a:lnTo>
                    <a:pt x="4813" y="3570"/>
                  </a:lnTo>
                  <a:lnTo>
                    <a:pt x="4742" y="3631"/>
                  </a:lnTo>
                  <a:lnTo>
                    <a:pt x="4667" y="3684"/>
                  </a:lnTo>
                  <a:lnTo>
                    <a:pt x="4595" y="3739"/>
                  </a:lnTo>
                  <a:lnTo>
                    <a:pt x="4525" y="3798"/>
                  </a:lnTo>
                  <a:lnTo>
                    <a:pt x="4460" y="3853"/>
                  </a:lnTo>
                  <a:lnTo>
                    <a:pt x="4390" y="3913"/>
                  </a:lnTo>
                  <a:lnTo>
                    <a:pt x="4329" y="3973"/>
                  </a:lnTo>
                  <a:lnTo>
                    <a:pt x="4270" y="4038"/>
                  </a:lnTo>
                  <a:lnTo>
                    <a:pt x="4216" y="4109"/>
                  </a:lnTo>
                  <a:lnTo>
                    <a:pt x="4172" y="4180"/>
                  </a:lnTo>
                  <a:lnTo>
                    <a:pt x="4129" y="4256"/>
                  </a:lnTo>
                  <a:lnTo>
                    <a:pt x="4096" y="4343"/>
                  </a:lnTo>
                  <a:lnTo>
                    <a:pt x="4069" y="4430"/>
                  </a:lnTo>
                  <a:lnTo>
                    <a:pt x="4058" y="4540"/>
                  </a:lnTo>
                  <a:lnTo>
                    <a:pt x="4058" y="4654"/>
                  </a:lnTo>
                  <a:lnTo>
                    <a:pt x="4069" y="4768"/>
                  </a:lnTo>
                  <a:lnTo>
                    <a:pt x="4096" y="4872"/>
                  </a:lnTo>
                  <a:lnTo>
                    <a:pt x="4139" y="4974"/>
                  </a:lnTo>
                  <a:lnTo>
                    <a:pt x="4188" y="5073"/>
                  </a:lnTo>
                  <a:lnTo>
                    <a:pt x="4249" y="5159"/>
                  </a:lnTo>
                  <a:lnTo>
                    <a:pt x="4319" y="5236"/>
                  </a:lnTo>
                  <a:lnTo>
                    <a:pt x="4368" y="5273"/>
                  </a:lnTo>
                  <a:lnTo>
                    <a:pt x="4417" y="5312"/>
                  </a:lnTo>
                  <a:lnTo>
                    <a:pt x="4464" y="5345"/>
                  </a:lnTo>
                  <a:lnTo>
                    <a:pt x="4520" y="5372"/>
                  </a:lnTo>
                  <a:lnTo>
                    <a:pt x="4580" y="5399"/>
                  </a:lnTo>
                  <a:lnTo>
                    <a:pt x="4638" y="5427"/>
                  </a:lnTo>
                  <a:lnTo>
                    <a:pt x="4704" y="5449"/>
                  </a:lnTo>
                  <a:lnTo>
                    <a:pt x="4768" y="5464"/>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57" name="Freeform 33"/>
            <p:cNvSpPr>
              <a:spLocks noEditPoints="1"/>
            </p:cNvSpPr>
            <p:nvPr userDrawn="1"/>
          </p:nvSpPr>
          <p:spPr bwMode="auto">
            <a:xfrm>
              <a:off x="1408" y="3489"/>
              <a:ext cx="37" cy="38"/>
            </a:xfrm>
            <a:custGeom>
              <a:avLst/>
              <a:gdLst/>
              <a:ahLst/>
              <a:cxnLst>
                <a:cxn ang="0">
                  <a:pos x="710" y="740"/>
                </a:cxn>
                <a:cxn ang="0">
                  <a:pos x="617" y="512"/>
                </a:cxn>
                <a:cxn ang="0">
                  <a:pos x="629" y="207"/>
                </a:cxn>
                <a:cxn ang="0">
                  <a:pos x="678" y="50"/>
                </a:cxn>
                <a:cxn ang="0">
                  <a:pos x="716" y="44"/>
                </a:cxn>
                <a:cxn ang="0">
                  <a:pos x="737" y="33"/>
                </a:cxn>
                <a:cxn ang="0">
                  <a:pos x="737" y="22"/>
                </a:cxn>
                <a:cxn ang="0">
                  <a:pos x="629" y="6"/>
                </a:cxn>
                <a:cxn ang="0">
                  <a:pos x="515" y="0"/>
                </a:cxn>
                <a:cxn ang="0">
                  <a:pos x="400" y="6"/>
                </a:cxn>
                <a:cxn ang="0">
                  <a:pos x="282" y="6"/>
                </a:cxn>
                <a:cxn ang="0">
                  <a:pos x="205" y="28"/>
                </a:cxn>
                <a:cxn ang="0">
                  <a:pos x="141" y="66"/>
                </a:cxn>
                <a:cxn ang="0">
                  <a:pos x="92" y="120"/>
                </a:cxn>
                <a:cxn ang="0">
                  <a:pos x="48" y="174"/>
                </a:cxn>
                <a:cxn ang="0">
                  <a:pos x="0" y="392"/>
                </a:cxn>
                <a:cxn ang="0">
                  <a:pos x="48" y="599"/>
                </a:cxn>
                <a:cxn ang="0">
                  <a:pos x="96" y="654"/>
                </a:cxn>
                <a:cxn ang="0">
                  <a:pos x="157" y="687"/>
                </a:cxn>
                <a:cxn ang="0">
                  <a:pos x="228" y="713"/>
                </a:cxn>
                <a:cxn ang="0">
                  <a:pos x="303" y="730"/>
                </a:cxn>
                <a:cxn ang="0">
                  <a:pos x="385" y="736"/>
                </a:cxn>
                <a:cxn ang="0">
                  <a:pos x="460" y="736"/>
                </a:cxn>
                <a:cxn ang="0">
                  <a:pos x="537" y="736"/>
                </a:cxn>
                <a:cxn ang="0">
                  <a:pos x="612" y="747"/>
                </a:cxn>
                <a:cxn ang="0">
                  <a:pos x="460" y="670"/>
                </a:cxn>
                <a:cxn ang="0">
                  <a:pos x="492" y="392"/>
                </a:cxn>
                <a:cxn ang="0">
                  <a:pos x="503" y="109"/>
                </a:cxn>
                <a:cxn ang="0">
                  <a:pos x="498" y="93"/>
                </a:cxn>
                <a:cxn ang="0">
                  <a:pos x="492" y="77"/>
                </a:cxn>
                <a:cxn ang="0">
                  <a:pos x="433" y="56"/>
                </a:cxn>
                <a:cxn ang="0">
                  <a:pos x="375" y="56"/>
                </a:cxn>
                <a:cxn ang="0">
                  <a:pos x="308" y="66"/>
                </a:cxn>
                <a:cxn ang="0">
                  <a:pos x="255" y="87"/>
                </a:cxn>
                <a:cxn ang="0">
                  <a:pos x="167" y="234"/>
                </a:cxn>
                <a:cxn ang="0">
                  <a:pos x="145" y="403"/>
                </a:cxn>
                <a:cxn ang="0">
                  <a:pos x="172" y="546"/>
                </a:cxn>
                <a:cxn ang="0">
                  <a:pos x="259" y="648"/>
                </a:cxn>
                <a:cxn ang="0">
                  <a:pos x="313" y="665"/>
                </a:cxn>
                <a:cxn ang="0">
                  <a:pos x="369" y="681"/>
                </a:cxn>
              </a:cxnLst>
              <a:rect l="0" t="0" r="r" b="b"/>
              <a:pathLst>
                <a:path w="737" h="747">
                  <a:moveTo>
                    <a:pt x="612" y="747"/>
                  </a:moveTo>
                  <a:lnTo>
                    <a:pt x="710" y="740"/>
                  </a:lnTo>
                  <a:lnTo>
                    <a:pt x="617" y="665"/>
                  </a:lnTo>
                  <a:lnTo>
                    <a:pt x="617" y="512"/>
                  </a:lnTo>
                  <a:lnTo>
                    <a:pt x="617" y="361"/>
                  </a:lnTo>
                  <a:lnTo>
                    <a:pt x="629" y="207"/>
                  </a:lnTo>
                  <a:lnTo>
                    <a:pt x="654" y="60"/>
                  </a:lnTo>
                  <a:lnTo>
                    <a:pt x="678" y="50"/>
                  </a:lnTo>
                  <a:lnTo>
                    <a:pt x="700" y="50"/>
                  </a:lnTo>
                  <a:lnTo>
                    <a:pt x="716" y="44"/>
                  </a:lnTo>
                  <a:lnTo>
                    <a:pt x="737" y="38"/>
                  </a:lnTo>
                  <a:lnTo>
                    <a:pt x="737" y="33"/>
                  </a:lnTo>
                  <a:lnTo>
                    <a:pt x="737" y="28"/>
                  </a:lnTo>
                  <a:lnTo>
                    <a:pt x="737" y="22"/>
                  </a:lnTo>
                  <a:lnTo>
                    <a:pt x="683" y="10"/>
                  </a:lnTo>
                  <a:lnTo>
                    <a:pt x="629" y="6"/>
                  </a:lnTo>
                  <a:lnTo>
                    <a:pt x="569" y="0"/>
                  </a:lnTo>
                  <a:lnTo>
                    <a:pt x="515" y="0"/>
                  </a:lnTo>
                  <a:lnTo>
                    <a:pt x="460" y="0"/>
                  </a:lnTo>
                  <a:lnTo>
                    <a:pt x="400" y="6"/>
                  </a:lnTo>
                  <a:lnTo>
                    <a:pt x="341" y="6"/>
                  </a:lnTo>
                  <a:lnTo>
                    <a:pt x="282" y="6"/>
                  </a:lnTo>
                  <a:lnTo>
                    <a:pt x="243" y="16"/>
                  </a:lnTo>
                  <a:lnTo>
                    <a:pt x="205" y="28"/>
                  </a:lnTo>
                  <a:lnTo>
                    <a:pt x="172" y="44"/>
                  </a:lnTo>
                  <a:lnTo>
                    <a:pt x="141" y="66"/>
                  </a:lnTo>
                  <a:lnTo>
                    <a:pt x="114" y="93"/>
                  </a:lnTo>
                  <a:lnTo>
                    <a:pt x="92" y="120"/>
                  </a:lnTo>
                  <a:lnTo>
                    <a:pt x="71" y="148"/>
                  </a:lnTo>
                  <a:lnTo>
                    <a:pt x="48" y="174"/>
                  </a:lnTo>
                  <a:lnTo>
                    <a:pt x="15" y="284"/>
                  </a:lnTo>
                  <a:lnTo>
                    <a:pt x="0" y="392"/>
                  </a:lnTo>
                  <a:lnTo>
                    <a:pt x="10" y="502"/>
                  </a:lnTo>
                  <a:lnTo>
                    <a:pt x="48" y="599"/>
                  </a:lnTo>
                  <a:lnTo>
                    <a:pt x="71" y="626"/>
                  </a:lnTo>
                  <a:lnTo>
                    <a:pt x="96" y="654"/>
                  </a:lnTo>
                  <a:lnTo>
                    <a:pt x="124" y="670"/>
                  </a:lnTo>
                  <a:lnTo>
                    <a:pt x="157" y="687"/>
                  </a:lnTo>
                  <a:lnTo>
                    <a:pt x="188" y="703"/>
                  </a:lnTo>
                  <a:lnTo>
                    <a:pt x="228" y="713"/>
                  </a:lnTo>
                  <a:lnTo>
                    <a:pt x="265" y="718"/>
                  </a:lnTo>
                  <a:lnTo>
                    <a:pt x="303" y="730"/>
                  </a:lnTo>
                  <a:lnTo>
                    <a:pt x="341" y="736"/>
                  </a:lnTo>
                  <a:lnTo>
                    <a:pt x="385" y="736"/>
                  </a:lnTo>
                  <a:lnTo>
                    <a:pt x="422" y="736"/>
                  </a:lnTo>
                  <a:lnTo>
                    <a:pt x="460" y="736"/>
                  </a:lnTo>
                  <a:lnTo>
                    <a:pt x="498" y="736"/>
                  </a:lnTo>
                  <a:lnTo>
                    <a:pt x="537" y="736"/>
                  </a:lnTo>
                  <a:lnTo>
                    <a:pt x="574" y="740"/>
                  </a:lnTo>
                  <a:lnTo>
                    <a:pt x="612" y="747"/>
                  </a:lnTo>
                  <a:close/>
                  <a:moveTo>
                    <a:pt x="369" y="681"/>
                  </a:moveTo>
                  <a:lnTo>
                    <a:pt x="460" y="670"/>
                  </a:lnTo>
                  <a:lnTo>
                    <a:pt x="482" y="533"/>
                  </a:lnTo>
                  <a:lnTo>
                    <a:pt x="492" y="392"/>
                  </a:lnTo>
                  <a:lnTo>
                    <a:pt x="498" y="251"/>
                  </a:lnTo>
                  <a:lnTo>
                    <a:pt x="503" y="109"/>
                  </a:lnTo>
                  <a:lnTo>
                    <a:pt x="498" y="99"/>
                  </a:lnTo>
                  <a:lnTo>
                    <a:pt x="498" y="93"/>
                  </a:lnTo>
                  <a:lnTo>
                    <a:pt x="498" y="82"/>
                  </a:lnTo>
                  <a:lnTo>
                    <a:pt x="492" y="77"/>
                  </a:lnTo>
                  <a:lnTo>
                    <a:pt x="466" y="66"/>
                  </a:lnTo>
                  <a:lnTo>
                    <a:pt x="433" y="56"/>
                  </a:lnTo>
                  <a:lnTo>
                    <a:pt x="400" y="56"/>
                  </a:lnTo>
                  <a:lnTo>
                    <a:pt x="375" y="56"/>
                  </a:lnTo>
                  <a:lnTo>
                    <a:pt x="341" y="56"/>
                  </a:lnTo>
                  <a:lnTo>
                    <a:pt x="308" y="66"/>
                  </a:lnTo>
                  <a:lnTo>
                    <a:pt x="282" y="77"/>
                  </a:lnTo>
                  <a:lnTo>
                    <a:pt x="255" y="87"/>
                  </a:lnTo>
                  <a:lnTo>
                    <a:pt x="199" y="153"/>
                  </a:lnTo>
                  <a:lnTo>
                    <a:pt x="167" y="234"/>
                  </a:lnTo>
                  <a:lnTo>
                    <a:pt x="151" y="315"/>
                  </a:lnTo>
                  <a:lnTo>
                    <a:pt x="145" y="403"/>
                  </a:lnTo>
                  <a:lnTo>
                    <a:pt x="151" y="479"/>
                  </a:lnTo>
                  <a:lnTo>
                    <a:pt x="172" y="546"/>
                  </a:lnTo>
                  <a:lnTo>
                    <a:pt x="205" y="604"/>
                  </a:lnTo>
                  <a:lnTo>
                    <a:pt x="259" y="648"/>
                  </a:lnTo>
                  <a:lnTo>
                    <a:pt x="292" y="660"/>
                  </a:lnTo>
                  <a:lnTo>
                    <a:pt x="313" y="665"/>
                  </a:lnTo>
                  <a:lnTo>
                    <a:pt x="341" y="675"/>
                  </a:lnTo>
                  <a:lnTo>
                    <a:pt x="369" y="681"/>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58" name="Freeform 34"/>
            <p:cNvSpPr>
              <a:spLocks/>
            </p:cNvSpPr>
            <p:nvPr userDrawn="1"/>
          </p:nvSpPr>
          <p:spPr bwMode="auto">
            <a:xfrm>
              <a:off x="1375" y="3483"/>
              <a:ext cx="27" cy="40"/>
            </a:xfrm>
            <a:custGeom>
              <a:avLst/>
              <a:gdLst/>
              <a:ahLst/>
              <a:cxnLst>
                <a:cxn ang="0">
                  <a:pos x="433" y="795"/>
                </a:cxn>
                <a:cxn ang="0">
                  <a:pos x="450" y="789"/>
                </a:cxn>
                <a:cxn ang="0">
                  <a:pos x="450" y="779"/>
                </a:cxn>
                <a:cxn ang="0">
                  <a:pos x="411" y="751"/>
                </a:cxn>
                <a:cxn ang="0">
                  <a:pos x="374" y="718"/>
                </a:cxn>
                <a:cxn ang="0">
                  <a:pos x="493" y="109"/>
                </a:cxn>
                <a:cxn ang="0">
                  <a:pos x="536" y="99"/>
                </a:cxn>
                <a:cxn ang="0">
                  <a:pos x="563" y="81"/>
                </a:cxn>
                <a:cxn ang="0">
                  <a:pos x="563" y="77"/>
                </a:cxn>
                <a:cxn ang="0">
                  <a:pos x="43" y="174"/>
                </a:cxn>
                <a:cxn ang="0">
                  <a:pos x="54" y="174"/>
                </a:cxn>
                <a:cxn ang="0">
                  <a:pos x="113" y="114"/>
                </a:cxn>
                <a:cxn ang="0">
                  <a:pos x="184" y="77"/>
                </a:cxn>
                <a:cxn ang="0">
                  <a:pos x="265" y="87"/>
                </a:cxn>
                <a:cxn ang="0">
                  <a:pos x="336" y="114"/>
                </a:cxn>
                <a:cxn ang="0">
                  <a:pos x="309" y="348"/>
                </a:cxn>
                <a:cxn ang="0">
                  <a:pos x="288" y="371"/>
                </a:cxn>
                <a:cxn ang="0">
                  <a:pos x="248" y="371"/>
                </a:cxn>
                <a:cxn ang="0">
                  <a:pos x="199" y="354"/>
                </a:cxn>
                <a:cxn ang="0">
                  <a:pos x="184" y="315"/>
                </a:cxn>
                <a:cxn ang="0">
                  <a:pos x="178" y="278"/>
                </a:cxn>
                <a:cxn ang="0">
                  <a:pos x="162" y="267"/>
                </a:cxn>
                <a:cxn ang="0">
                  <a:pos x="151" y="267"/>
                </a:cxn>
                <a:cxn ang="0">
                  <a:pos x="118" y="485"/>
                </a:cxn>
                <a:cxn ang="0">
                  <a:pos x="146" y="475"/>
                </a:cxn>
                <a:cxn ang="0">
                  <a:pos x="168" y="441"/>
                </a:cxn>
                <a:cxn ang="0">
                  <a:pos x="184" y="429"/>
                </a:cxn>
                <a:cxn ang="0">
                  <a:pos x="199" y="429"/>
                </a:cxn>
                <a:cxn ang="0">
                  <a:pos x="244" y="435"/>
                </a:cxn>
                <a:cxn ang="0">
                  <a:pos x="275" y="463"/>
                </a:cxn>
                <a:cxn ang="0">
                  <a:pos x="288" y="475"/>
                </a:cxn>
                <a:cxn ang="0">
                  <a:pos x="211" y="697"/>
                </a:cxn>
                <a:cxn ang="0">
                  <a:pos x="128" y="685"/>
                </a:cxn>
                <a:cxn ang="0">
                  <a:pos x="27" y="561"/>
                </a:cxn>
                <a:cxn ang="0">
                  <a:pos x="21" y="555"/>
                </a:cxn>
                <a:cxn ang="0">
                  <a:pos x="11" y="561"/>
                </a:cxn>
                <a:cxn ang="0">
                  <a:pos x="401" y="795"/>
                </a:cxn>
              </a:cxnLst>
              <a:rect l="0" t="0" r="r" b="b"/>
              <a:pathLst>
                <a:path w="569" h="795">
                  <a:moveTo>
                    <a:pt x="401" y="795"/>
                  </a:moveTo>
                  <a:lnTo>
                    <a:pt x="433" y="795"/>
                  </a:lnTo>
                  <a:lnTo>
                    <a:pt x="439" y="789"/>
                  </a:lnTo>
                  <a:lnTo>
                    <a:pt x="450" y="789"/>
                  </a:lnTo>
                  <a:lnTo>
                    <a:pt x="450" y="784"/>
                  </a:lnTo>
                  <a:lnTo>
                    <a:pt x="450" y="779"/>
                  </a:lnTo>
                  <a:lnTo>
                    <a:pt x="433" y="762"/>
                  </a:lnTo>
                  <a:lnTo>
                    <a:pt x="411" y="751"/>
                  </a:lnTo>
                  <a:lnTo>
                    <a:pt x="389" y="740"/>
                  </a:lnTo>
                  <a:lnTo>
                    <a:pt x="374" y="718"/>
                  </a:lnTo>
                  <a:lnTo>
                    <a:pt x="472" y="114"/>
                  </a:lnTo>
                  <a:lnTo>
                    <a:pt x="493" y="109"/>
                  </a:lnTo>
                  <a:lnTo>
                    <a:pt x="515" y="103"/>
                  </a:lnTo>
                  <a:lnTo>
                    <a:pt x="536" y="99"/>
                  </a:lnTo>
                  <a:lnTo>
                    <a:pt x="563" y="87"/>
                  </a:lnTo>
                  <a:lnTo>
                    <a:pt x="563" y="81"/>
                  </a:lnTo>
                  <a:lnTo>
                    <a:pt x="569" y="81"/>
                  </a:lnTo>
                  <a:lnTo>
                    <a:pt x="563" y="77"/>
                  </a:lnTo>
                  <a:lnTo>
                    <a:pt x="107" y="0"/>
                  </a:lnTo>
                  <a:lnTo>
                    <a:pt x="43" y="174"/>
                  </a:lnTo>
                  <a:lnTo>
                    <a:pt x="48" y="180"/>
                  </a:lnTo>
                  <a:lnTo>
                    <a:pt x="54" y="174"/>
                  </a:lnTo>
                  <a:lnTo>
                    <a:pt x="81" y="147"/>
                  </a:lnTo>
                  <a:lnTo>
                    <a:pt x="113" y="114"/>
                  </a:lnTo>
                  <a:lnTo>
                    <a:pt x="141" y="81"/>
                  </a:lnTo>
                  <a:lnTo>
                    <a:pt x="184" y="77"/>
                  </a:lnTo>
                  <a:lnTo>
                    <a:pt x="221" y="81"/>
                  </a:lnTo>
                  <a:lnTo>
                    <a:pt x="265" y="87"/>
                  </a:lnTo>
                  <a:lnTo>
                    <a:pt x="303" y="99"/>
                  </a:lnTo>
                  <a:lnTo>
                    <a:pt x="336" y="114"/>
                  </a:lnTo>
                  <a:lnTo>
                    <a:pt x="315" y="337"/>
                  </a:lnTo>
                  <a:lnTo>
                    <a:pt x="309" y="348"/>
                  </a:lnTo>
                  <a:lnTo>
                    <a:pt x="298" y="359"/>
                  </a:lnTo>
                  <a:lnTo>
                    <a:pt x="288" y="371"/>
                  </a:lnTo>
                  <a:lnTo>
                    <a:pt x="275" y="376"/>
                  </a:lnTo>
                  <a:lnTo>
                    <a:pt x="248" y="371"/>
                  </a:lnTo>
                  <a:lnTo>
                    <a:pt x="221" y="365"/>
                  </a:lnTo>
                  <a:lnTo>
                    <a:pt x="199" y="354"/>
                  </a:lnTo>
                  <a:lnTo>
                    <a:pt x="184" y="332"/>
                  </a:lnTo>
                  <a:lnTo>
                    <a:pt x="184" y="315"/>
                  </a:lnTo>
                  <a:lnTo>
                    <a:pt x="184" y="294"/>
                  </a:lnTo>
                  <a:lnTo>
                    <a:pt x="178" y="278"/>
                  </a:lnTo>
                  <a:lnTo>
                    <a:pt x="168" y="267"/>
                  </a:lnTo>
                  <a:lnTo>
                    <a:pt x="162" y="267"/>
                  </a:lnTo>
                  <a:lnTo>
                    <a:pt x="157" y="267"/>
                  </a:lnTo>
                  <a:lnTo>
                    <a:pt x="151" y="267"/>
                  </a:lnTo>
                  <a:lnTo>
                    <a:pt x="146" y="272"/>
                  </a:lnTo>
                  <a:lnTo>
                    <a:pt x="118" y="485"/>
                  </a:lnTo>
                  <a:lnTo>
                    <a:pt x="135" y="485"/>
                  </a:lnTo>
                  <a:lnTo>
                    <a:pt x="146" y="475"/>
                  </a:lnTo>
                  <a:lnTo>
                    <a:pt x="157" y="457"/>
                  </a:lnTo>
                  <a:lnTo>
                    <a:pt x="168" y="441"/>
                  </a:lnTo>
                  <a:lnTo>
                    <a:pt x="174" y="435"/>
                  </a:lnTo>
                  <a:lnTo>
                    <a:pt x="184" y="429"/>
                  </a:lnTo>
                  <a:lnTo>
                    <a:pt x="189" y="429"/>
                  </a:lnTo>
                  <a:lnTo>
                    <a:pt x="199" y="429"/>
                  </a:lnTo>
                  <a:lnTo>
                    <a:pt x="221" y="435"/>
                  </a:lnTo>
                  <a:lnTo>
                    <a:pt x="244" y="435"/>
                  </a:lnTo>
                  <a:lnTo>
                    <a:pt x="265" y="446"/>
                  </a:lnTo>
                  <a:lnTo>
                    <a:pt x="275" y="463"/>
                  </a:lnTo>
                  <a:lnTo>
                    <a:pt x="281" y="469"/>
                  </a:lnTo>
                  <a:lnTo>
                    <a:pt x="288" y="475"/>
                  </a:lnTo>
                  <a:lnTo>
                    <a:pt x="244" y="675"/>
                  </a:lnTo>
                  <a:lnTo>
                    <a:pt x="211" y="697"/>
                  </a:lnTo>
                  <a:lnTo>
                    <a:pt x="174" y="697"/>
                  </a:lnTo>
                  <a:lnTo>
                    <a:pt x="128" y="685"/>
                  </a:lnTo>
                  <a:lnTo>
                    <a:pt x="85" y="675"/>
                  </a:lnTo>
                  <a:lnTo>
                    <a:pt x="27" y="561"/>
                  </a:lnTo>
                  <a:lnTo>
                    <a:pt x="27" y="555"/>
                  </a:lnTo>
                  <a:lnTo>
                    <a:pt x="21" y="555"/>
                  </a:lnTo>
                  <a:lnTo>
                    <a:pt x="15" y="555"/>
                  </a:lnTo>
                  <a:lnTo>
                    <a:pt x="11" y="561"/>
                  </a:lnTo>
                  <a:lnTo>
                    <a:pt x="0" y="713"/>
                  </a:lnTo>
                  <a:lnTo>
                    <a:pt x="401" y="795"/>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59" name="Freeform 35"/>
            <p:cNvSpPr>
              <a:spLocks noEditPoints="1"/>
            </p:cNvSpPr>
            <p:nvPr userDrawn="1"/>
          </p:nvSpPr>
          <p:spPr bwMode="auto">
            <a:xfrm>
              <a:off x="1336" y="3477"/>
              <a:ext cx="34" cy="40"/>
            </a:xfrm>
            <a:custGeom>
              <a:avLst/>
              <a:gdLst/>
              <a:ahLst/>
              <a:cxnLst>
                <a:cxn ang="0">
                  <a:pos x="472" y="789"/>
                </a:cxn>
                <a:cxn ang="0">
                  <a:pos x="484" y="789"/>
                </a:cxn>
                <a:cxn ang="0">
                  <a:pos x="499" y="778"/>
                </a:cxn>
                <a:cxn ang="0">
                  <a:pos x="488" y="762"/>
                </a:cxn>
                <a:cxn ang="0">
                  <a:pos x="467" y="751"/>
                </a:cxn>
                <a:cxn ang="0">
                  <a:pos x="451" y="741"/>
                </a:cxn>
                <a:cxn ang="0">
                  <a:pos x="451" y="588"/>
                </a:cxn>
                <a:cxn ang="0">
                  <a:pos x="521" y="277"/>
                </a:cxn>
                <a:cxn ang="0">
                  <a:pos x="569" y="120"/>
                </a:cxn>
                <a:cxn ang="0">
                  <a:pos x="580" y="110"/>
                </a:cxn>
                <a:cxn ang="0">
                  <a:pos x="603" y="98"/>
                </a:cxn>
                <a:cxn ang="0">
                  <a:pos x="646" y="98"/>
                </a:cxn>
                <a:cxn ang="0">
                  <a:pos x="662" y="82"/>
                </a:cxn>
                <a:cxn ang="0">
                  <a:pos x="353" y="0"/>
                </a:cxn>
                <a:cxn ang="0">
                  <a:pos x="342" y="11"/>
                </a:cxn>
                <a:cxn ang="0">
                  <a:pos x="374" y="43"/>
                </a:cxn>
                <a:cxn ang="0">
                  <a:pos x="417" y="64"/>
                </a:cxn>
                <a:cxn ang="0">
                  <a:pos x="423" y="174"/>
                </a:cxn>
                <a:cxn ang="0">
                  <a:pos x="385" y="289"/>
                </a:cxn>
                <a:cxn ang="0">
                  <a:pos x="300" y="295"/>
                </a:cxn>
                <a:cxn ang="0">
                  <a:pos x="211" y="295"/>
                </a:cxn>
                <a:cxn ang="0">
                  <a:pos x="124" y="310"/>
                </a:cxn>
                <a:cxn ang="0">
                  <a:pos x="54" y="365"/>
                </a:cxn>
                <a:cxn ang="0">
                  <a:pos x="11" y="479"/>
                </a:cxn>
                <a:cxn ang="0">
                  <a:pos x="11" y="594"/>
                </a:cxn>
                <a:cxn ang="0">
                  <a:pos x="39" y="637"/>
                </a:cxn>
                <a:cxn ang="0">
                  <a:pos x="76" y="670"/>
                </a:cxn>
                <a:cxn ang="0">
                  <a:pos x="119" y="696"/>
                </a:cxn>
                <a:cxn ang="0">
                  <a:pos x="174" y="714"/>
                </a:cxn>
                <a:cxn ang="0">
                  <a:pos x="250" y="729"/>
                </a:cxn>
                <a:cxn ang="0">
                  <a:pos x="325" y="751"/>
                </a:cxn>
                <a:cxn ang="0">
                  <a:pos x="395" y="767"/>
                </a:cxn>
                <a:cxn ang="0">
                  <a:pos x="467" y="789"/>
                </a:cxn>
                <a:cxn ang="0">
                  <a:pos x="244" y="674"/>
                </a:cxn>
                <a:cxn ang="0">
                  <a:pos x="271" y="674"/>
                </a:cxn>
                <a:cxn ang="0">
                  <a:pos x="310" y="588"/>
                </a:cxn>
                <a:cxn ang="0">
                  <a:pos x="353" y="436"/>
                </a:cxn>
                <a:cxn ang="0">
                  <a:pos x="310" y="353"/>
                </a:cxn>
                <a:cxn ang="0">
                  <a:pos x="233" y="359"/>
                </a:cxn>
                <a:cxn ang="0">
                  <a:pos x="174" y="425"/>
                </a:cxn>
                <a:cxn ang="0">
                  <a:pos x="147" y="533"/>
                </a:cxn>
                <a:cxn ang="0">
                  <a:pos x="153" y="594"/>
                </a:cxn>
                <a:cxn ang="0">
                  <a:pos x="158" y="615"/>
                </a:cxn>
                <a:cxn ang="0">
                  <a:pos x="174" y="637"/>
                </a:cxn>
                <a:cxn ang="0">
                  <a:pos x="207" y="664"/>
                </a:cxn>
              </a:cxnLst>
              <a:rect l="0" t="0" r="r" b="b"/>
              <a:pathLst>
                <a:path w="662" h="789">
                  <a:moveTo>
                    <a:pt x="467" y="789"/>
                  </a:moveTo>
                  <a:lnTo>
                    <a:pt x="472" y="789"/>
                  </a:lnTo>
                  <a:lnTo>
                    <a:pt x="478" y="789"/>
                  </a:lnTo>
                  <a:lnTo>
                    <a:pt x="484" y="789"/>
                  </a:lnTo>
                  <a:lnTo>
                    <a:pt x="488" y="789"/>
                  </a:lnTo>
                  <a:lnTo>
                    <a:pt x="499" y="778"/>
                  </a:lnTo>
                  <a:lnTo>
                    <a:pt x="494" y="772"/>
                  </a:lnTo>
                  <a:lnTo>
                    <a:pt x="488" y="762"/>
                  </a:lnTo>
                  <a:lnTo>
                    <a:pt x="484" y="757"/>
                  </a:lnTo>
                  <a:lnTo>
                    <a:pt x="467" y="751"/>
                  </a:lnTo>
                  <a:lnTo>
                    <a:pt x="456" y="745"/>
                  </a:lnTo>
                  <a:lnTo>
                    <a:pt x="451" y="741"/>
                  </a:lnTo>
                  <a:lnTo>
                    <a:pt x="445" y="735"/>
                  </a:lnTo>
                  <a:lnTo>
                    <a:pt x="451" y="588"/>
                  </a:lnTo>
                  <a:lnTo>
                    <a:pt x="484" y="436"/>
                  </a:lnTo>
                  <a:lnTo>
                    <a:pt x="521" y="277"/>
                  </a:lnTo>
                  <a:lnTo>
                    <a:pt x="558" y="125"/>
                  </a:lnTo>
                  <a:lnTo>
                    <a:pt x="569" y="120"/>
                  </a:lnTo>
                  <a:lnTo>
                    <a:pt x="575" y="114"/>
                  </a:lnTo>
                  <a:lnTo>
                    <a:pt x="580" y="110"/>
                  </a:lnTo>
                  <a:lnTo>
                    <a:pt x="585" y="104"/>
                  </a:lnTo>
                  <a:lnTo>
                    <a:pt x="603" y="98"/>
                  </a:lnTo>
                  <a:lnTo>
                    <a:pt x="625" y="98"/>
                  </a:lnTo>
                  <a:lnTo>
                    <a:pt x="646" y="98"/>
                  </a:lnTo>
                  <a:lnTo>
                    <a:pt x="662" y="87"/>
                  </a:lnTo>
                  <a:lnTo>
                    <a:pt x="662" y="82"/>
                  </a:lnTo>
                  <a:lnTo>
                    <a:pt x="656" y="82"/>
                  </a:lnTo>
                  <a:lnTo>
                    <a:pt x="353" y="0"/>
                  </a:lnTo>
                  <a:lnTo>
                    <a:pt x="347" y="6"/>
                  </a:lnTo>
                  <a:lnTo>
                    <a:pt x="342" y="11"/>
                  </a:lnTo>
                  <a:lnTo>
                    <a:pt x="353" y="33"/>
                  </a:lnTo>
                  <a:lnTo>
                    <a:pt x="374" y="43"/>
                  </a:lnTo>
                  <a:lnTo>
                    <a:pt x="395" y="54"/>
                  </a:lnTo>
                  <a:lnTo>
                    <a:pt x="417" y="64"/>
                  </a:lnTo>
                  <a:lnTo>
                    <a:pt x="428" y="114"/>
                  </a:lnTo>
                  <a:lnTo>
                    <a:pt x="423" y="174"/>
                  </a:lnTo>
                  <a:lnTo>
                    <a:pt x="407" y="234"/>
                  </a:lnTo>
                  <a:lnTo>
                    <a:pt x="385" y="289"/>
                  </a:lnTo>
                  <a:lnTo>
                    <a:pt x="342" y="295"/>
                  </a:lnTo>
                  <a:lnTo>
                    <a:pt x="300" y="295"/>
                  </a:lnTo>
                  <a:lnTo>
                    <a:pt x="254" y="295"/>
                  </a:lnTo>
                  <a:lnTo>
                    <a:pt x="211" y="295"/>
                  </a:lnTo>
                  <a:lnTo>
                    <a:pt x="163" y="299"/>
                  </a:lnTo>
                  <a:lnTo>
                    <a:pt x="124" y="310"/>
                  </a:lnTo>
                  <a:lnTo>
                    <a:pt x="87" y="332"/>
                  </a:lnTo>
                  <a:lnTo>
                    <a:pt x="54" y="365"/>
                  </a:lnTo>
                  <a:lnTo>
                    <a:pt x="27" y="419"/>
                  </a:lnTo>
                  <a:lnTo>
                    <a:pt x="11" y="479"/>
                  </a:lnTo>
                  <a:lnTo>
                    <a:pt x="0" y="539"/>
                  </a:lnTo>
                  <a:lnTo>
                    <a:pt x="11" y="594"/>
                  </a:lnTo>
                  <a:lnTo>
                    <a:pt x="21" y="621"/>
                  </a:lnTo>
                  <a:lnTo>
                    <a:pt x="39" y="637"/>
                  </a:lnTo>
                  <a:lnTo>
                    <a:pt x="54" y="658"/>
                  </a:lnTo>
                  <a:lnTo>
                    <a:pt x="76" y="670"/>
                  </a:lnTo>
                  <a:lnTo>
                    <a:pt x="97" y="686"/>
                  </a:lnTo>
                  <a:lnTo>
                    <a:pt x="119" y="696"/>
                  </a:lnTo>
                  <a:lnTo>
                    <a:pt x="147" y="702"/>
                  </a:lnTo>
                  <a:lnTo>
                    <a:pt x="174" y="714"/>
                  </a:lnTo>
                  <a:lnTo>
                    <a:pt x="211" y="724"/>
                  </a:lnTo>
                  <a:lnTo>
                    <a:pt x="250" y="729"/>
                  </a:lnTo>
                  <a:lnTo>
                    <a:pt x="287" y="741"/>
                  </a:lnTo>
                  <a:lnTo>
                    <a:pt x="325" y="751"/>
                  </a:lnTo>
                  <a:lnTo>
                    <a:pt x="358" y="757"/>
                  </a:lnTo>
                  <a:lnTo>
                    <a:pt x="395" y="767"/>
                  </a:lnTo>
                  <a:lnTo>
                    <a:pt x="434" y="778"/>
                  </a:lnTo>
                  <a:lnTo>
                    <a:pt x="467" y="789"/>
                  </a:lnTo>
                  <a:close/>
                  <a:moveTo>
                    <a:pt x="228" y="674"/>
                  </a:moveTo>
                  <a:lnTo>
                    <a:pt x="244" y="674"/>
                  </a:lnTo>
                  <a:lnTo>
                    <a:pt x="260" y="674"/>
                  </a:lnTo>
                  <a:lnTo>
                    <a:pt x="271" y="674"/>
                  </a:lnTo>
                  <a:lnTo>
                    <a:pt x="287" y="664"/>
                  </a:lnTo>
                  <a:lnTo>
                    <a:pt x="310" y="588"/>
                  </a:lnTo>
                  <a:lnTo>
                    <a:pt x="337" y="511"/>
                  </a:lnTo>
                  <a:lnTo>
                    <a:pt x="353" y="436"/>
                  </a:lnTo>
                  <a:lnTo>
                    <a:pt x="342" y="359"/>
                  </a:lnTo>
                  <a:lnTo>
                    <a:pt x="310" y="353"/>
                  </a:lnTo>
                  <a:lnTo>
                    <a:pt x="271" y="353"/>
                  </a:lnTo>
                  <a:lnTo>
                    <a:pt x="233" y="359"/>
                  </a:lnTo>
                  <a:lnTo>
                    <a:pt x="207" y="382"/>
                  </a:lnTo>
                  <a:lnTo>
                    <a:pt x="174" y="425"/>
                  </a:lnTo>
                  <a:lnTo>
                    <a:pt x="158" y="479"/>
                  </a:lnTo>
                  <a:lnTo>
                    <a:pt x="147" y="533"/>
                  </a:lnTo>
                  <a:lnTo>
                    <a:pt x="141" y="582"/>
                  </a:lnTo>
                  <a:lnTo>
                    <a:pt x="153" y="594"/>
                  </a:lnTo>
                  <a:lnTo>
                    <a:pt x="158" y="604"/>
                  </a:lnTo>
                  <a:lnTo>
                    <a:pt x="158" y="615"/>
                  </a:lnTo>
                  <a:lnTo>
                    <a:pt x="158" y="625"/>
                  </a:lnTo>
                  <a:lnTo>
                    <a:pt x="174" y="637"/>
                  </a:lnTo>
                  <a:lnTo>
                    <a:pt x="190" y="653"/>
                  </a:lnTo>
                  <a:lnTo>
                    <a:pt x="207" y="664"/>
                  </a:lnTo>
                  <a:lnTo>
                    <a:pt x="228" y="674"/>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60" name="Freeform 36"/>
            <p:cNvSpPr>
              <a:spLocks noEditPoints="1"/>
            </p:cNvSpPr>
            <p:nvPr userDrawn="1"/>
          </p:nvSpPr>
          <p:spPr bwMode="auto">
            <a:xfrm>
              <a:off x="1308" y="3461"/>
              <a:ext cx="37" cy="42"/>
            </a:xfrm>
            <a:custGeom>
              <a:avLst/>
              <a:gdLst/>
              <a:ahLst/>
              <a:cxnLst>
                <a:cxn ang="0">
                  <a:pos x="184" y="832"/>
                </a:cxn>
                <a:cxn ang="0">
                  <a:pos x="298" y="696"/>
                </a:cxn>
                <a:cxn ang="0">
                  <a:pos x="412" y="555"/>
                </a:cxn>
                <a:cxn ang="0">
                  <a:pos x="530" y="413"/>
                </a:cxn>
                <a:cxn ang="0">
                  <a:pos x="667" y="293"/>
                </a:cxn>
                <a:cxn ang="0">
                  <a:pos x="704" y="293"/>
                </a:cxn>
                <a:cxn ang="0">
                  <a:pos x="738" y="288"/>
                </a:cxn>
                <a:cxn ang="0">
                  <a:pos x="743" y="283"/>
                </a:cxn>
                <a:cxn ang="0">
                  <a:pos x="721" y="261"/>
                </a:cxn>
                <a:cxn ang="0">
                  <a:pos x="656" y="234"/>
                </a:cxn>
                <a:cxn ang="0">
                  <a:pos x="580" y="213"/>
                </a:cxn>
                <a:cxn ang="0">
                  <a:pos x="509" y="197"/>
                </a:cxn>
                <a:cxn ang="0">
                  <a:pos x="472" y="197"/>
                </a:cxn>
                <a:cxn ang="0">
                  <a:pos x="477" y="218"/>
                </a:cxn>
                <a:cxn ang="0">
                  <a:pos x="520" y="244"/>
                </a:cxn>
                <a:cxn ang="0">
                  <a:pos x="515" y="305"/>
                </a:cxn>
                <a:cxn ang="0">
                  <a:pos x="460" y="375"/>
                </a:cxn>
                <a:cxn ang="0">
                  <a:pos x="395" y="403"/>
                </a:cxn>
                <a:cxn ang="0">
                  <a:pos x="342" y="385"/>
                </a:cxn>
                <a:cxn ang="0">
                  <a:pos x="288" y="370"/>
                </a:cxn>
                <a:cxn ang="0">
                  <a:pos x="244" y="342"/>
                </a:cxn>
                <a:cxn ang="0">
                  <a:pos x="217" y="321"/>
                </a:cxn>
                <a:cxn ang="0">
                  <a:pos x="211" y="311"/>
                </a:cxn>
                <a:cxn ang="0">
                  <a:pos x="238" y="152"/>
                </a:cxn>
                <a:cxn ang="0">
                  <a:pos x="288" y="152"/>
                </a:cxn>
                <a:cxn ang="0">
                  <a:pos x="315" y="142"/>
                </a:cxn>
                <a:cxn ang="0">
                  <a:pos x="315" y="130"/>
                </a:cxn>
                <a:cxn ang="0">
                  <a:pos x="17" y="0"/>
                </a:cxn>
                <a:cxn ang="0">
                  <a:pos x="11" y="6"/>
                </a:cxn>
                <a:cxn ang="0">
                  <a:pos x="0" y="10"/>
                </a:cxn>
                <a:cxn ang="0">
                  <a:pos x="0" y="22"/>
                </a:cxn>
                <a:cxn ang="0">
                  <a:pos x="81" y="234"/>
                </a:cxn>
                <a:cxn ang="0">
                  <a:pos x="81" y="489"/>
                </a:cxn>
                <a:cxn ang="0">
                  <a:pos x="81" y="637"/>
                </a:cxn>
                <a:cxn ang="0">
                  <a:pos x="81" y="783"/>
                </a:cxn>
                <a:cxn ang="0">
                  <a:pos x="108" y="828"/>
                </a:cxn>
                <a:cxn ang="0">
                  <a:pos x="152" y="838"/>
                </a:cxn>
                <a:cxn ang="0">
                  <a:pos x="259" y="610"/>
                </a:cxn>
                <a:cxn ang="0">
                  <a:pos x="331" y="527"/>
                </a:cxn>
                <a:cxn ang="0">
                  <a:pos x="232" y="435"/>
                </a:cxn>
                <a:cxn ang="0">
                  <a:pos x="211" y="517"/>
                </a:cxn>
                <a:cxn ang="0">
                  <a:pos x="211" y="620"/>
                </a:cxn>
                <a:cxn ang="0">
                  <a:pos x="217" y="637"/>
                </a:cxn>
                <a:cxn ang="0">
                  <a:pos x="222" y="647"/>
                </a:cxn>
              </a:cxnLst>
              <a:rect l="0" t="0" r="r" b="b"/>
              <a:pathLst>
                <a:path w="748" h="838">
                  <a:moveTo>
                    <a:pt x="152" y="838"/>
                  </a:moveTo>
                  <a:lnTo>
                    <a:pt x="184" y="832"/>
                  </a:lnTo>
                  <a:lnTo>
                    <a:pt x="238" y="767"/>
                  </a:lnTo>
                  <a:lnTo>
                    <a:pt x="298" y="696"/>
                  </a:lnTo>
                  <a:lnTo>
                    <a:pt x="352" y="626"/>
                  </a:lnTo>
                  <a:lnTo>
                    <a:pt x="412" y="555"/>
                  </a:lnTo>
                  <a:lnTo>
                    <a:pt x="472" y="484"/>
                  </a:lnTo>
                  <a:lnTo>
                    <a:pt x="530" y="413"/>
                  </a:lnTo>
                  <a:lnTo>
                    <a:pt x="597" y="348"/>
                  </a:lnTo>
                  <a:lnTo>
                    <a:pt x="667" y="293"/>
                  </a:lnTo>
                  <a:lnTo>
                    <a:pt x="683" y="293"/>
                  </a:lnTo>
                  <a:lnTo>
                    <a:pt x="704" y="293"/>
                  </a:lnTo>
                  <a:lnTo>
                    <a:pt x="721" y="293"/>
                  </a:lnTo>
                  <a:lnTo>
                    <a:pt x="738" y="288"/>
                  </a:lnTo>
                  <a:lnTo>
                    <a:pt x="743" y="288"/>
                  </a:lnTo>
                  <a:lnTo>
                    <a:pt x="743" y="283"/>
                  </a:lnTo>
                  <a:lnTo>
                    <a:pt x="748" y="277"/>
                  </a:lnTo>
                  <a:lnTo>
                    <a:pt x="721" y="261"/>
                  </a:lnTo>
                  <a:lnTo>
                    <a:pt x="689" y="250"/>
                  </a:lnTo>
                  <a:lnTo>
                    <a:pt x="656" y="234"/>
                  </a:lnTo>
                  <a:lnTo>
                    <a:pt x="619" y="223"/>
                  </a:lnTo>
                  <a:lnTo>
                    <a:pt x="580" y="213"/>
                  </a:lnTo>
                  <a:lnTo>
                    <a:pt x="548" y="207"/>
                  </a:lnTo>
                  <a:lnTo>
                    <a:pt x="509" y="197"/>
                  </a:lnTo>
                  <a:lnTo>
                    <a:pt x="477" y="190"/>
                  </a:lnTo>
                  <a:lnTo>
                    <a:pt x="472" y="197"/>
                  </a:lnTo>
                  <a:lnTo>
                    <a:pt x="466" y="201"/>
                  </a:lnTo>
                  <a:lnTo>
                    <a:pt x="477" y="218"/>
                  </a:lnTo>
                  <a:lnTo>
                    <a:pt x="499" y="228"/>
                  </a:lnTo>
                  <a:lnTo>
                    <a:pt x="520" y="244"/>
                  </a:lnTo>
                  <a:lnTo>
                    <a:pt x="530" y="266"/>
                  </a:lnTo>
                  <a:lnTo>
                    <a:pt x="515" y="305"/>
                  </a:lnTo>
                  <a:lnTo>
                    <a:pt x="493" y="342"/>
                  </a:lnTo>
                  <a:lnTo>
                    <a:pt x="460" y="375"/>
                  </a:lnTo>
                  <a:lnTo>
                    <a:pt x="429" y="403"/>
                  </a:lnTo>
                  <a:lnTo>
                    <a:pt x="395" y="403"/>
                  </a:lnTo>
                  <a:lnTo>
                    <a:pt x="368" y="398"/>
                  </a:lnTo>
                  <a:lnTo>
                    <a:pt x="342" y="385"/>
                  </a:lnTo>
                  <a:lnTo>
                    <a:pt x="315" y="381"/>
                  </a:lnTo>
                  <a:lnTo>
                    <a:pt x="288" y="370"/>
                  </a:lnTo>
                  <a:lnTo>
                    <a:pt x="265" y="354"/>
                  </a:lnTo>
                  <a:lnTo>
                    <a:pt x="244" y="342"/>
                  </a:lnTo>
                  <a:lnTo>
                    <a:pt x="222" y="327"/>
                  </a:lnTo>
                  <a:lnTo>
                    <a:pt x="217" y="321"/>
                  </a:lnTo>
                  <a:lnTo>
                    <a:pt x="211" y="315"/>
                  </a:lnTo>
                  <a:lnTo>
                    <a:pt x="211" y="311"/>
                  </a:lnTo>
                  <a:lnTo>
                    <a:pt x="222" y="157"/>
                  </a:lnTo>
                  <a:lnTo>
                    <a:pt x="238" y="152"/>
                  </a:lnTo>
                  <a:lnTo>
                    <a:pt x="259" y="152"/>
                  </a:lnTo>
                  <a:lnTo>
                    <a:pt x="288" y="152"/>
                  </a:lnTo>
                  <a:lnTo>
                    <a:pt x="309" y="147"/>
                  </a:lnTo>
                  <a:lnTo>
                    <a:pt x="315" y="142"/>
                  </a:lnTo>
                  <a:lnTo>
                    <a:pt x="315" y="136"/>
                  </a:lnTo>
                  <a:lnTo>
                    <a:pt x="315" y="130"/>
                  </a:lnTo>
                  <a:lnTo>
                    <a:pt x="309" y="120"/>
                  </a:lnTo>
                  <a:lnTo>
                    <a:pt x="17" y="0"/>
                  </a:lnTo>
                  <a:lnTo>
                    <a:pt x="11" y="0"/>
                  </a:lnTo>
                  <a:lnTo>
                    <a:pt x="11" y="6"/>
                  </a:lnTo>
                  <a:lnTo>
                    <a:pt x="5" y="6"/>
                  </a:lnTo>
                  <a:lnTo>
                    <a:pt x="0" y="10"/>
                  </a:lnTo>
                  <a:lnTo>
                    <a:pt x="0" y="16"/>
                  </a:lnTo>
                  <a:lnTo>
                    <a:pt x="0" y="22"/>
                  </a:lnTo>
                  <a:lnTo>
                    <a:pt x="64" y="114"/>
                  </a:lnTo>
                  <a:lnTo>
                    <a:pt x="81" y="234"/>
                  </a:lnTo>
                  <a:lnTo>
                    <a:pt x="75" y="364"/>
                  </a:lnTo>
                  <a:lnTo>
                    <a:pt x="81" y="489"/>
                  </a:lnTo>
                  <a:lnTo>
                    <a:pt x="81" y="566"/>
                  </a:lnTo>
                  <a:lnTo>
                    <a:pt x="81" y="637"/>
                  </a:lnTo>
                  <a:lnTo>
                    <a:pt x="81" y="713"/>
                  </a:lnTo>
                  <a:lnTo>
                    <a:pt x="81" y="783"/>
                  </a:lnTo>
                  <a:lnTo>
                    <a:pt x="87" y="811"/>
                  </a:lnTo>
                  <a:lnTo>
                    <a:pt x="108" y="828"/>
                  </a:lnTo>
                  <a:lnTo>
                    <a:pt x="131" y="832"/>
                  </a:lnTo>
                  <a:lnTo>
                    <a:pt x="152" y="838"/>
                  </a:lnTo>
                  <a:close/>
                  <a:moveTo>
                    <a:pt x="222" y="647"/>
                  </a:moveTo>
                  <a:lnTo>
                    <a:pt x="259" y="610"/>
                  </a:lnTo>
                  <a:lnTo>
                    <a:pt x="298" y="570"/>
                  </a:lnTo>
                  <a:lnTo>
                    <a:pt x="331" y="527"/>
                  </a:lnTo>
                  <a:lnTo>
                    <a:pt x="358" y="478"/>
                  </a:lnTo>
                  <a:lnTo>
                    <a:pt x="232" y="435"/>
                  </a:lnTo>
                  <a:lnTo>
                    <a:pt x="211" y="474"/>
                  </a:lnTo>
                  <a:lnTo>
                    <a:pt x="211" y="517"/>
                  </a:lnTo>
                  <a:lnTo>
                    <a:pt x="211" y="570"/>
                  </a:lnTo>
                  <a:lnTo>
                    <a:pt x="211" y="620"/>
                  </a:lnTo>
                  <a:lnTo>
                    <a:pt x="211" y="626"/>
                  </a:lnTo>
                  <a:lnTo>
                    <a:pt x="217" y="637"/>
                  </a:lnTo>
                  <a:lnTo>
                    <a:pt x="222" y="642"/>
                  </a:lnTo>
                  <a:lnTo>
                    <a:pt x="222" y="647"/>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61" name="Freeform 37"/>
            <p:cNvSpPr>
              <a:spLocks/>
            </p:cNvSpPr>
            <p:nvPr userDrawn="1"/>
          </p:nvSpPr>
          <p:spPr bwMode="auto">
            <a:xfrm>
              <a:off x="1506" y="2918"/>
              <a:ext cx="323" cy="582"/>
            </a:xfrm>
            <a:custGeom>
              <a:avLst/>
              <a:gdLst/>
              <a:ahLst/>
              <a:cxnLst>
                <a:cxn ang="0">
                  <a:pos x="2005" y="11561"/>
                </a:cxn>
                <a:cxn ang="0">
                  <a:pos x="2419" y="11371"/>
                </a:cxn>
                <a:cxn ang="0">
                  <a:pos x="2662" y="11180"/>
                </a:cxn>
                <a:cxn ang="0">
                  <a:pos x="2397" y="11164"/>
                </a:cxn>
                <a:cxn ang="0">
                  <a:pos x="1968" y="11072"/>
                </a:cxn>
                <a:cxn ang="0">
                  <a:pos x="1751" y="10821"/>
                </a:cxn>
                <a:cxn ang="0">
                  <a:pos x="1741" y="10261"/>
                </a:cxn>
                <a:cxn ang="0">
                  <a:pos x="2098" y="9896"/>
                </a:cxn>
                <a:cxn ang="0">
                  <a:pos x="2609" y="9624"/>
                </a:cxn>
                <a:cxn ang="0">
                  <a:pos x="3015" y="9232"/>
                </a:cxn>
                <a:cxn ang="0">
                  <a:pos x="2874" y="8650"/>
                </a:cxn>
                <a:cxn ang="0">
                  <a:pos x="2380" y="8541"/>
                </a:cxn>
                <a:cxn ang="0">
                  <a:pos x="1811" y="8541"/>
                </a:cxn>
                <a:cxn ang="0">
                  <a:pos x="1447" y="8340"/>
                </a:cxn>
                <a:cxn ang="0">
                  <a:pos x="1403" y="8045"/>
                </a:cxn>
                <a:cxn ang="0">
                  <a:pos x="1312" y="7816"/>
                </a:cxn>
                <a:cxn ang="0">
                  <a:pos x="1350" y="7675"/>
                </a:cxn>
                <a:cxn ang="0">
                  <a:pos x="1192" y="7588"/>
                </a:cxn>
                <a:cxn ang="0">
                  <a:pos x="1095" y="7250"/>
                </a:cxn>
                <a:cxn ang="0">
                  <a:pos x="817" y="7092"/>
                </a:cxn>
                <a:cxn ang="0">
                  <a:pos x="1099" y="6592"/>
                </a:cxn>
                <a:cxn ang="0">
                  <a:pos x="1143" y="5678"/>
                </a:cxn>
                <a:cxn ang="0">
                  <a:pos x="1610" y="4703"/>
                </a:cxn>
                <a:cxn ang="0">
                  <a:pos x="2283" y="4121"/>
                </a:cxn>
                <a:cxn ang="0">
                  <a:pos x="2993" y="3581"/>
                </a:cxn>
                <a:cxn ang="0">
                  <a:pos x="3721" y="3070"/>
                </a:cxn>
                <a:cxn ang="0">
                  <a:pos x="4442" y="2558"/>
                </a:cxn>
                <a:cxn ang="0">
                  <a:pos x="5152" y="2014"/>
                </a:cxn>
                <a:cxn ang="0">
                  <a:pos x="5738" y="1568"/>
                </a:cxn>
                <a:cxn ang="0">
                  <a:pos x="6281" y="1056"/>
                </a:cxn>
                <a:cxn ang="0">
                  <a:pos x="6411" y="403"/>
                </a:cxn>
                <a:cxn ang="0">
                  <a:pos x="6086" y="12"/>
                </a:cxn>
                <a:cxn ang="0">
                  <a:pos x="6032" y="159"/>
                </a:cxn>
                <a:cxn ang="0">
                  <a:pos x="5803" y="561"/>
                </a:cxn>
                <a:cxn ang="0">
                  <a:pos x="4919" y="1312"/>
                </a:cxn>
                <a:cxn ang="0">
                  <a:pos x="4035" y="1971"/>
                </a:cxn>
                <a:cxn ang="0">
                  <a:pos x="3297" y="2521"/>
                </a:cxn>
                <a:cxn ang="0">
                  <a:pos x="2868" y="2836"/>
                </a:cxn>
                <a:cxn ang="0">
                  <a:pos x="2440" y="3152"/>
                </a:cxn>
                <a:cxn ang="0">
                  <a:pos x="1560" y="3741"/>
                </a:cxn>
                <a:cxn ang="0">
                  <a:pos x="704" y="4742"/>
                </a:cxn>
                <a:cxn ang="0">
                  <a:pos x="341" y="6102"/>
                </a:cxn>
                <a:cxn ang="0">
                  <a:pos x="443" y="6488"/>
                </a:cxn>
                <a:cxn ang="0">
                  <a:pos x="135" y="6892"/>
                </a:cxn>
                <a:cxn ang="0">
                  <a:pos x="25" y="7273"/>
                </a:cxn>
                <a:cxn ang="0">
                  <a:pos x="199" y="7327"/>
                </a:cxn>
                <a:cxn ang="0">
                  <a:pos x="400" y="7349"/>
                </a:cxn>
                <a:cxn ang="0">
                  <a:pos x="400" y="7551"/>
                </a:cxn>
                <a:cxn ang="0">
                  <a:pos x="400" y="7773"/>
                </a:cxn>
                <a:cxn ang="0">
                  <a:pos x="509" y="7834"/>
                </a:cxn>
                <a:cxn ang="0">
                  <a:pos x="503" y="8035"/>
                </a:cxn>
                <a:cxn ang="0">
                  <a:pos x="644" y="8182"/>
                </a:cxn>
                <a:cxn ang="0">
                  <a:pos x="737" y="8699"/>
                </a:cxn>
                <a:cxn ang="0">
                  <a:pos x="1111" y="8786"/>
                </a:cxn>
                <a:cxn ang="0">
                  <a:pos x="1627" y="8802"/>
                </a:cxn>
                <a:cxn ang="0">
                  <a:pos x="2055" y="9020"/>
                </a:cxn>
                <a:cxn ang="0">
                  <a:pos x="2023" y="9618"/>
                </a:cxn>
                <a:cxn ang="0">
                  <a:pos x="1486" y="10027"/>
                </a:cxn>
                <a:cxn ang="0">
                  <a:pos x="992" y="10457"/>
                </a:cxn>
                <a:cxn ang="0">
                  <a:pos x="998" y="11284"/>
                </a:cxn>
                <a:cxn ang="0">
                  <a:pos x="1398" y="11605"/>
                </a:cxn>
              </a:cxnLst>
              <a:rect l="0" t="0" r="r" b="b"/>
              <a:pathLst>
                <a:path w="6455" h="11643">
                  <a:moveTo>
                    <a:pt x="1572" y="11643"/>
                  </a:moveTo>
                  <a:lnTo>
                    <a:pt x="1658" y="11638"/>
                  </a:lnTo>
                  <a:lnTo>
                    <a:pt x="1747" y="11626"/>
                  </a:lnTo>
                  <a:lnTo>
                    <a:pt x="1833" y="11611"/>
                  </a:lnTo>
                  <a:lnTo>
                    <a:pt x="1925" y="11589"/>
                  </a:lnTo>
                  <a:lnTo>
                    <a:pt x="2005" y="11561"/>
                  </a:lnTo>
                  <a:lnTo>
                    <a:pt x="2093" y="11534"/>
                  </a:lnTo>
                  <a:lnTo>
                    <a:pt x="2168" y="11502"/>
                  </a:lnTo>
                  <a:lnTo>
                    <a:pt x="2245" y="11463"/>
                  </a:lnTo>
                  <a:lnTo>
                    <a:pt x="2305" y="11431"/>
                  </a:lnTo>
                  <a:lnTo>
                    <a:pt x="2364" y="11404"/>
                  </a:lnTo>
                  <a:lnTo>
                    <a:pt x="2419" y="11371"/>
                  </a:lnTo>
                  <a:lnTo>
                    <a:pt x="2473" y="11339"/>
                  </a:lnTo>
                  <a:lnTo>
                    <a:pt x="2521" y="11306"/>
                  </a:lnTo>
                  <a:lnTo>
                    <a:pt x="2570" y="11273"/>
                  </a:lnTo>
                  <a:lnTo>
                    <a:pt x="2619" y="11235"/>
                  </a:lnTo>
                  <a:lnTo>
                    <a:pt x="2662" y="11192"/>
                  </a:lnTo>
                  <a:lnTo>
                    <a:pt x="2662" y="11180"/>
                  </a:lnTo>
                  <a:lnTo>
                    <a:pt x="2657" y="11164"/>
                  </a:lnTo>
                  <a:lnTo>
                    <a:pt x="2652" y="11153"/>
                  </a:lnTo>
                  <a:lnTo>
                    <a:pt x="2647" y="11142"/>
                  </a:lnTo>
                  <a:lnTo>
                    <a:pt x="2564" y="11148"/>
                  </a:lnTo>
                  <a:lnTo>
                    <a:pt x="2484" y="11158"/>
                  </a:lnTo>
                  <a:lnTo>
                    <a:pt x="2397" y="11164"/>
                  </a:lnTo>
                  <a:lnTo>
                    <a:pt x="2309" y="11170"/>
                  </a:lnTo>
                  <a:lnTo>
                    <a:pt x="2223" y="11170"/>
                  </a:lnTo>
                  <a:lnTo>
                    <a:pt x="2142" y="11153"/>
                  </a:lnTo>
                  <a:lnTo>
                    <a:pt x="2061" y="11131"/>
                  </a:lnTo>
                  <a:lnTo>
                    <a:pt x="1984" y="11088"/>
                  </a:lnTo>
                  <a:lnTo>
                    <a:pt x="1968" y="11072"/>
                  </a:lnTo>
                  <a:lnTo>
                    <a:pt x="1952" y="11066"/>
                  </a:lnTo>
                  <a:lnTo>
                    <a:pt x="1935" y="11055"/>
                  </a:lnTo>
                  <a:lnTo>
                    <a:pt x="1925" y="11049"/>
                  </a:lnTo>
                  <a:lnTo>
                    <a:pt x="1854" y="10985"/>
                  </a:lnTo>
                  <a:lnTo>
                    <a:pt x="1800" y="10908"/>
                  </a:lnTo>
                  <a:lnTo>
                    <a:pt x="1751" y="10821"/>
                  </a:lnTo>
                  <a:lnTo>
                    <a:pt x="1719" y="10729"/>
                  </a:lnTo>
                  <a:lnTo>
                    <a:pt x="1697" y="10636"/>
                  </a:lnTo>
                  <a:lnTo>
                    <a:pt x="1691" y="10538"/>
                  </a:lnTo>
                  <a:lnTo>
                    <a:pt x="1691" y="10440"/>
                  </a:lnTo>
                  <a:lnTo>
                    <a:pt x="1713" y="10342"/>
                  </a:lnTo>
                  <a:lnTo>
                    <a:pt x="1741" y="10261"/>
                  </a:lnTo>
                  <a:lnTo>
                    <a:pt x="1778" y="10196"/>
                  </a:lnTo>
                  <a:lnTo>
                    <a:pt x="1821" y="10135"/>
                  </a:lnTo>
                  <a:lnTo>
                    <a:pt x="1870" y="10076"/>
                  </a:lnTo>
                  <a:lnTo>
                    <a:pt x="1941" y="10010"/>
                  </a:lnTo>
                  <a:lnTo>
                    <a:pt x="2017" y="9951"/>
                  </a:lnTo>
                  <a:lnTo>
                    <a:pt x="2098" y="9896"/>
                  </a:lnTo>
                  <a:lnTo>
                    <a:pt x="2180" y="9846"/>
                  </a:lnTo>
                  <a:lnTo>
                    <a:pt x="2266" y="9803"/>
                  </a:lnTo>
                  <a:lnTo>
                    <a:pt x="2354" y="9760"/>
                  </a:lnTo>
                  <a:lnTo>
                    <a:pt x="2440" y="9716"/>
                  </a:lnTo>
                  <a:lnTo>
                    <a:pt x="2521" y="9673"/>
                  </a:lnTo>
                  <a:lnTo>
                    <a:pt x="2609" y="9624"/>
                  </a:lnTo>
                  <a:lnTo>
                    <a:pt x="2684" y="9575"/>
                  </a:lnTo>
                  <a:lnTo>
                    <a:pt x="2765" y="9520"/>
                  </a:lnTo>
                  <a:lnTo>
                    <a:pt x="2837" y="9461"/>
                  </a:lnTo>
                  <a:lnTo>
                    <a:pt x="2901" y="9396"/>
                  </a:lnTo>
                  <a:lnTo>
                    <a:pt x="2961" y="9319"/>
                  </a:lnTo>
                  <a:lnTo>
                    <a:pt x="3015" y="9232"/>
                  </a:lnTo>
                  <a:lnTo>
                    <a:pt x="3058" y="9139"/>
                  </a:lnTo>
                  <a:lnTo>
                    <a:pt x="3076" y="9014"/>
                  </a:lnTo>
                  <a:lnTo>
                    <a:pt x="3052" y="8888"/>
                  </a:lnTo>
                  <a:lnTo>
                    <a:pt x="3009" y="8780"/>
                  </a:lnTo>
                  <a:lnTo>
                    <a:pt x="2945" y="8693"/>
                  </a:lnTo>
                  <a:lnTo>
                    <a:pt x="2874" y="8650"/>
                  </a:lnTo>
                  <a:lnTo>
                    <a:pt x="2804" y="8617"/>
                  </a:lnTo>
                  <a:lnTo>
                    <a:pt x="2723" y="8589"/>
                  </a:lnTo>
                  <a:lnTo>
                    <a:pt x="2641" y="8568"/>
                  </a:lnTo>
                  <a:lnTo>
                    <a:pt x="2554" y="8558"/>
                  </a:lnTo>
                  <a:lnTo>
                    <a:pt x="2467" y="8546"/>
                  </a:lnTo>
                  <a:lnTo>
                    <a:pt x="2380" y="8541"/>
                  </a:lnTo>
                  <a:lnTo>
                    <a:pt x="2299" y="8536"/>
                  </a:lnTo>
                  <a:lnTo>
                    <a:pt x="2202" y="8541"/>
                  </a:lnTo>
                  <a:lnTo>
                    <a:pt x="2109" y="8546"/>
                  </a:lnTo>
                  <a:lnTo>
                    <a:pt x="2005" y="8546"/>
                  </a:lnTo>
                  <a:lnTo>
                    <a:pt x="1909" y="8546"/>
                  </a:lnTo>
                  <a:lnTo>
                    <a:pt x="1811" y="8541"/>
                  </a:lnTo>
                  <a:lnTo>
                    <a:pt x="1719" y="8524"/>
                  </a:lnTo>
                  <a:lnTo>
                    <a:pt x="1631" y="8491"/>
                  </a:lnTo>
                  <a:lnTo>
                    <a:pt x="1544" y="8442"/>
                  </a:lnTo>
                  <a:lnTo>
                    <a:pt x="1507" y="8416"/>
                  </a:lnTo>
                  <a:lnTo>
                    <a:pt x="1474" y="8383"/>
                  </a:lnTo>
                  <a:lnTo>
                    <a:pt x="1447" y="8340"/>
                  </a:lnTo>
                  <a:lnTo>
                    <a:pt x="1420" y="8296"/>
                  </a:lnTo>
                  <a:lnTo>
                    <a:pt x="1403" y="8253"/>
                  </a:lnTo>
                  <a:lnTo>
                    <a:pt x="1393" y="8203"/>
                  </a:lnTo>
                  <a:lnTo>
                    <a:pt x="1393" y="8149"/>
                  </a:lnTo>
                  <a:lnTo>
                    <a:pt x="1393" y="8099"/>
                  </a:lnTo>
                  <a:lnTo>
                    <a:pt x="1403" y="8045"/>
                  </a:lnTo>
                  <a:lnTo>
                    <a:pt x="1415" y="7985"/>
                  </a:lnTo>
                  <a:lnTo>
                    <a:pt x="1409" y="7937"/>
                  </a:lnTo>
                  <a:lnTo>
                    <a:pt x="1382" y="7893"/>
                  </a:lnTo>
                  <a:lnTo>
                    <a:pt x="1355" y="7877"/>
                  </a:lnTo>
                  <a:lnTo>
                    <a:pt x="1329" y="7850"/>
                  </a:lnTo>
                  <a:lnTo>
                    <a:pt x="1312" y="7816"/>
                  </a:lnTo>
                  <a:lnTo>
                    <a:pt x="1302" y="7779"/>
                  </a:lnTo>
                  <a:lnTo>
                    <a:pt x="1306" y="7746"/>
                  </a:lnTo>
                  <a:lnTo>
                    <a:pt x="1323" y="7723"/>
                  </a:lnTo>
                  <a:lnTo>
                    <a:pt x="1339" y="7702"/>
                  </a:lnTo>
                  <a:lnTo>
                    <a:pt x="1350" y="7681"/>
                  </a:lnTo>
                  <a:lnTo>
                    <a:pt x="1350" y="7675"/>
                  </a:lnTo>
                  <a:lnTo>
                    <a:pt x="1350" y="7671"/>
                  </a:lnTo>
                  <a:lnTo>
                    <a:pt x="1350" y="7665"/>
                  </a:lnTo>
                  <a:lnTo>
                    <a:pt x="1306" y="7653"/>
                  </a:lnTo>
                  <a:lnTo>
                    <a:pt x="1262" y="7643"/>
                  </a:lnTo>
                  <a:lnTo>
                    <a:pt x="1219" y="7621"/>
                  </a:lnTo>
                  <a:lnTo>
                    <a:pt x="1192" y="7588"/>
                  </a:lnTo>
                  <a:lnTo>
                    <a:pt x="1171" y="7517"/>
                  </a:lnTo>
                  <a:lnTo>
                    <a:pt x="1182" y="7447"/>
                  </a:lnTo>
                  <a:lnTo>
                    <a:pt x="1188" y="7381"/>
                  </a:lnTo>
                  <a:lnTo>
                    <a:pt x="1182" y="7310"/>
                  </a:lnTo>
                  <a:lnTo>
                    <a:pt x="1143" y="7273"/>
                  </a:lnTo>
                  <a:lnTo>
                    <a:pt x="1095" y="7250"/>
                  </a:lnTo>
                  <a:lnTo>
                    <a:pt x="1041" y="7235"/>
                  </a:lnTo>
                  <a:lnTo>
                    <a:pt x="981" y="7218"/>
                  </a:lnTo>
                  <a:lnTo>
                    <a:pt x="927" y="7202"/>
                  </a:lnTo>
                  <a:lnTo>
                    <a:pt x="878" y="7179"/>
                  </a:lnTo>
                  <a:lnTo>
                    <a:pt x="840" y="7142"/>
                  </a:lnTo>
                  <a:lnTo>
                    <a:pt x="817" y="7092"/>
                  </a:lnTo>
                  <a:lnTo>
                    <a:pt x="845" y="6994"/>
                  </a:lnTo>
                  <a:lnTo>
                    <a:pt x="884" y="6907"/>
                  </a:lnTo>
                  <a:lnTo>
                    <a:pt x="937" y="6827"/>
                  </a:lnTo>
                  <a:lnTo>
                    <a:pt x="992" y="6745"/>
                  </a:lnTo>
                  <a:lnTo>
                    <a:pt x="1047" y="6668"/>
                  </a:lnTo>
                  <a:lnTo>
                    <a:pt x="1099" y="6592"/>
                  </a:lnTo>
                  <a:lnTo>
                    <a:pt x="1155" y="6510"/>
                  </a:lnTo>
                  <a:lnTo>
                    <a:pt x="1198" y="6424"/>
                  </a:lnTo>
                  <a:lnTo>
                    <a:pt x="1133" y="6249"/>
                  </a:lnTo>
                  <a:lnTo>
                    <a:pt x="1105" y="6064"/>
                  </a:lnTo>
                  <a:lnTo>
                    <a:pt x="1111" y="5869"/>
                  </a:lnTo>
                  <a:lnTo>
                    <a:pt x="1143" y="5678"/>
                  </a:lnTo>
                  <a:lnTo>
                    <a:pt x="1192" y="5481"/>
                  </a:lnTo>
                  <a:lnTo>
                    <a:pt x="1258" y="5285"/>
                  </a:lnTo>
                  <a:lnTo>
                    <a:pt x="1329" y="5095"/>
                  </a:lnTo>
                  <a:lnTo>
                    <a:pt x="1393" y="4916"/>
                  </a:lnTo>
                  <a:lnTo>
                    <a:pt x="1502" y="4813"/>
                  </a:lnTo>
                  <a:lnTo>
                    <a:pt x="1610" y="4703"/>
                  </a:lnTo>
                  <a:lnTo>
                    <a:pt x="1719" y="4606"/>
                  </a:lnTo>
                  <a:lnTo>
                    <a:pt x="1827" y="4502"/>
                  </a:lnTo>
                  <a:lnTo>
                    <a:pt x="1941" y="4404"/>
                  </a:lnTo>
                  <a:lnTo>
                    <a:pt x="2055" y="4312"/>
                  </a:lnTo>
                  <a:lnTo>
                    <a:pt x="2168" y="4213"/>
                  </a:lnTo>
                  <a:lnTo>
                    <a:pt x="2283" y="4121"/>
                  </a:lnTo>
                  <a:lnTo>
                    <a:pt x="2402" y="4028"/>
                  </a:lnTo>
                  <a:lnTo>
                    <a:pt x="2517" y="3936"/>
                  </a:lnTo>
                  <a:lnTo>
                    <a:pt x="2635" y="3849"/>
                  </a:lnTo>
                  <a:lnTo>
                    <a:pt x="2754" y="3762"/>
                  </a:lnTo>
                  <a:lnTo>
                    <a:pt x="2874" y="3670"/>
                  </a:lnTo>
                  <a:lnTo>
                    <a:pt x="2993" y="3581"/>
                  </a:lnTo>
                  <a:lnTo>
                    <a:pt x="3113" y="3501"/>
                  </a:lnTo>
                  <a:lnTo>
                    <a:pt x="3233" y="3414"/>
                  </a:lnTo>
                  <a:lnTo>
                    <a:pt x="3356" y="3326"/>
                  </a:lnTo>
                  <a:lnTo>
                    <a:pt x="3476" y="3239"/>
                  </a:lnTo>
                  <a:lnTo>
                    <a:pt x="3595" y="3157"/>
                  </a:lnTo>
                  <a:lnTo>
                    <a:pt x="3721" y="3070"/>
                  </a:lnTo>
                  <a:lnTo>
                    <a:pt x="3841" y="2990"/>
                  </a:lnTo>
                  <a:lnTo>
                    <a:pt x="3959" y="2902"/>
                  </a:lnTo>
                  <a:lnTo>
                    <a:pt x="4083" y="2815"/>
                  </a:lnTo>
                  <a:lnTo>
                    <a:pt x="4203" y="2728"/>
                  </a:lnTo>
                  <a:lnTo>
                    <a:pt x="4323" y="2645"/>
                  </a:lnTo>
                  <a:lnTo>
                    <a:pt x="4442" y="2558"/>
                  </a:lnTo>
                  <a:lnTo>
                    <a:pt x="4561" y="2466"/>
                  </a:lnTo>
                  <a:lnTo>
                    <a:pt x="4681" y="2380"/>
                  </a:lnTo>
                  <a:lnTo>
                    <a:pt x="4801" y="2292"/>
                  </a:lnTo>
                  <a:lnTo>
                    <a:pt x="4919" y="2199"/>
                  </a:lnTo>
                  <a:lnTo>
                    <a:pt x="5039" y="2107"/>
                  </a:lnTo>
                  <a:lnTo>
                    <a:pt x="5152" y="2014"/>
                  </a:lnTo>
                  <a:lnTo>
                    <a:pt x="5240" y="1939"/>
                  </a:lnTo>
                  <a:lnTo>
                    <a:pt x="5333" y="1862"/>
                  </a:lnTo>
                  <a:lnTo>
                    <a:pt x="5430" y="1786"/>
                  </a:lnTo>
                  <a:lnTo>
                    <a:pt x="5532" y="1715"/>
                  </a:lnTo>
                  <a:lnTo>
                    <a:pt x="5636" y="1638"/>
                  </a:lnTo>
                  <a:lnTo>
                    <a:pt x="5738" y="1568"/>
                  </a:lnTo>
                  <a:lnTo>
                    <a:pt x="5842" y="1493"/>
                  </a:lnTo>
                  <a:lnTo>
                    <a:pt x="5944" y="1416"/>
                  </a:lnTo>
                  <a:lnTo>
                    <a:pt x="6036" y="1333"/>
                  </a:lnTo>
                  <a:lnTo>
                    <a:pt x="6130" y="1247"/>
                  </a:lnTo>
                  <a:lnTo>
                    <a:pt x="6210" y="1154"/>
                  </a:lnTo>
                  <a:lnTo>
                    <a:pt x="6281" y="1056"/>
                  </a:lnTo>
                  <a:lnTo>
                    <a:pt x="6346" y="953"/>
                  </a:lnTo>
                  <a:lnTo>
                    <a:pt x="6395" y="839"/>
                  </a:lnTo>
                  <a:lnTo>
                    <a:pt x="6432" y="719"/>
                  </a:lnTo>
                  <a:lnTo>
                    <a:pt x="6455" y="588"/>
                  </a:lnTo>
                  <a:lnTo>
                    <a:pt x="6438" y="491"/>
                  </a:lnTo>
                  <a:lnTo>
                    <a:pt x="6411" y="403"/>
                  </a:lnTo>
                  <a:lnTo>
                    <a:pt x="6374" y="322"/>
                  </a:lnTo>
                  <a:lnTo>
                    <a:pt x="6330" y="245"/>
                  </a:lnTo>
                  <a:lnTo>
                    <a:pt x="6275" y="181"/>
                  </a:lnTo>
                  <a:lnTo>
                    <a:pt x="6223" y="116"/>
                  </a:lnTo>
                  <a:lnTo>
                    <a:pt x="6156" y="61"/>
                  </a:lnTo>
                  <a:lnTo>
                    <a:pt x="6086" y="12"/>
                  </a:lnTo>
                  <a:lnTo>
                    <a:pt x="6081" y="6"/>
                  </a:lnTo>
                  <a:lnTo>
                    <a:pt x="6076" y="6"/>
                  </a:lnTo>
                  <a:lnTo>
                    <a:pt x="6070" y="0"/>
                  </a:lnTo>
                  <a:lnTo>
                    <a:pt x="6064" y="0"/>
                  </a:lnTo>
                  <a:lnTo>
                    <a:pt x="6053" y="83"/>
                  </a:lnTo>
                  <a:lnTo>
                    <a:pt x="6032" y="159"/>
                  </a:lnTo>
                  <a:lnTo>
                    <a:pt x="6010" y="234"/>
                  </a:lnTo>
                  <a:lnTo>
                    <a:pt x="5977" y="311"/>
                  </a:lnTo>
                  <a:lnTo>
                    <a:pt x="5944" y="382"/>
                  </a:lnTo>
                  <a:lnTo>
                    <a:pt x="5901" y="446"/>
                  </a:lnTo>
                  <a:lnTo>
                    <a:pt x="5852" y="507"/>
                  </a:lnTo>
                  <a:lnTo>
                    <a:pt x="5803" y="561"/>
                  </a:lnTo>
                  <a:lnTo>
                    <a:pt x="5658" y="698"/>
                  </a:lnTo>
                  <a:lnTo>
                    <a:pt x="5505" y="828"/>
                  </a:lnTo>
                  <a:lnTo>
                    <a:pt x="5360" y="953"/>
                  </a:lnTo>
                  <a:lnTo>
                    <a:pt x="5213" y="1078"/>
                  </a:lnTo>
                  <a:lnTo>
                    <a:pt x="5066" y="1198"/>
                  </a:lnTo>
                  <a:lnTo>
                    <a:pt x="4919" y="1312"/>
                  </a:lnTo>
                  <a:lnTo>
                    <a:pt x="4773" y="1426"/>
                  </a:lnTo>
                  <a:lnTo>
                    <a:pt x="4627" y="1536"/>
                  </a:lnTo>
                  <a:lnTo>
                    <a:pt x="4480" y="1644"/>
                  </a:lnTo>
                  <a:lnTo>
                    <a:pt x="4334" y="1754"/>
                  </a:lnTo>
                  <a:lnTo>
                    <a:pt x="4187" y="1862"/>
                  </a:lnTo>
                  <a:lnTo>
                    <a:pt x="4035" y="1971"/>
                  </a:lnTo>
                  <a:lnTo>
                    <a:pt x="3889" y="2081"/>
                  </a:lnTo>
                  <a:lnTo>
                    <a:pt x="3742" y="2189"/>
                  </a:lnTo>
                  <a:lnTo>
                    <a:pt x="3595" y="2298"/>
                  </a:lnTo>
                  <a:lnTo>
                    <a:pt x="3444" y="2412"/>
                  </a:lnTo>
                  <a:lnTo>
                    <a:pt x="3374" y="2466"/>
                  </a:lnTo>
                  <a:lnTo>
                    <a:pt x="3297" y="2521"/>
                  </a:lnTo>
                  <a:lnTo>
                    <a:pt x="3227" y="2574"/>
                  </a:lnTo>
                  <a:lnTo>
                    <a:pt x="3156" y="2630"/>
                  </a:lnTo>
                  <a:lnTo>
                    <a:pt x="3086" y="2679"/>
                  </a:lnTo>
                  <a:lnTo>
                    <a:pt x="3009" y="2734"/>
                  </a:lnTo>
                  <a:lnTo>
                    <a:pt x="2939" y="2788"/>
                  </a:lnTo>
                  <a:lnTo>
                    <a:pt x="2868" y="2836"/>
                  </a:lnTo>
                  <a:lnTo>
                    <a:pt x="2798" y="2892"/>
                  </a:lnTo>
                  <a:lnTo>
                    <a:pt x="2727" y="2940"/>
                  </a:lnTo>
                  <a:lnTo>
                    <a:pt x="2652" y="2994"/>
                  </a:lnTo>
                  <a:lnTo>
                    <a:pt x="2581" y="3043"/>
                  </a:lnTo>
                  <a:lnTo>
                    <a:pt x="2511" y="3098"/>
                  </a:lnTo>
                  <a:lnTo>
                    <a:pt x="2440" y="3152"/>
                  </a:lnTo>
                  <a:lnTo>
                    <a:pt x="2364" y="3202"/>
                  </a:lnTo>
                  <a:lnTo>
                    <a:pt x="2293" y="3255"/>
                  </a:lnTo>
                  <a:lnTo>
                    <a:pt x="2103" y="3365"/>
                  </a:lnTo>
                  <a:lnTo>
                    <a:pt x="1919" y="3479"/>
                  </a:lnTo>
                  <a:lnTo>
                    <a:pt x="1735" y="3604"/>
                  </a:lnTo>
                  <a:lnTo>
                    <a:pt x="1560" y="3741"/>
                  </a:lnTo>
                  <a:lnTo>
                    <a:pt x="1393" y="3882"/>
                  </a:lnTo>
                  <a:lnTo>
                    <a:pt x="1235" y="4034"/>
                  </a:lnTo>
                  <a:lnTo>
                    <a:pt x="1084" y="4198"/>
                  </a:lnTo>
                  <a:lnTo>
                    <a:pt x="948" y="4366"/>
                  </a:lnTo>
                  <a:lnTo>
                    <a:pt x="817" y="4551"/>
                  </a:lnTo>
                  <a:lnTo>
                    <a:pt x="704" y="4742"/>
                  </a:lnTo>
                  <a:lnTo>
                    <a:pt x="601" y="4943"/>
                  </a:lnTo>
                  <a:lnTo>
                    <a:pt x="513" y="5149"/>
                  </a:lnTo>
                  <a:lnTo>
                    <a:pt x="443" y="5373"/>
                  </a:lnTo>
                  <a:lnTo>
                    <a:pt x="390" y="5608"/>
                  </a:lnTo>
                  <a:lnTo>
                    <a:pt x="356" y="5846"/>
                  </a:lnTo>
                  <a:lnTo>
                    <a:pt x="341" y="6102"/>
                  </a:lnTo>
                  <a:lnTo>
                    <a:pt x="368" y="6168"/>
                  </a:lnTo>
                  <a:lnTo>
                    <a:pt x="400" y="6233"/>
                  </a:lnTo>
                  <a:lnTo>
                    <a:pt x="422" y="6298"/>
                  </a:lnTo>
                  <a:lnTo>
                    <a:pt x="443" y="6363"/>
                  </a:lnTo>
                  <a:lnTo>
                    <a:pt x="449" y="6430"/>
                  </a:lnTo>
                  <a:lnTo>
                    <a:pt x="443" y="6488"/>
                  </a:lnTo>
                  <a:lnTo>
                    <a:pt x="422" y="6548"/>
                  </a:lnTo>
                  <a:lnTo>
                    <a:pt x="372" y="6602"/>
                  </a:lnTo>
                  <a:lnTo>
                    <a:pt x="319" y="6679"/>
                  </a:lnTo>
                  <a:lnTo>
                    <a:pt x="259" y="6750"/>
                  </a:lnTo>
                  <a:lnTo>
                    <a:pt x="194" y="6821"/>
                  </a:lnTo>
                  <a:lnTo>
                    <a:pt x="135" y="6892"/>
                  </a:lnTo>
                  <a:lnTo>
                    <a:pt x="81" y="6968"/>
                  </a:lnTo>
                  <a:lnTo>
                    <a:pt x="37" y="7044"/>
                  </a:lnTo>
                  <a:lnTo>
                    <a:pt x="10" y="7132"/>
                  </a:lnTo>
                  <a:lnTo>
                    <a:pt x="0" y="7225"/>
                  </a:lnTo>
                  <a:lnTo>
                    <a:pt x="10" y="7250"/>
                  </a:lnTo>
                  <a:lnTo>
                    <a:pt x="25" y="7273"/>
                  </a:lnTo>
                  <a:lnTo>
                    <a:pt x="42" y="7289"/>
                  </a:lnTo>
                  <a:lnTo>
                    <a:pt x="64" y="7305"/>
                  </a:lnTo>
                  <a:lnTo>
                    <a:pt x="96" y="7316"/>
                  </a:lnTo>
                  <a:lnTo>
                    <a:pt x="135" y="7327"/>
                  </a:lnTo>
                  <a:lnTo>
                    <a:pt x="166" y="7327"/>
                  </a:lnTo>
                  <a:lnTo>
                    <a:pt x="199" y="7327"/>
                  </a:lnTo>
                  <a:lnTo>
                    <a:pt x="233" y="7327"/>
                  </a:lnTo>
                  <a:lnTo>
                    <a:pt x="265" y="7320"/>
                  </a:lnTo>
                  <a:lnTo>
                    <a:pt x="298" y="7320"/>
                  </a:lnTo>
                  <a:lnTo>
                    <a:pt x="329" y="7327"/>
                  </a:lnTo>
                  <a:lnTo>
                    <a:pt x="368" y="7333"/>
                  </a:lnTo>
                  <a:lnTo>
                    <a:pt x="400" y="7349"/>
                  </a:lnTo>
                  <a:lnTo>
                    <a:pt x="427" y="7370"/>
                  </a:lnTo>
                  <a:lnTo>
                    <a:pt x="443" y="7391"/>
                  </a:lnTo>
                  <a:lnTo>
                    <a:pt x="449" y="7441"/>
                  </a:lnTo>
                  <a:lnTo>
                    <a:pt x="443" y="7480"/>
                  </a:lnTo>
                  <a:lnTo>
                    <a:pt x="422" y="7517"/>
                  </a:lnTo>
                  <a:lnTo>
                    <a:pt x="400" y="7551"/>
                  </a:lnTo>
                  <a:lnTo>
                    <a:pt x="372" y="7588"/>
                  </a:lnTo>
                  <a:lnTo>
                    <a:pt x="351" y="7625"/>
                  </a:lnTo>
                  <a:lnTo>
                    <a:pt x="346" y="7665"/>
                  </a:lnTo>
                  <a:lnTo>
                    <a:pt x="351" y="7713"/>
                  </a:lnTo>
                  <a:lnTo>
                    <a:pt x="368" y="7752"/>
                  </a:lnTo>
                  <a:lnTo>
                    <a:pt x="400" y="7773"/>
                  </a:lnTo>
                  <a:lnTo>
                    <a:pt x="443" y="7795"/>
                  </a:lnTo>
                  <a:lnTo>
                    <a:pt x="487" y="7806"/>
                  </a:lnTo>
                  <a:lnTo>
                    <a:pt x="492" y="7806"/>
                  </a:lnTo>
                  <a:lnTo>
                    <a:pt x="497" y="7816"/>
                  </a:lnTo>
                  <a:lnTo>
                    <a:pt x="503" y="7822"/>
                  </a:lnTo>
                  <a:lnTo>
                    <a:pt x="509" y="7834"/>
                  </a:lnTo>
                  <a:lnTo>
                    <a:pt x="487" y="7866"/>
                  </a:lnTo>
                  <a:lnTo>
                    <a:pt x="466" y="7899"/>
                  </a:lnTo>
                  <a:lnTo>
                    <a:pt x="449" y="7937"/>
                  </a:lnTo>
                  <a:lnTo>
                    <a:pt x="460" y="7980"/>
                  </a:lnTo>
                  <a:lnTo>
                    <a:pt x="476" y="8007"/>
                  </a:lnTo>
                  <a:lnTo>
                    <a:pt x="503" y="8035"/>
                  </a:lnTo>
                  <a:lnTo>
                    <a:pt x="531" y="8051"/>
                  </a:lnTo>
                  <a:lnTo>
                    <a:pt x="563" y="8072"/>
                  </a:lnTo>
                  <a:lnTo>
                    <a:pt x="590" y="8094"/>
                  </a:lnTo>
                  <a:lnTo>
                    <a:pt x="612" y="8115"/>
                  </a:lnTo>
                  <a:lnTo>
                    <a:pt x="633" y="8143"/>
                  </a:lnTo>
                  <a:lnTo>
                    <a:pt x="644" y="8182"/>
                  </a:lnTo>
                  <a:lnTo>
                    <a:pt x="629" y="8306"/>
                  </a:lnTo>
                  <a:lnTo>
                    <a:pt x="617" y="8438"/>
                  </a:lnTo>
                  <a:lnTo>
                    <a:pt x="629" y="8558"/>
                  </a:lnTo>
                  <a:lnTo>
                    <a:pt x="688" y="8660"/>
                  </a:lnTo>
                  <a:lnTo>
                    <a:pt x="710" y="8682"/>
                  </a:lnTo>
                  <a:lnTo>
                    <a:pt x="737" y="8699"/>
                  </a:lnTo>
                  <a:lnTo>
                    <a:pt x="764" y="8715"/>
                  </a:lnTo>
                  <a:lnTo>
                    <a:pt x="786" y="8731"/>
                  </a:lnTo>
                  <a:lnTo>
                    <a:pt x="867" y="8753"/>
                  </a:lnTo>
                  <a:lnTo>
                    <a:pt x="943" y="8770"/>
                  </a:lnTo>
                  <a:lnTo>
                    <a:pt x="1029" y="8780"/>
                  </a:lnTo>
                  <a:lnTo>
                    <a:pt x="1111" y="8786"/>
                  </a:lnTo>
                  <a:lnTo>
                    <a:pt x="1198" y="8792"/>
                  </a:lnTo>
                  <a:lnTo>
                    <a:pt x="1285" y="8792"/>
                  </a:lnTo>
                  <a:lnTo>
                    <a:pt x="1372" y="8792"/>
                  </a:lnTo>
                  <a:lnTo>
                    <a:pt x="1459" y="8792"/>
                  </a:lnTo>
                  <a:lnTo>
                    <a:pt x="1539" y="8792"/>
                  </a:lnTo>
                  <a:lnTo>
                    <a:pt x="1627" y="8802"/>
                  </a:lnTo>
                  <a:lnTo>
                    <a:pt x="1701" y="8813"/>
                  </a:lnTo>
                  <a:lnTo>
                    <a:pt x="1784" y="8835"/>
                  </a:lnTo>
                  <a:lnTo>
                    <a:pt x="1854" y="8867"/>
                  </a:lnTo>
                  <a:lnTo>
                    <a:pt x="1925" y="8906"/>
                  </a:lnTo>
                  <a:lnTo>
                    <a:pt x="1995" y="8955"/>
                  </a:lnTo>
                  <a:lnTo>
                    <a:pt x="2055" y="9020"/>
                  </a:lnTo>
                  <a:lnTo>
                    <a:pt x="2109" y="9101"/>
                  </a:lnTo>
                  <a:lnTo>
                    <a:pt x="2146" y="9205"/>
                  </a:lnTo>
                  <a:lnTo>
                    <a:pt x="2164" y="9313"/>
                  </a:lnTo>
                  <a:lnTo>
                    <a:pt x="2146" y="9417"/>
                  </a:lnTo>
                  <a:lnTo>
                    <a:pt x="2088" y="9525"/>
                  </a:lnTo>
                  <a:lnTo>
                    <a:pt x="2023" y="9618"/>
                  </a:lnTo>
                  <a:lnTo>
                    <a:pt x="1947" y="9700"/>
                  </a:lnTo>
                  <a:lnTo>
                    <a:pt x="1860" y="9776"/>
                  </a:lnTo>
                  <a:lnTo>
                    <a:pt x="1772" y="9846"/>
                  </a:lnTo>
                  <a:lnTo>
                    <a:pt x="1680" y="9907"/>
                  </a:lnTo>
                  <a:lnTo>
                    <a:pt x="1584" y="9967"/>
                  </a:lnTo>
                  <a:lnTo>
                    <a:pt x="1486" y="10027"/>
                  </a:lnTo>
                  <a:lnTo>
                    <a:pt x="1393" y="10086"/>
                  </a:lnTo>
                  <a:lnTo>
                    <a:pt x="1302" y="10146"/>
                  </a:lnTo>
                  <a:lnTo>
                    <a:pt x="1213" y="10212"/>
                  </a:lnTo>
                  <a:lnTo>
                    <a:pt x="1133" y="10289"/>
                  </a:lnTo>
                  <a:lnTo>
                    <a:pt x="1057" y="10370"/>
                  </a:lnTo>
                  <a:lnTo>
                    <a:pt x="992" y="10457"/>
                  </a:lnTo>
                  <a:lnTo>
                    <a:pt x="937" y="10561"/>
                  </a:lnTo>
                  <a:lnTo>
                    <a:pt x="900" y="10680"/>
                  </a:lnTo>
                  <a:lnTo>
                    <a:pt x="884" y="10837"/>
                  </a:lnTo>
                  <a:lnTo>
                    <a:pt x="894" y="10995"/>
                  </a:lnTo>
                  <a:lnTo>
                    <a:pt x="931" y="11142"/>
                  </a:lnTo>
                  <a:lnTo>
                    <a:pt x="998" y="11284"/>
                  </a:lnTo>
                  <a:lnTo>
                    <a:pt x="1051" y="11354"/>
                  </a:lnTo>
                  <a:lnTo>
                    <a:pt x="1111" y="11420"/>
                  </a:lnTo>
                  <a:lnTo>
                    <a:pt x="1176" y="11481"/>
                  </a:lnTo>
                  <a:lnTo>
                    <a:pt x="1246" y="11529"/>
                  </a:lnTo>
                  <a:lnTo>
                    <a:pt x="1317" y="11573"/>
                  </a:lnTo>
                  <a:lnTo>
                    <a:pt x="1398" y="11605"/>
                  </a:lnTo>
                  <a:lnTo>
                    <a:pt x="1480" y="11626"/>
                  </a:lnTo>
                  <a:lnTo>
                    <a:pt x="1572" y="11643"/>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62" name="Freeform 38"/>
            <p:cNvSpPr>
              <a:spLocks noEditPoints="1"/>
            </p:cNvSpPr>
            <p:nvPr userDrawn="1"/>
          </p:nvSpPr>
          <p:spPr bwMode="auto">
            <a:xfrm>
              <a:off x="1267" y="3441"/>
              <a:ext cx="37" cy="51"/>
            </a:xfrm>
            <a:custGeom>
              <a:avLst/>
              <a:gdLst/>
              <a:ahLst/>
              <a:cxnLst>
                <a:cxn ang="0">
                  <a:pos x="445" y="1007"/>
                </a:cxn>
                <a:cxn ang="0">
                  <a:pos x="450" y="1003"/>
                </a:cxn>
                <a:cxn ang="0">
                  <a:pos x="450" y="985"/>
                </a:cxn>
                <a:cxn ang="0">
                  <a:pos x="624" y="387"/>
                </a:cxn>
                <a:cxn ang="0">
                  <a:pos x="673" y="365"/>
                </a:cxn>
                <a:cxn ang="0">
                  <a:pos x="732" y="371"/>
                </a:cxn>
                <a:cxn ang="0">
                  <a:pos x="749" y="365"/>
                </a:cxn>
                <a:cxn ang="0">
                  <a:pos x="743" y="349"/>
                </a:cxn>
                <a:cxn ang="0">
                  <a:pos x="701" y="322"/>
                </a:cxn>
                <a:cxn ang="0">
                  <a:pos x="656" y="301"/>
                </a:cxn>
                <a:cxn ang="0">
                  <a:pos x="608" y="278"/>
                </a:cxn>
                <a:cxn ang="0">
                  <a:pos x="564" y="251"/>
                </a:cxn>
                <a:cxn ang="0">
                  <a:pos x="511" y="229"/>
                </a:cxn>
                <a:cxn ang="0">
                  <a:pos x="461" y="218"/>
                </a:cxn>
                <a:cxn ang="0">
                  <a:pos x="455" y="234"/>
                </a:cxn>
                <a:cxn ang="0">
                  <a:pos x="467" y="251"/>
                </a:cxn>
                <a:cxn ang="0">
                  <a:pos x="521" y="316"/>
                </a:cxn>
                <a:cxn ang="0">
                  <a:pos x="483" y="420"/>
                </a:cxn>
                <a:cxn ang="0">
                  <a:pos x="418" y="507"/>
                </a:cxn>
                <a:cxn ang="0">
                  <a:pos x="385" y="496"/>
                </a:cxn>
                <a:cxn ang="0">
                  <a:pos x="354" y="473"/>
                </a:cxn>
                <a:cxn ang="0">
                  <a:pos x="314" y="278"/>
                </a:cxn>
                <a:cxn ang="0">
                  <a:pos x="260" y="93"/>
                </a:cxn>
                <a:cxn ang="0">
                  <a:pos x="163" y="110"/>
                </a:cxn>
                <a:cxn ang="0">
                  <a:pos x="223" y="338"/>
                </a:cxn>
                <a:cxn ang="0">
                  <a:pos x="184" y="463"/>
                </a:cxn>
                <a:cxn ang="0">
                  <a:pos x="114" y="490"/>
                </a:cxn>
                <a:cxn ang="0">
                  <a:pos x="60" y="534"/>
                </a:cxn>
                <a:cxn ang="0">
                  <a:pos x="16" y="594"/>
                </a:cxn>
                <a:cxn ang="0">
                  <a:pos x="0" y="686"/>
                </a:cxn>
                <a:cxn ang="0">
                  <a:pos x="26" y="778"/>
                </a:cxn>
                <a:cxn ang="0">
                  <a:pos x="109" y="843"/>
                </a:cxn>
                <a:cxn ang="0">
                  <a:pos x="201" y="893"/>
                </a:cxn>
                <a:cxn ang="0">
                  <a:pos x="298" y="942"/>
                </a:cxn>
                <a:cxn ang="0">
                  <a:pos x="391" y="985"/>
                </a:cxn>
                <a:cxn ang="0">
                  <a:pos x="228" y="843"/>
                </a:cxn>
                <a:cxn ang="0">
                  <a:pos x="244" y="843"/>
                </a:cxn>
                <a:cxn ang="0">
                  <a:pos x="256" y="843"/>
                </a:cxn>
                <a:cxn ang="0">
                  <a:pos x="330" y="724"/>
                </a:cxn>
                <a:cxn ang="0">
                  <a:pos x="385" y="584"/>
                </a:cxn>
                <a:cxn ang="0">
                  <a:pos x="380" y="566"/>
                </a:cxn>
                <a:cxn ang="0">
                  <a:pos x="341" y="539"/>
                </a:cxn>
                <a:cxn ang="0">
                  <a:pos x="260" y="534"/>
                </a:cxn>
                <a:cxn ang="0">
                  <a:pos x="179" y="594"/>
                </a:cxn>
                <a:cxn ang="0">
                  <a:pos x="130" y="698"/>
                </a:cxn>
                <a:cxn ang="0">
                  <a:pos x="136" y="768"/>
                </a:cxn>
                <a:cxn ang="0">
                  <a:pos x="152" y="795"/>
                </a:cxn>
                <a:cxn ang="0">
                  <a:pos x="228" y="843"/>
                </a:cxn>
              </a:cxnLst>
              <a:rect l="0" t="0" r="r" b="b"/>
              <a:pathLst>
                <a:path w="749" h="1007">
                  <a:moveTo>
                    <a:pt x="440" y="1007"/>
                  </a:moveTo>
                  <a:lnTo>
                    <a:pt x="445" y="1007"/>
                  </a:lnTo>
                  <a:lnTo>
                    <a:pt x="445" y="1003"/>
                  </a:lnTo>
                  <a:lnTo>
                    <a:pt x="450" y="1003"/>
                  </a:lnTo>
                  <a:lnTo>
                    <a:pt x="455" y="997"/>
                  </a:lnTo>
                  <a:lnTo>
                    <a:pt x="450" y="985"/>
                  </a:lnTo>
                  <a:lnTo>
                    <a:pt x="397" y="920"/>
                  </a:lnTo>
                  <a:lnTo>
                    <a:pt x="624" y="387"/>
                  </a:lnTo>
                  <a:lnTo>
                    <a:pt x="639" y="371"/>
                  </a:lnTo>
                  <a:lnTo>
                    <a:pt x="673" y="365"/>
                  </a:lnTo>
                  <a:lnTo>
                    <a:pt x="701" y="365"/>
                  </a:lnTo>
                  <a:lnTo>
                    <a:pt x="732" y="371"/>
                  </a:lnTo>
                  <a:lnTo>
                    <a:pt x="743" y="371"/>
                  </a:lnTo>
                  <a:lnTo>
                    <a:pt x="749" y="365"/>
                  </a:lnTo>
                  <a:lnTo>
                    <a:pt x="749" y="353"/>
                  </a:lnTo>
                  <a:lnTo>
                    <a:pt x="743" y="349"/>
                  </a:lnTo>
                  <a:lnTo>
                    <a:pt x="722" y="338"/>
                  </a:lnTo>
                  <a:lnTo>
                    <a:pt x="701" y="322"/>
                  </a:lnTo>
                  <a:lnTo>
                    <a:pt x="679" y="311"/>
                  </a:lnTo>
                  <a:lnTo>
                    <a:pt x="656" y="301"/>
                  </a:lnTo>
                  <a:lnTo>
                    <a:pt x="629" y="289"/>
                  </a:lnTo>
                  <a:lnTo>
                    <a:pt x="608" y="278"/>
                  </a:lnTo>
                  <a:lnTo>
                    <a:pt x="587" y="261"/>
                  </a:lnTo>
                  <a:lnTo>
                    <a:pt x="564" y="251"/>
                  </a:lnTo>
                  <a:lnTo>
                    <a:pt x="532" y="239"/>
                  </a:lnTo>
                  <a:lnTo>
                    <a:pt x="511" y="229"/>
                  </a:lnTo>
                  <a:lnTo>
                    <a:pt x="488" y="218"/>
                  </a:lnTo>
                  <a:lnTo>
                    <a:pt x="461" y="218"/>
                  </a:lnTo>
                  <a:lnTo>
                    <a:pt x="450" y="224"/>
                  </a:lnTo>
                  <a:lnTo>
                    <a:pt x="455" y="234"/>
                  </a:lnTo>
                  <a:lnTo>
                    <a:pt x="461" y="239"/>
                  </a:lnTo>
                  <a:lnTo>
                    <a:pt x="467" y="251"/>
                  </a:lnTo>
                  <a:lnTo>
                    <a:pt x="505" y="283"/>
                  </a:lnTo>
                  <a:lnTo>
                    <a:pt x="521" y="316"/>
                  </a:lnTo>
                  <a:lnTo>
                    <a:pt x="499" y="365"/>
                  </a:lnTo>
                  <a:lnTo>
                    <a:pt x="483" y="420"/>
                  </a:lnTo>
                  <a:lnTo>
                    <a:pt x="455" y="467"/>
                  </a:lnTo>
                  <a:lnTo>
                    <a:pt x="418" y="507"/>
                  </a:lnTo>
                  <a:lnTo>
                    <a:pt x="401" y="507"/>
                  </a:lnTo>
                  <a:lnTo>
                    <a:pt x="385" y="496"/>
                  </a:lnTo>
                  <a:lnTo>
                    <a:pt x="370" y="490"/>
                  </a:lnTo>
                  <a:lnTo>
                    <a:pt x="354" y="473"/>
                  </a:lnTo>
                  <a:lnTo>
                    <a:pt x="330" y="375"/>
                  </a:lnTo>
                  <a:lnTo>
                    <a:pt x="314" y="278"/>
                  </a:lnTo>
                  <a:lnTo>
                    <a:pt x="293" y="187"/>
                  </a:lnTo>
                  <a:lnTo>
                    <a:pt x="260" y="93"/>
                  </a:lnTo>
                  <a:lnTo>
                    <a:pt x="146" y="0"/>
                  </a:lnTo>
                  <a:lnTo>
                    <a:pt x="163" y="110"/>
                  </a:lnTo>
                  <a:lnTo>
                    <a:pt x="194" y="224"/>
                  </a:lnTo>
                  <a:lnTo>
                    <a:pt x="223" y="338"/>
                  </a:lnTo>
                  <a:lnTo>
                    <a:pt x="223" y="452"/>
                  </a:lnTo>
                  <a:lnTo>
                    <a:pt x="184" y="463"/>
                  </a:lnTo>
                  <a:lnTo>
                    <a:pt x="152" y="473"/>
                  </a:lnTo>
                  <a:lnTo>
                    <a:pt x="114" y="490"/>
                  </a:lnTo>
                  <a:lnTo>
                    <a:pt x="87" y="513"/>
                  </a:lnTo>
                  <a:lnTo>
                    <a:pt x="60" y="534"/>
                  </a:lnTo>
                  <a:lnTo>
                    <a:pt x="32" y="560"/>
                  </a:lnTo>
                  <a:lnTo>
                    <a:pt x="16" y="594"/>
                  </a:lnTo>
                  <a:lnTo>
                    <a:pt x="5" y="627"/>
                  </a:lnTo>
                  <a:lnTo>
                    <a:pt x="0" y="686"/>
                  </a:lnTo>
                  <a:lnTo>
                    <a:pt x="10" y="735"/>
                  </a:lnTo>
                  <a:lnTo>
                    <a:pt x="26" y="778"/>
                  </a:lnTo>
                  <a:lnTo>
                    <a:pt x="66" y="818"/>
                  </a:lnTo>
                  <a:lnTo>
                    <a:pt x="109" y="843"/>
                  </a:lnTo>
                  <a:lnTo>
                    <a:pt x="157" y="871"/>
                  </a:lnTo>
                  <a:lnTo>
                    <a:pt x="201" y="893"/>
                  </a:lnTo>
                  <a:lnTo>
                    <a:pt x="250" y="920"/>
                  </a:lnTo>
                  <a:lnTo>
                    <a:pt x="298" y="942"/>
                  </a:lnTo>
                  <a:lnTo>
                    <a:pt x="348" y="963"/>
                  </a:lnTo>
                  <a:lnTo>
                    <a:pt x="391" y="985"/>
                  </a:lnTo>
                  <a:lnTo>
                    <a:pt x="440" y="1007"/>
                  </a:lnTo>
                  <a:close/>
                  <a:moveTo>
                    <a:pt x="228" y="843"/>
                  </a:moveTo>
                  <a:lnTo>
                    <a:pt x="234" y="843"/>
                  </a:lnTo>
                  <a:lnTo>
                    <a:pt x="244" y="843"/>
                  </a:lnTo>
                  <a:lnTo>
                    <a:pt x="250" y="843"/>
                  </a:lnTo>
                  <a:lnTo>
                    <a:pt x="256" y="843"/>
                  </a:lnTo>
                  <a:lnTo>
                    <a:pt x="298" y="790"/>
                  </a:lnTo>
                  <a:lnTo>
                    <a:pt x="330" y="724"/>
                  </a:lnTo>
                  <a:lnTo>
                    <a:pt x="358" y="653"/>
                  </a:lnTo>
                  <a:lnTo>
                    <a:pt x="385" y="584"/>
                  </a:lnTo>
                  <a:lnTo>
                    <a:pt x="380" y="577"/>
                  </a:lnTo>
                  <a:lnTo>
                    <a:pt x="380" y="566"/>
                  </a:lnTo>
                  <a:lnTo>
                    <a:pt x="375" y="560"/>
                  </a:lnTo>
                  <a:lnTo>
                    <a:pt x="341" y="539"/>
                  </a:lnTo>
                  <a:lnTo>
                    <a:pt x="304" y="529"/>
                  </a:lnTo>
                  <a:lnTo>
                    <a:pt x="260" y="534"/>
                  </a:lnTo>
                  <a:lnTo>
                    <a:pt x="223" y="544"/>
                  </a:lnTo>
                  <a:lnTo>
                    <a:pt x="179" y="594"/>
                  </a:lnTo>
                  <a:lnTo>
                    <a:pt x="146" y="643"/>
                  </a:lnTo>
                  <a:lnTo>
                    <a:pt x="130" y="698"/>
                  </a:lnTo>
                  <a:lnTo>
                    <a:pt x="130" y="751"/>
                  </a:lnTo>
                  <a:lnTo>
                    <a:pt x="136" y="768"/>
                  </a:lnTo>
                  <a:lnTo>
                    <a:pt x="146" y="785"/>
                  </a:lnTo>
                  <a:lnTo>
                    <a:pt x="152" y="795"/>
                  </a:lnTo>
                  <a:lnTo>
                    <a:pt x="157" y="806"/>
                  </a:lnTo>
                  <a:lnTo>
                    <a:pt x="228" y="843"/>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63" name="Freeform 39"/>
            <p:cNvSpPr>
              <a:spLocks/>
            </p:cNvSpPr>
            <p:nvPr userDrawn="1"/>
          </p:nvSpPr>
          <p:spPr bwMode="auto">
            <a:xfrm>
              <a:off x="1227" y="3431"/>
              <a:ext cx="39" cy="44"/>
            </a:xfrm>
            <a:custGeom>
              <a:avLst/>
              <a:gdLst/>
              <a:ahLst/>
              <a:cxnLst>
                <a:cxn ang="0">
                  <a:pos x="488" y="865"/>
                </a:cxn>
                <a:cxn ang="0">
                  <a:pos x="520" y="837"/>
                </a:cxn>
                <a:cxn ang="0">
                  <a:pos x="548" y="799"/>
                </a:cxn>
                <a:cxn ang="0">
                  <a:pos x="569" y="761"/>
                </a:cxn>
                <a:cxn ang="0">
                  <a:pos x="596" y="723"/>
                </a:cxn>
                <a:cxn ang="0">
                  <a:pos x="596" y="718"/>
                </a:cxn>
                <a:cxn ang="0">
                  <a:pos x="591" y="712"/>
                </a:cxn>
                <a:cxn ang="0">
                  <a:pos x="586" y="708"/>
                </a:cxn>
                <a:cxn ang="0">
                  <a:pos x="575" y="708"/>
                </a:cxn>
                <a:cxn ang="0">
                  <a:pos x="467" y="772"/>
                </a:cxn>
                <a:cxn ang="0">
                  <a:pos x="341" y="695"/>
                </a:cxn>
                <a:cxn ang="0">
                  <a:pos x="335" y="689"/>
                </a:cxn>
                <a:cxn ang="0">
                  <a:pos x="335" y="679"/>
                </a:cxn>
                <a:cxn ang="0">
                  <a:pos x="335" y="668"/>
                </a:cxn>
                <a:cxn ang="0">
                  <a:pos x="335" y="658"/>
                </a:cxn>
                <a:cxn ang="0">
                  <a:pos x="375" y="597"/>
                </a:cxn>
                <a:cxn ang="0">
                  <a:pos x="406" y="533"/>
                </a:cxn>
                <a:cxn ang="0">
                  <a:pos x="445" y="467"/>
                </a:cxn>
                <a:cxn ang="0">
                  <a:pos x="477" y="409"/>
                </a:cxn>
                <a:cxn ang="0">
                  <a:pos x="515" y="342"/>
                </a:cxn>
                <a:cxn ang="0">
                  <a:pos x="559" y="282"/>
                </a:cxn>
                <a:cxn ang="0">
                  <a:pos x="602" y="222"/>
                </a:cxn>
                <a:cxn ang="0">
                  <a:pos x="651" y="168"/>
                </a:cxn>
                <a:cxn ang="0">
                  <a:pos x="749" y="190"/>
                </a:cxn>
                <a:cxn ang="0">
                  <a:pos x="753" y="184"/>
                </a:cxn>
                <a:cxn ang="0">
                  <a:pos x="753" y="178"/>
                </a:cxn>
                <a:cxn ang="0">
                  <a:pos x="753" y="174"/>
                </a:cxn>
                <a:cxn ang="0">
                  <a:pos x="749" y="168"/>
                </a:cxn>
                <a:cxn ang="0">
                  <a:pos x="467" y="0"/>
                </a:cxn>
                <a:cxn ang="0">
                  <a:pos x="467" y="5"/>
                </a:cxn>
                <a:cxn ang="0">
                  <a:pos x="532" y="108"/>
                </a:cxn>
                <a:cxn ang="0">
                  <a:pos x="211" y="604"/>
                </a:cxn>
                <a:cxn ang="0">
                  <a:pos x="167" y="593"/>
                </a:cxn>
                <a:cxn ang="0">
                  <a:pos x="136" y="575"/>
                </a:cxn>
                <a:cxn ang="0">
                  <a:pos x="103" y="548"/>
                </a:cxn>
                <a:cxn ang="0">
                  <a:pos x="75" y="517"/>
                </a:cxn>
                <a:cxn ang="0">
                  <a:pos x="81" y="396"/>
                </a:cxn>
                <a:cxn ang="0">
                  <a:pos x="75" y="390"/>
                </a:cxn>
                <a:cxn ang="0">
                  <a:pos x="71" y="390"/>
                </a:cxn>
                <a:cxn ang="0">
                  <a:pos x="59" y="396"/>
                </a:cxn>
                <a:cxn ang="0">
                  <a:pos x="53" y="396"/>
                </a:cxn>
                <a:cxn ang="0">
                  <a:pos x="37" y="434"/>
                </a:cxn>
                <a:cxn ang="0">
                  <a:pos x="16" y="473"/>
                </a:cxn>
                <a:cxn ang="0">
                  <a:pos x="0" y="517"/>
                </a:cxn>
                <a:cxn ang="0">
                  <a:pos x="0" y="560"/>
                </a:cxn>
                <a:cxn ang="0">
                  <a:pos x="488" y="865"/>
                </a:cxn>
              </a:cxnLst>
              <a:rect l="0" t="0" r="r" b="b"/>
              <a:pathLst>
                <a:path w="753" h="865">
                  <a:moveTo>
                    <a:pt x="488" y="865"/>
                  </a:moveTo>
                  <a:lnTo>
                    <a:pt x="520" y="837"/>
                  </a:lnTo>
                  <a:lnTo>
                    <a:pt x="548" y="799"/>
                  </a:lnTo>
                  <a:lnTo>
                    <a:pt x="569" y="761"/>
                  </a:lnTo>
                  <a:lnTo>
                    <a:pt x="596" y="723"/>
                  </a:lnTo>
                  <a:lnTo>
                    <a:pt x="596" y="718"/>
                  </a:lnTo>
                  <a:lnTo>
                    <a:pt x="591" y="712"/>
                  </a:lnTo>
                  <a:lnTo>
                    <a:pt x="586" y="708"/>
                  </a:lnTo>
                  <a:lnTo>
                    <a:pt x="575" y="708"/>
                  </a:lnTo>
                  <a:lnTo>
                    <a:pt x="467" y="772"/>
                  </a:lnTo>
                  <a:lnTo>
                    <a:pt x="341" y="695"/>
                  </a:lnTo>
                  <a:lnTo>
                    <a:pt x="335" y="689"/>
                  </a:lnTo>
                  <a:lnTo>
                    <a:pt x="335" y="679"/>
                  </a:lnTo>
                  <a:lnTo>
                    <a:pt x="335" y="668"/>
                  </a:lnTo>
                  <a:lnTo>
                    <a:pt x="335" y="658"/>
                  </a:lnTo>
                  <a:lnTo>
                    <a:pt x="375" y="597"/>
                  </a:lnTo>
                  <a:lnTo>
                    <a:pt x="406" y="533"/>
                  </a:lnTo>
                  <a:lnTo>
                    <a:pt x="445" y="467"/>
                  </a:lnTo>
                  <a:lnTo>
                    <a:pt x="477" y="409"/>
                  </a:lnTo>
                  <a:lnTo>
                    <a:pt x="515" y="342"/>
                  </a:lnTo>
                  <a:lnTo>
                    <a:pt x="559" y="282"/>
                  </a:lnTo>
                  <a:lnTo>
                    <a:pt x="602" y="222"/>
                  </a:lnTo>
                  <a:lnTo>
                    <a:pt x="651" y="168"/>
                  </a:lnTo>
                  <a:lnTo>
                    <a:pt x="749" y="190"/>
                  </a:lnTo>
                  <a:lnTo>
                    <a:pt x="753" y="184"/>
                  </a:lnTo>
                  <a:lnTo>
                    <a:pt x="753" y="178"/>
                  </a:lnTo>
                  <a:lnTo>
                    <a:pt x="753" y="174"/>
                  </a:lnTo>
                  <a:lnTo>
                    <a:pt x="749" y="168"/>
                  </a:lnTo>
                  <a:lnTo>
                    <a:pt x="467" y="0"/>
                  </a:lnTo>
                  <a:lnTo>
                    <a:pt x="467" y="5"/>
                  </a:lnTo>
                  <a:lnTo>
                    <a:pt x="532" y="108"/>
                  </a:lnTo>
                  <a:lnTo>
                    <a:pt x="211" y="604"/>
                  </a:lnTo>
                  <a:lnTo>
                    <a:pt x="167" y="593"/>
                  </a:lnTo>
                  <a:lnTo>
                    <a:pt x="136" y="575"/>
                  </a:lnTo>
                  <a:lnTo>
                    <a:pt x="103" y="548"/>
                  </a:lnTo>
                  <a:lnTo>
                    <a:pt x="75" y="517"/>
                  </a:lnTo>
                  <a:lnTo>
                    <a:pt x="81" y="396"/>
                  </a:lnTo>
                  <a:lnTo>
                    <a:pt x="75" y="390"/>
                  </a:lnTo>
                  <a:lnTo>
                    <a:pt x="71" y="390"/>
                  </a:lnTo>
                  <a:lnTo>
                    <a:pt x="59" y="396"/>
                  </a:lnTo>
                  <a:lnTo>
                    <a:pt x="53" y="396"/>
                  </a:lnTo>
                  <a:lnTo>
                    <a:pt x="37" y="434"/>
                  </a:lnTo>
                  <a:lnTo>
                    <a:pt x="16" y="473"/>
                  </a:lnTo>
                  <a:lnTo>
                    <a:pt x="0" y="517"/>
                  </a:lnTo>
                  <a:lnTo>
                    <a:pt x="0" y="560"/>
                  </a:lnTo>
                  <a:lnTo>
                    <a:pt x="488" y="865"/>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64" name="Freeform 40"/>
            <p:cNvSpPr>
              <a:spLocks/>
            </p:cNvSpPr>
            <p:nvPr userDrawn="1"/>
          </p:nvSpPr>
          <p:spPr bwMode="auto">
            <a:xfrm>
              <a:off x="1184" y="3393"/>
              <a:ext cx="57" cy="59"/>
            </a:xfrm>
            <a:custGeom>
              <a:avLst/>
              <a:gdLst/>
              <a:ahLst/>
              <a:cxnLst>
                <a:cxn ang="0">
                  <a:pos x="690" y="1149"/>
                </a:cxn>
                <a:cxn ang="0">
                  <a:pos x="700" y="1144"/>
                </a:cxn>
                <a:cxn ang="0">
                  <a:pos x="690" y="991"/>
                </a:cxn>
                <a:cxn ang="0">
                  <a:pos x="786" y="872"/>
                </a:cxn>
                <a:cxn ang="0">
                  <a:pos x="890" y="752"/>
                </a:cxn>
                <a:cxn ang="0">
                  <a:pos x="994" y="642"/>
                </a:cxn>
                <a:cxn ang="0">
                  <a:pos x="1074" y="588"/>
                </a:cxn>
                <a:cxn ang="0">
                  <a:pos x="1124" y="604"/>
                </a:cxn>
                <a:cxn ang="0">
                  <a:pos x="1129" y="583"/>
                </a:cxn>
                <a:cxn ang="0">
                  <a:pos x="1085" y="534"/>
                </a:cxn>
                <a:cxn ang="0">
                  <a:pos x="1031" y="490"/>
                </a:cxn>
                <a:cxn ang="0">
                  <a:pos x="977" y="457"/>
                </a:cxn>
                <a:cxn ang="0">
                  <a:pos x="945" y="441"/>
                </a:cxn>
                <a:cxn ang="0">
                  <a:pos x="938" y="447"/>
                </a:cxn>
                <a:cxn ang="0">
                  <a:pos x="949" y="479"/>
                </a:cxn>
                <a:cxn ang="0">
                  <a:pos x="972" y="528"/>
                </a:cxn>
                <a:cxn ang="0">
                  <a:pos x="933" y="594"/>
                </a:cxn>
                <a:cxn ang="0">
                  <a:pos x="863" y="675"/>
                </a:cxn>
                <a:cxn ang="0">
                  <a:pos x="792" y="758"/>
                </a:cxn>
                <a:cxn ang="0">
                  <a:pos x="721" y="829"/>
                </a:cxn>
                <a:cxn ang="0">
                  <a:pos x="679" y="866"/>
                </a:cxn>
                <a:cxn ang="0">
                  <a:pos x="673" y="860"/>
                </a:cxn>
                <a:cxn ang="0">
                  <a:pos x="727" y="594"/>
                </a:cxn>
                <a:cxn ang="0">
                  <a:pos x="804" y="322"/>
                </a:cxn>
                <a:cxn ang="0">
                  <a:pos x="792" y="315"/>
                </a:cxn>
                <a:cxn ang="0">
                  <a:pos x="776" y="315"/>
                </a:cxn>
                <a:cxn ang="0">
                  <a:pos x="669" y="382"/>
                </a:cxn>
                <a:cxn ang="0">
                  <a:pos x="565" y="447"/>
                </a:cxn>
                <a:cxn ang="0">
                  <a:pos x="456" y="511"/>
                </a:cxn>
                <a:cxn ang="0">
                  <a:pos x="342" y="571"/>
                </a:cxn>
                <a:cxn ang="0">
                  <a:pos x="325" y="577"/>
                </a:cxn>
                <a:cxn ang="0">
                  <a:pos x="309" y="571"/>
                </a:cxn>
                <a:cxn ang="0">
                  <a:pos x="304" y="561"/>
                </a:cxn>
                <a:cxn ang="0">
                  <a:pos x="365" y="463"/>
                </a:cxn>
                <a:cxn ang="0">
                  <a:pos x="423" y="370"/>
                </a:cxn>
                <a:cxn ang="0">
                  <a:pos x="488" y="278"/>
                </a:cxn>
                <a:cxn ang="0">
                  <a:pos x="565" y="197"/>
                </a:cxn>
                <a:cxn ang="0">
                  <a:pos x="613" y="212"/>
                </a:cxn>
                <a:cxn ang="0">
                  <a:pos x="651" y="219"/>
                </a:cxn>
                <a:cxn ang="0">
                  <a:pos x="657" y="212"/>
                </a:cxn>
                <a:cxn ang="0">
                  <a:pos x="657" y="201"/>
                </a:cxn>
                <a:cxn ang="0">
                  <a:pos x="423" y="0"/>
                </a:cxn>
                <a:cxn ang="0">
                  <a:pos x="451" y="98"/>
                </a:cxn>
                <a:cxn ang="0">
                  <a:pos x="375" y="229"/>
                </a:cxn>
                <a:cxn ang="0">
                  <a:pos x="294" y="354"/>
                </a:cxn>
                <a:cxn ang="0">
                  <a:pos x="206" y="479"/>
                </a:cxn>
                <a:cxn ang="0">
                  <a:pos x="114" y="610"/>
                </a:cxn>
                <a:cxn ang="0">
                  <a:pos x="6" y="594"/>
                </a:cxn>
                <a:cxn ang="0">
                  <a:pos x="0" y="598"/>
                </a:cxn>
                <a:cxn ang="0">
                  <a:pos x="586" y="517"/>
                </a:cxn>
                <a:cxn ang="0">
                  <a:pos x="597" y="517"/>
                </a:cxn>
                <a:cxn ang="0">
                  <a:pos x="607" y="528"/>
                </a:cxn>
                <a:cxn ang="0">
                  <a:pos x="565" y="752"/>
                </a:cxn>
                <a:cxn ang="0">
                  <a:pos x="488" y="986"/>
                </a:cxn>
                <a:cxn ang="0">
                  <a:pos x="527" y="1035"/>
                </a:cxn>
                <a:cxn ang="0">
                  <a:pos x="580" y="1078"/>
                </a:cxn>
                <a:cxn ang="0">
                  <a:pos x="629" y="1110"/>
                </a:cxn>
                <a:cxn ang="0">
                  <a:pos x="684" y="1149"/>
                </a:cxn>
              </a:cxnLst>
              <a:rect l="0" t="0" r="r" b="b"/>
              <a:pathLst>
                <a:path w="1145" h="1149">
                  <a:moveTo>
                    <a:pt x="684" y="1149"/>
                  </a:moveTo>
                  <a:lnTo>
                    <a:pt x="690" y="1149"/>
                  </a:lnTo>
                  <a:lnTo>
                    <a:pt x="694" y="1149"/>
                  </a:lnTo>
                  <a:lnTo>
                    <a:pt x="700" y="1144"/>
                  </a:lnTo>
                  <a:lnTo>
                    <a:pt x="646" y="1051"/>
                  </a:lnTo>
                  <a:lnTo>
                    <a:pt x="690" y="991"/>
                  </a:lnTo>
                  <a:lnTo>
                    <a:pt x="739" y="931"/>
                  </a:lnTo>
                  <a:lnTo>
                    <a:pt x="786" y="872"/>
                  </a:lnTo>
                  <a:lnTo>
                    <a:pt x="835" y="811"/>
                  </a:lnTo>
                  <a:lnTo>
                    <a:pt x="890" y="752"/>
                  </a:lnTo>
                  <a:lnTo>
                    <a:pt x="938" y="697"/>
                  </a:lnTo>
                  <a:lnTo>
                    <a:pt x="994" y="642"/>
                  </a:lnTo>
                  <a:lnTo>
                    <a:pt x="1047" y="588"/>
                  </a:lnTo>
                  <a:lnTo>
                    <a:pt x="1074" y="588"/>
                  </a:lnTo>
                  <a:lnTo>
                    <a:pt x="1102" y="598"/>
                  </a:lnTo>
                  <a:lnTo>
                    <a:pt x="1124" y="604"/>
                  </a:lnTo>
                  <a:lnTo>
                    <a:pt x="1145" y="610"/>
                  </a:lnTo>
                  <a:lnTo>
                    <a:pt x="1129" y="583"/>
                  </a:lnTo>
                  <a:lnTo>
                    <a:pt x="1108" y="555"/>
                  </a:lnTo>
                  <a:lnTo>
                    <a:pt x="1085" y="534"/>
                  </a:lnTo>
                  <a:lnTo>
                    <a:pt x="1058" y="511"/>
                  </a:lnTo>
                  <a:lnTo>
                    <a:pt x="1031" y="490"/>
                  </a:lnTo>
                  <a:lnTo>
                    <a:pt x="1004" y="474"/>
                  </a:lnTo>
                  <a:lnTo>
                    <a:pt x="977" y="457"/>
                  </a:lnTo>
                  <a:lnTo>
                    <a:pt x="949" y="441"/>
                  </a:lnTo>
                  <a:lnTo>
                    <a:pt x="945" y="441"/>
                  </a:lnTo>
                  <a:lnTo>
                    <a:pt x="945" y="447"/>
                  </a:lnTo>
                  <a:lnTo>
                    <a:pt x="938" y="447"/>
                  </a:lnTo>
                  <a:lnTo>
                    <a:pt x="938" y="453"/>
                  </a:lnTo>
                  <a:lnTo>
                    <a:pt x="949" y="479"/>
                  </a:lnTo>
                  <a:lnTo>
                    <a:pt x="961" y="501"/>
                  </a:lnTo>
                  <a:lnTo>
                    <a:pt x="972" y="528"/>
                  </a:lnTo>
                  <a:lnTo>
                    <a:pt x="967" y="555"/>
                  </a:lnTo>
                  <a:lnTo>
                    <a:pt x="933" y="594"/>
                  </a:lnTo>
                  <a:lnTo>
                    <a:pt x="896" y="638"/>
                  </a:lnTo>
                  <a:lnTo>
                    <a:pt x="863" y="675"/>
                  </a:lnTo>
                  <a:lnTo>
                    <a:pt x="831" y="718"/>
                  </a:lnTo>
                  <a:lnTo>
                    <a:pt x="792" y="758"/>
                  </a:lnTo>
                  <a:lnTo>
                    <a:pt x="760" y="795"/>
                  </a:lnTo>
                  <a:lnTo>
                    <a:pt x="721" y="829"/>
                  </a:lnTo>
                  <a:lnTo>
                    <a:pt x="684" y="866"/>
                  </a:lnTo>
                  <a:lnTo>
                    <a:pt x="679" y="866"/>
                  </a:lnTo>
                  <a:lnTo>
                    <a:pt x="673" y="866"/>
                  </a:lnTo>
                  <a:lnTo>
                    <a:pt x="673" y="860"/>
                  </a:lnTo>
                  <a:lnTo>
                    <a:pt x="690" y="730"/>
                  </a:lnTo>
                  <a:lnTo>
                    <a:pt x="727" y="594"/>
                  </a:lnTo>
                  <a:lnTo>
                    <a:pt x="770" y="457"/>
                  </a:lnTo>
                  <a:lnTo>
                    <a:pt x="804" y="322"/>
                  </a:lnTo>
                  <a:lnTo>
                    <a:pt x="804" y="315"/>
                  </a:lnTo>
                  <a:lnTo>
                    <a:pt x="792" y="315"/>
                  </a:lnTo>
                  <a:lnTo>
                    <a:pt x="786" y="315"/>
                  </a:lnTo>
                  <a:lnTo>
                    <a:pt x="776" y="315"/>
                  </a:lnTo>
                  <a:lnTo>
                    <a:pt x="721" y="349"/>
                  </a:lnTo>
                  <a:lnTo>
                    <a:pt x="669" y="382"/>
                  </a:lnTo>
                  <a:lnTo>
                    <a:pt x="619" y="413"/>
                  </a:lnTo>
                  <a:lnTo>
                    <a:pt x="565" y="447"/>
                  </a:lnTo>
                  <a:lnTo>
                    <a:pt x="510" y="479"/>
                  </a:lnTo>
                  <a:lnTo>
                    <a:pt x="456" y="511"/>
                  </a:lnTo>
                  <a:lnTo>
                    <a:pt x="402" y="545"/>
                  </a:lnTo>
                  <a:lnTo>
                    <a:pt x="342" y="571"/>
                  </a:lnTo>
                  <a:lnTo>
                    <a:pt x="337" y="577"/>
                  </a:lnTo>
                  <a:lnTo>
                    <a:pt x="325" y="577"/>
                  </a:lnTo>
                  <a:lnTo>
                    <a:pt x="319" y="577"/>
                  </a:lnTo>
                  <a:lnTo>
                    <a:pt x="309" y="571"/>
                  </a:lnTo>
                  <a:lnTo>
                    <a:pt x="309" y="567"/>
                  </a:lnTo>
                  <a:lnTo>
                    <a:pt x="304" y="561"/>
                  </a:lnTo>
                  <a:lnTo>
                    <a:pt x="337" y="511"/>
                  </a:lnTo>
                  <a:lnTo>
                    <a:pt x="365" y="463"/>
                  </a:lnTo>
                  <a:lnTo>
                    <a:pt x="390" y="413"/>
                  </a:lnTo>
                  <a:lnTo>
                    <a:pt x="423" y="370"/>
                  </a:lnTo>
                  <a:lnTo>
                    <a:pt x="456" y="322"/>
                  </a:lnTo>
                  <a:lnTo>
                    <a:pt x="488" y="278"/>
                  </a:lnTo>
                  <a:lnTo>
                    <a:pt x="527" y="235"/>
                  </a:lnTo>
                  <a:lnTo>
                    <a:pt x="565" y="197"/>
                  </a:lnTo>
                  <a:lnTo>
                    <a:pt x="592" y="201"/>
                  </a:lnTo>
                  <a:lnTo>
                    <a:pt x="613" y="212"/>
                  </a:lnTo>
                  <a:lnTo>
                    <a:pt x="635" y="219"/>
                  </a:lnTo>
                  <a:lnTo>
                    <a:pt x="651" y="219"/>
                  </a:lnTo>
                  <a:lnTo>
                    <a:pt x="651" y="212"/>
                  </a:lnTo>
                  <a:lnTo>
                    <a:pt x="657" y="212"/>
                  </a:lnTo>
                  <a:lnTo>
                    <a:pt x="663" y="207"/>
                  </a:lnTo>
                  <a:lnTo>
                    <a:pt x="657" y="201"/>
                  </a:lnTo>
                  <a:lnTo>
                    <a:pt x="429" y="0"/>
                  </a:lnTo>
                  <a:lnTo>
                    <a:pt x="423" y="0"/>
                  </a:lnTo>
                  <a:lnTo>
                    <a:pt x="418" y="0"/>
                  </a:lnTo>
                  <a:lnTo>
                    <a:pt x="451" y="98"/>
                  </a:lnTo>
                  <a:lnTo>
                    <a:pt x="412" y="164"/>
                  </a:lnTo>
                  <a:lnTo>
                    <a:pt x="375" y="229"/>
                  </a:lnTo>
                  <a:lnTo>
                    <a:pt x="337" y="293"/>
                  </a:lnTo>
                  <a:lnTo>
                    <a:pt x="294" y="354"/>
                  </a:lnTo>
                  <a:lnTo>
                    <a:pt x="249" y="420"/>
                  </a:lnTo>
                  <a:lnTo>
                    <a:pt x="206" y="479"/>
                  </a:lnTo>
                  <a:lnTo>
                    <a:pt x="157" y="545"/>
                  </a:lnTo>
                  <a:lnTo>
                    <a:pt x="114" y="610"/>
                  </a:lnTo>
                  <a:lnTo>
                    <a:pt x="6" y="588"/>
                  </a:lnTo>
                  <a:lnTo>
                    <a:pt x="6" y="594"/>
                  </a:lnTo>
                  <a:lnTo>
                    <a:pt x="0" y="594"/>
                  </a:lnTo>
                  <a:lnTo>
                    <a:pt x="0" y="598"/>
                  </a:lnTo>
                  <a:lnTo>
                    <a:pt x="174" y="746"/>
                  </a:lnTo>
                  <a:lnTo>
                    <a:pt x="586" y="517"/>
                  </a:lnTo>
                  <a:lnTo>
                    <a:pt x="592" y="517"/>
                  </a:lnTo>
                  <a:lnTo>
                    <a:pt x="597" y="517"/>
                  </a:lnTo>
                  <a:lnTo>
                    <a:pt x="602" y="524"/>
                  </a:lnTo>
                  <a:lnTo>
                    <a:pt x="607" y="528"/>
                  </a:lnTo>
                  <a:lnTo>
                    <a:pt x="597" y="638"/>
                  </a:lnTo>
                  <a:lnTo>
                    <a:pt x="565" y="752"/>
                  </a:lnTo>
                  <a:lnTo>
                    <a:pt x="522" y="872"/>
                  </a:lnTo>
                  <a:lnTo>
                    <a:pt x="488" y="986"/>
                  </a:lnTo>
                  <a:lnTo>
                    <a:pt x="506" y="1013"/>
                  </a:lnTo>
                  <a:lnTo>
                    <a:pt x="527" y="1035"/>
                  </a:lnTo>
                  <a:lnTo>
                    <a:pt x="553" y="1057"/>
                  </a:lnTo>
                  <a:lnTo>
                    <a:pt x="580" y="1078"/>
                  </a:lnTo>
                  <a:lnTo>
                    <a:pt x="602" y="1094"/>
                  </a:lnTo>
                  <a:lnTo>
                    <a:pt x="629" y="1110"/>
                  </a:lnTo>
                  <a:lnTo>
                    <a:pt x="657" y="1134"/>
                  </a:lnTo>
                  <a:lnTo>
                    <a:pt x="684" y="1149"/>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65" name="Freeform 41"/>
            <p:cNvSpPr>
              <a:spLocks/>
            </p:cNvSpPr>
            <p:nvPr userDrawn="1"/>
          </p:nvSpPr>
          <p:spPr bwMode="auto">
            <a:xfrm>
              <a:off x="1591" y="3419"/>
              <a:ext cx="0" cy="2"/>
            </a:xfrm>
            <a:custGeom>
              <a:avLst/>
              <a:gdLst/>
              <a:ahLst/>
              <a:cxnLst>
                <a:cxn ang="0">
                  <a:pos x="10" y="17"/>
                </a:cxn>
                <a:cxn ang="0">
                  <a:pos x="16" y="13"/>
                </a:cxn>
                <a:cxn ang="0">
                  <a:pos x="16" y="6"/>
                </a:cxn>
                <a:cxn ang="0">
                  <a:pos x="10" y="0"/>
                </a:cxn>
                <a:cxn ang="0">
                  <a:pos x="5" y="0"/>
                </a:cxn>
                <a:cxn ang="0">
                  <a:pos x="0" y="6"/>
                </a:cxn>
                <a:cxn ang="0">
                  <a:pos x="0" y="13"/>
                </a:cxn>
                <a:cxn ang="0">
                  <a:pos x="5" y="17"/>
                </a:cxn>
                <a:cxn ang="0">
                  <a:pos x="10" y="17"/>
                </a:cxn>
              </a:cxnLst>
              <a:rect l="0" t="0" r="r" b="b"/>
              <a:pathLst>
                <a:path w="16" h="17">
                  <a:moveTo>
                    <a:pt x="10" y="17"/>
                  </a:moveTo>
                  <a:lnTo>
                    <a:pt x="16" y="13"/>
                  </a:lnTo>
                  <a:lnTo>
                    <a:pt x="16" y="6"/>
                  </a:lnTo>
                  <a:lnTo>
                    <a:pt x="10" y="0"/>
                  </a:lnTo>
                  <a:lnTo>
                    <a:pt x="5" y="0"/>
                  </a:lnTo>
                  <a:lnTo>
                    <a:pt x="0" y="6"/>
                  </a:lnTo>
                  <a:lnTo>
                    <a:pt x="0" y="13"/>
                  </a:lnTo>
                  <a:lnTo>
                    <a:pt x="5" y="17"/>
                  </a:lnTo>
                  <a:lnTo>
                    <a:pt x="10" y="17"/>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66" name="Freeform 42"/>
            <p:cNvSpPr>
              <a:spLocks/>
            </p:cNvSpPr>
            <p:nvPr userDrawn="1"/>
          </p:nvSpPr>
          <p:spPr bwMode="auto">
            <a:xfrm>
              <a:off x="1159" y="3374"/>
              <a:ext cx="41" cy="40"/>
            </a:xfrm>
            <a:custGeom>
              <a:avLst/>
              <a:gdLst/>
              <a:ahLst/>
              <a:cxnLst>
                <a:cxn ang="0">
                  <a:pos x="304" y="789"/>
                </a:cxn>
                <a:cxn ang="0">
                  <a:pos x="288" y="740"/>
                </a:cxn>
                <a:cxn ang="0">
                  <a:pos x="353" y="658"/>
                </a:cxn>
                <a:cxn ang="0">
                  <a:pos x="462" y="555"/>
                </a:cxn>
                <a:cxn ang="0">
                  <a:pos x="571" y="447"/>
                </a:cxn>
                <a:cxn ang="0">
                  <a:pos x="684" y="349"/>
                </a:cxn>
                <a:cxn ang="0">
                  <a:pos x="825" y="331"/>
                </a:cxn>
                <a:cxn ang="0">
                  <a:pos x="825" y="320"/>
                </a:cxn>
                <a:cxn ang="0">
                  <a:pos x="749" y="239"/>
                </a:cxn>
                <a:cxn ang="0">
                  <a:pos x="672" y="152"/>
                </a:cxn>
                <a:cxn ang="0">
                  <a:pos x="592" y="71"/>
                </a:cxn>
                <a:cxn ang="0">
                  <a:pos x="500" y="0"/>
                </a:cxn>
                <a:cxn ang="0">
                  <a:pos x="424" y="38"/>
                </a:cxn>
                <a:cxn ang="0">
                  <a:pos x="358" y="75"/>
                </a:cxn>
                <a:cxn ang="0">
                  <a:pos x="353" y="87"/>
                </a:cxn>
                <a:cxn ang="0">
                  <a:pos x="358" y="97"/>
                </a:cxn>
                <a:cxn ang="0">
                  <a:pos x="397" y="92"/>
                </a:cxn>
                <a:cxn ang="0">
                  <a:pos x="445" y="81"/>
                </a:cxn>
                <a:cxn ang="0">
                  <a:pos x="494" y="75"/>
                </a:cxn>
                <a:cxn ang="0">
                  <a:pos x="532" y="102"/>
                </a:cxn>
                <a:cxn ang="0">
                  <a:pos x="586" y="164"/>
                </a:cxn>
                <a:cxn ang="0">
                  <a:pos x="619" y="222"/>
                </a:cxn>
                <a:cxn ang="0">
                  <a:pos x="614" y="239"/>
                </a:cxn>
                <a:cxn ang="0">
                  <a:pos x="608" y="256"/>
                </a:cxn>
                <a:cxn ang="0">
                  <a:pos x="565" y="288"/>
                </a:cxn>
                <a:cxn ang="0">
                  <a:pos x="527" y="337"/>
                </a:cxn>
                <a:cxn ang="0">
                  <a:pos x="484" y="376"/>
                </a:cxn>
                <a:cxn ang="0">
                  <a:pos x="435" y="397"/>
                </a:cxn>
                <a:cxn ang="0">
                  <a:pos x="397" y="370"/>
                </a:cxn>
                <a:cxn ang="0">
                  <a:pos x="370" y="327"/>
                </a:cxn>
                <a:cxn ang="0">
                  <a:pos x="397" y="235"/>
                </a:cxn>
                <a:cxn ang="0">
                  <a:pos x="347" y="256"/>
                </a:cxn>
                <a:cxn ang="0">
                  <a:pos x="283" y="315"/>
                </a:cxn>
                <a:cxn ang="0">
                  <a:pos x="239" y="359"/>
                </a:cxn>
                <a:cxn ang="0">
                  <a:pos x="233" y="376"/>
                </a:cxn>
                <a:cxn ang="0">
                  <a:pos x="229" y="380"/>
                </a:cxn>
                <a:cxn ang="0">
                  <a:pos x="233" y="392"/>
                </a:cxn>
                <a:cxn ang="0">
                  <a:pos x="267" y="386"/>
                </a:cxn>
                <a:cxn ang="0">
                  <a:pos x="315" y="380"/>
                </a:cxn>
                <a:cxn ang="0">
                  <a:pos x="353" y="413"/>
                </a:cxn>
                <a:cxn ang="0">
                  <a:pos x="370" y="430"/>
                </a:cxn>
                <a:cxn ang="0">
                  <a:pos x="380" y="451"/>
                </a:cxn>
                <a:cxn ang="0">
                  <a:pos x="380" y="463"/>
                </a:cxn>
                <a:cxn ang="0">
                  <a:pos x="343" y="506"/>
                </a:cxn>
                <a:cxn ang="0">
                  <a:pos x="304" y="544"/>
                </a:cxn>
                <a:cxn ang="0">
                  <a:pos x="255" y="582"/>
                </a:cxn>
                <a:cxn ang="0">
                  <a:pos x="211" y="620"/>
                </a:cxn>
                <a:cxn ang="0">
                  <a:pos x="141" y="582"/>
                </a:cxn>
                <a:cxn ang="0">
                  <a:pos x="93" y="516"/>
                </a:cxn>
                <a:cxn ang="0">
                  <a:pos x="98" y="451"/>
                </a:cxn>
                <a:cxn ang="0">
                  <a:pos x="110" y="392"/>
                </a:cxn>
                <a:cxn ang="0">
                  <a:pos x="104" y="380"/>
                </a:cxn>
                <a:cxn ang="0">
                  <a:pos x="93" y="376"/>
                </a:cxn>
                <a:cxn ang="0">
                  <a:pos x="27" y="527"/>
                </a:cxn>
                <a:cxn ang="0">
                  <a:pos x="93" y="604"/>
                </a:cxn>
                <a:cxn ang="0">
                  <a:pos x="163" y="681"/>
                </a:cxn>
                <a:cxn ang="0">
                  <a:pos x="239" y="756"/>
                </a:cxn>
                <a:cxn ang="0">
                  <a:pos x="283" y="799"/>
                </a:cxn>
                <a:cxn ang="0">
                  <a:pos x="300" y="816"/>
                </a:cxn>
              </a:cxnLst>
              <a:rect l="0" t="0" r="r" b="b"/>
              <a:pathLst>
                <a:path w="825" h="816">
                  <a:moveTo>
                    <a:pt x="310" y="816"/>
                  </a:moveTo>
                  <a:lnTo>
                    <a:pt x="304" y="789"/>
                  </a:lnTo>
                  <a:lnTo>
                    <a:pt x="294" y="762"/>
                  </a:lnTo>
                  <a:lnTo>
                    <a:pt x="288" y="740"/>
                  </a:lnTo>
                  <a:lnTo>
                    <a:pt x="300" y="712"/>
                  </a:lnTo>
                  <a:lnTo>
                    <a:pt x="353" y="658"/>
                  </a:lnTo>
                  <a:lnTo>
                    <a:pt x="408" y="610"/>
                  </a:lnTo>
                  <a:lnTo>
                    <a:pt x="462" y="555"/>
                  </a:lnTo>
                  <a:lnTo>
                    <a:pt x="515" y="500"/>
                  </a:lnTo>
                  <a:lnTo>
                    <a:pt x="571" y="447"/>
                  </a:lnTo>
                  <a:lnTo>
                    <a:pt x="625" y="397"/>
                  </a:lnTo>
                  <a:lnTo>
                    <a:pt x="684" y="349"/>
                  </a:lnTo>
                  <a:lnTo>
                    <a:pt x="743" y="305"/>
                  </a:lnTo>
                  <a:lnTo>
                    <a:pt x="825" y="331"/>
                  </a:lnTo>
                  <a:lnTo>
                    <a:pt x="825" y="327"/>
                  </a:lnTo>
                  <a:lnTo>
                    <a:pt x="825" y="320"/>
                  </a:lnTo>
                  <a:lnTo>
                    <a:pt x="788" y="283"/>
                  </a:lnTo>
                  <a:lnTo>
                    <a:pt x="749" y="239"/>
                  </a:lnTo>
                  <a:lnTo>
                    <a:pt x="712" y="195"/>
                  </a:lnTo>
                  <a:lnTo>
                    <a:pt x="672" y="152"/>
                  </a:lnTo>
                  <a:lnTo>
                    <a:pt x="635" y="108"/>
                  </a:lnTo>
                  <a:lnTo>
                    <a:pt x="592" y="71"/>
                  </a:lnTo>
                  <a:lnTo>
                    <a:pt x="549" y="32"/>
                  </a:lnTo>
                  <a:lnTo>
                    <a:pt x="500" y="0"/>
                  </a:lnTo>
                  <a:lnTo>
                    <a:pt x="462" y="16"/>
                  </a:lnTo>
                  <a:lnTo>
                    <a:pt x="424" y="38"/>
                  </a:lnTo>
                  <a:lnTo>
                    <a:pt x="392" y="54"/>
                  </a:lnTo>
                  <a:lnTo>
                    <a:pt x="358" y="75"/>
                  </a:lnTo>
                  <a:lnTo>
                    <a:pt x="353" y="81"/>
                  </a:lnTo>
                  <a:lnTo>
                    <a:pt x="353" y="87"/>
                  </a:lnTo>
                  <a:lnTo>
                    <a:pt x="353" y="92"/>
                  </a:lnTo>
                  <a:lnTo>
                    <a:pt x="358" y="97"/>
                  </a:lnTo>
                  <a:lnTo>
                    <a:pt x="374" y="97"/>
                  </a:lnTo>
                  <a:lnTo>
                    <a:pt x="397" y="92"/>
                  </a:lnTo>
                  <a:lnTo>
                    <a:pt x="424" y="87"/>
                  </a:lnTo>
                  <a:lnTo>
                    <a:pt x="445" y="81"/>
                  </a:lnTo>
                  <a:lnTo>
                    <a:pt x="467" y="75"/>
                  </a:lnTo>
                  <a:lnTo>
                    <a:pt x="494" y="75"/>
                  </a:lnTo>
                  <a:lnTo>
                    <a:pt x="515" y="87"/>
                  </a:lnTo>
                  <a:lnTo>
                    <a:pt x="532" y="102"/>
                  </a:lnTo>
                  <a:lnTo>
                    <a:pt x="559" y="136"/>
                  </a:lnTo>
                  <a:lnTo>
                    <a:pt x="586" y="164"/>
                  </a:lnTo>
                  <a:lnTo>
                    <a:pt x="608" y="189"/>
                  </a:lnTo>
                  <a:lnTo>
                    <a:pt x="619" y="222"/>
                  </a:lnTo>
                  <a:lnTo>
                    <a:pt x="614" y="235"/>
                  </a:lnTo>
                  <a:lnTo>
                    <a:pt x="614" y="239"/>
                  </a:lnTo>
                  <a:lnTo>
                    <a:pt x="614" y="250"/>
                  </a:lnTo>
                  <a:lnTo>
                    <a:pt x="608" y="256"/>
                  </a:lnTo>
                  <a:lnTo>
                    <a:pt x="586" y="272"/>
                  </a:lnTo>
                  <a:lnTo>
                    <a:pt x="565" y="288"/>
                  </a:lnTo>
                  <a:lnTo>
                    <a:pt x="543" y="315"/>
                  </a:lnTo>
                  <a:lnTo>
                    <a:pt x="527" y="337"/>
                  </a:lnTo>
                  <a:lnTo>
                    <a:pt x="505" y="359"/>
                  </a:lnTo>
                  <a:lnTo>
                    <a:pt x="484" y="376"/>
                  </a:lnTo>
                  <a:lnTo>
                    <a:pt x="462" y="392"/>
                  </a:lnTo>
                  <a:lnTo>
                    <a:pt x="435" y="397"/>
                  </a:lnTo>
                  <a:lnTo>
                    <a:pt x="418" y="386"/>
                  </a:lnTo>
                  <a:lnTo>
                    <a:pt x="397" y="370"/>
                  </a:lnTo>
                  <a:lnTo>
                    <a:pt x="380" y="349"/>
                  </a:lnTo>
                  <a:lnTo>
                    <a:pt x="370" y="327"/>
                  </a:lnTo>
                  <a:lnTo>
                    <a:pt x="402" y="239"/>
                  </a:lnTo>
                  <a:lnTo>
                    <a:pt x="397" y="235"/>
                  </a:lnTo>
                  <a:lnTo>
                    <a:pt x="392" y="235"/>
                  </a:lnTo>
                  <a:lnTo>
                    <a:pt x="347" y="256"/>
                  </a:lnTo>
                  <a:lnTo>
                    <a:pt x="315" y="283"/>
                  </a:lnTo>
                  <a:lnTo>
                    <a:pt x="283" y="315"/>
                  </a:lnTo>
                  <a:lnTo>
                    <a:pt x="245" y="353"/>
                  </a:lnTo>
                  <a:lnTo>
                    <a:pt x="239" y="359"/>
                  </a:lnTo>
                  <a:lnTo>
                    <a:pt x="233" y="370"/>
                  </a:lnTo>
                  <a:lnTo>
                    <a:pt x="233" y="376"/>
                  </a:lnTo>
                  <a:lnTo>
                    <a:pt x="229" y="376"/>
                  </a:lnTo>
                  <a:lnTo>
                    <a:pt x="229" y="380"/>
                  </a:lnTo>
                  <a:lnTo>
                    <a:pt x="233" y="386"/>
                  </a:lnTo>
                  <a:lnTo>
                    <a:pt x="233" y="392"/>
                  </a:lnTo>
                  <a:lnTo>
                    <a:pt x="239" y="392"/>
                  </a:lnTo>
                  <a:lnTo>
                    <a:pt x="267" y="386"/>
                  </a:lnTo>
                  <a:lnTo>
                    <a:pt x="288" y="380"/>
                  </a:lnTo>
                  <a:lnTo>
                    <a:pt x="315" y="380"/>
                  </a:lnTo>
                  <a:lnTo>
                    <a:pt x="337" y="397"/>
                  </a:lnTo>
                  <a:lnTo>
                    <a:pt x="353" y="413"/>
                  </a:lnTo>
                  <a:lnTo>
                    <a:pt x="364" y="419"/>
                  </a:lnTo>
                  <a:lnTo>
                    <a:pt x="370" y="430"/>
                  </a:lnTo>
                  <a:lnTo>
                    <a:pt x="380" y="447"/>
                  </a:lnTo>
                  <a:lnTo>
                    <a:pt x="380" y="451"/>
                  </a:lnTo>
                  <a:lnTo>
                    <a:pt x="380" y="457"/>
                  </a:lnTo>
                  <a:lnTo>
                    <a:pt x="380" y="463"/>
                  </a:lnTo>
                  <a:lnTo>
                    <a:pt x="364" y="484"/>
                  </a:lnTo>
                  <a:lnTo>
                    <a:pt x="343" y="506"/>
                  </a:lnTo>
                  <a:lnTo>
                    <a:pt x="325" y="521"/>
                  </a:lnTo>
                  <a:lnTo>
                    <a:pt x="304" y="544"/>
                  </a:lnTo>
                  <a:lnTo>
                    <a:pt x="283" y="561"/>
                  </a:lnTo>
                  <a:lnTo>
                    <a:pt x="255" y="582"/>
                  </a:lnTo>
                  <a:lnTo>
                    <a:pt x="233" y="598"/>
                  </a:lnTo>
                  <a:lnTo>
                    <a:pt x="211" y="620"/>
                  </a:lnTo>
                  <a:lnTo>
                    <a:pt x="174" y="610"/>
                  </a:lnTo>
                  <a:lnTo>
                    <a:pt x="141" y="582"/>
                  </a:lnTo>
                  <a:lnTo>
                    <a:pt x="114" y="549"/>
                  </a:lnTo>
                  <a:lnTo>
                    <a:pt x="93" y="516"/>
                  </a:lnTo>
                  <a:lnTo>
                    <a:pt x="87" y="484"/>
                  </a:lnTo>
                  <a:lnTo>
                    <a:pt x="98" y="451"/>
                  </a:lnTo>
                  <a:lnTo>
                    <a:pt x="110" y="423"/>
                  </a:lnTo>
                  <a:lnTo>
                    <a:pt x="110" y="392"/>
                  </a:lnTo>
                  <a:lnTo>
                    <a:pt x="110" y="386"/>
                  </a:lnTo>
                  <a:lnTo>
                    <a:pt x="104" y="380"/>
                  </a:lnTo>
                  <a:lnTo>
                    <a:pt x="98" y="380"/>
                  </a:lnTo>
                  <a:lnTo>
                    <a:pt x="93" y="376"/>
                  </a:lnTo>
                  <a:lnTo>
                    <a:pt x="0" y="490"/>
                  </a:lnTo>
                  <a:lnTo>
                    <a:pt x="27" y="527"/>
                  </a:lnTo>
                  <a:lnTo>
                    <a:pt x="60" y="565"/>
                  </a:lnTo>
                  <a:lnTo>
                    <a:pt x="93" y="604"/>
                  </a:lnTo>
                  <a:lnTo>
                    <a:pt x="131" y="642"/>
                  </a:lnTo>
                  <a:lnTo>
                    <a:pt x="163" y="681"/>
                  </a:lnTo>
                  <a:lnTo>
                    <a:pt x="201" y="718"/>
                  </a:lnTo>
                  <a:lnTo>
                    <a:pt x="239" y="756"/>
                  </a:lnTo>
                  <a:lnTo>
                    <a:pt x="272" y="795"/>
                  </a:lnTo>
                  <a:lnTo>
                    <a:pt x="283" y="799"/>
                  </a:lnTo>
                  <a:lnTo>
                    <a:pt x="294" y="810"/>
                  </a:lnTo>
                  <a:lnTo>
                    <a:pt x="300" y="816"/>
                  </a:lnTo>
                  <a:lnTo>
                    <a:pt x="310" y="816"/>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67" name="Freeform 43"/>
            <p:cNvSpPr>
              <a:spLocks/>
            </p:cNvSpPr>
            <p:nvPr userDrawn="1"/>
          </p:nvSpPr>
          <p:spPr bwMode="auto">
            <a:xfrm>
              <a:off x="1127" y="3342"/>
              <a:ext cx="52" cy="48"/>
            </a:xfrm>
            <a:custGeom>
              <a:avLst/>
              <a:gdLst/>
              <a:ahLst/>
              <a:cxnLst>
                <a:cxn ang="0">
                  <a:pos x="460" y="930"/>
                </a:cxn>
                <a:cxn ang="0">
                  <a:pos x="439" y="853"/>
                </a:cxn>
                <a:cxn ang="0">
                  <a:pos x="546" y="739"/>
                </a:cxn>
                <a:cxn ang="0">
                  <a:pos x="666" y="637"/>
                </a:cxn>
                <a:cxn ang="0">
                  <a:pos x="791" y="544"/>
                </a:cxn>
                <a:cxn ang="0">
                  <a:pos x="910" y="456"/>
                </a:cxn>
                <a:cxn ang="0">
                  <a:pos x="964" y="474"/>
                </a:cxn>
                <a:cxn ang="0">
                  <a:pos x="1013" y="490"/>
                </a:cxn>
                <a:cxn ang="0">
                  <a:pos x="1025" y="490"/>
                </a:cxn>
                <a:cxn ang="0">
                  <a:pos x="840" y="266"/>
                </a:cxn>
                <a:cxn ang="0">
                  <a:pos x="834" y="272"/>
                </a:cxn>
                <a:cxn ang="0">
                  <a:pos x="850" y="332"/>
                </a:cxn>
                <a:cxn ang="0">
                  <a:pos x="844" y="392"/>
                </a:cxn>
                <a:cxn ang="0">
                  <a:pos x="759" y="469"/>
                </a:cxn>
                <a:cxn ang="0">
                  <a:pos x="676" y="539"/>
                </a:cxn>
                <a:cxn ang="0">
                  <a:pos x="590" y="610"/>
                </a:cxn>
                <a:cxn ang="0">
                  <a:pos x="503" y="658"/>
                </a:cxn>
                <a:cxn ang="0">
                  <a:pos x="498" y="653"/>
                </a:cxn>
                <a:cxn ang="0">
                  <a:pos x="492" y="637"/>
                </a:cxn>
                <a:cxn ang="0">
                  <a:pos x="666" y="43"/>
                </a:cxn>
                <a:cxn ang="0">
                  <a:pos x="645" y="10"/>
                </a:cxn>
                <a:cxn ang="0">
                  <a:pos x="74" y="382"/>
                </a:cxn>
                <a:cxn ang="0">
                  <a:pos x="4" y="332"/>
                </a:cxn>
                <a:cxn ang="0">
                  <a:pos x="21" y="397"/>
                </a:cxn>
                <a:cxn ang="0">
                  <a:pos x="96" y="500"/>
                </a:cxn>
                <a:cxn ang="0">
                  <a:pos x="145" y="549"/>
                </a:cxn>
                <a:cxn ang="0">
                  <a:pos x="157" y="544"/>
                </a:cxn>
                <a:cxn ang="0">
                  <a:pos x="162" y="425"/>
                </a:cxn>
                <a:cxn ang="0">
                  <a:pos x="242" y="359"/>
                </a:cxn>
                <a:cxn ang="0">
                  <a:pos x="466" y="201"/>
                </a:cxn>
                <a:cxn ang="0">
                  <a:pos x="482" y="207"/>
                </a:cxn>
                <a:cxn ang="0">
                  <a:pos x="492" y="222"/>
                </a:cxn>
                <a:cxn ang="0">
                  <a:pos x="449" y="376"/>
                </a:cxn>
                <a:cxn ang="0">
                  <a:pos x="395" y="521"/>
                </a:cxn>
                <a:cxn ang="0">
                  <a:pos x="346" y="669"/>
                </a:cxn>
                <a:cxn ang="0">
                  <a:pos x="341" y="811"/>
                </a:cxn>
                <a:cxn ang="0">
                  <a:pos x="395" y="876"/>
                </a:cxn>
                <a:cxn ang="0">
                  <a:pos x="449" y="942"/>
                </a:cxn>
                <a:cxn ang="0">
                  <a:pos x="460" y="936"/>
                </a:cxn>
              </a:cxnLst>
              <a:rect l="0" t="0" r="r" b="b"/>
              <a:pathLst>
                <a:path w="1025" h="942">
                  <a:moveTo>
                    <a:pt x="460" y="936"/>
                  </a:moveTo>
                  <a:lnTo>
                    <a:pt x="460" y="930"/>
                  </a:lnTo>
                  <a:lnTo>
                    <a:pt x="466" y="925"/>
                  </a:lnTo>
                  <a:lnTo>
                    <a:pt x="439" y="853"/>
                  </a:lnTo>
                  <a:lnTo>
                    <a:pt x="492" y="795"/>
                  </a:lnTo>
                  <a:lnTo>
                    <a:pt x="546" y="739"/>
                  </a:lnTo>
                  <a:lnTo>
                    <a:pt x="607" y="687"/>
                  </a:lnTo>
                  <a:lnTo>
                    <a:pt x="666" y="637"/>
                  </a:lnTo>
                  <a:lnTo>
                    <a:pt x="731" y="588"/>
                  </a:lnTo>
                  <a:lnTo>
                    <a:pt x="791" y="544"/>
                  </a:lnTo>
                  <a:lnTo>
                    <a:pt x="850" y="500"/>
                  </a:lnTo>
                  <a:lnTo>
                    <a:pt x="910" y="456"/>
                  </a:lnTo>
                  <a:lnTo>
                    <a:pt x="943" y="463"/>
                  </a:lnTo>
                  <a:lnTo>
                    <a:pt x="964" y="474"/>
                  </a:lnTo>
                  <a:lnTo>
                    <a:pt x="986" y="484"/>
                  </a:lnTo>
                  <a:lnTo>
                    <a:pt x="1013" y="490"/>
                  </a:lnTo>
                  <a:lnTo>
                    <a:pt x="1019" y="490"/>
                  </a:lnTo>
                  <a:lnTo>
                    <a:pt x="1025" y="490"/>
                  </a:lnTo>
                  <a:lnTo>
                    <a:pt x="844" y="266"/>
                  </a:lnTo>
                  <a:lnTo>
                    <a:pt x="840" y="266"/>
                  </a:lnTo>
                  <a:lnTo>
                    <a:pt x="834" y="266"/>
                  </a:lnTo>
                  <a:lnTo>
                    <a:pt x="834" y="272"/>
                  </a:lnTo>
                  <a:lnTo>
                    <a:pt x="840" y="299"/>
                  </a:lnTo>
                  <a:lnTo>
                    <a:pt x="850" y="332"/>
                  </a:lnTo>
                  <a:lnTo>
                    <a:pt x="856" y="365"/>
                  </a:lnTo>
                  <a:lnTo>
                    <a:pt x="844" y="392"/>
                  </a:lnTo>
                  <a:lnTo>
                    <a:pt x="802" y="429"/>
                  </a:lnTo>
                  <a:lnTo>
                    <a:pt x="759" y="469"/>
                  </a:lnTo>
                  <a:lnTo>
                    <a:pt x="715" y="506"/>
                  </a:lnTo>
                  <a:lnTo>
                    <a:pt x="676" y="539"/>
                  </a:lnTo>
                  <a:lnTo>
                    <a:pt x="633" y="577"/>
                  </a:lnTo>
                  <a:lnTo>
                    <a:pt x="590" y="610"/>
                  </a:lnTo>
                  <a:lnTo>
                    <a:pt x="546" y="637"/>
                  </a:lnTo>
                  <a:lnTo>
                    <a:pt x="503" y="658"/>
                  </a:lnTo>
                  <a:lnTo>
                    <a:pt x="498" y="658"/>
                  </a:lnTo>
                  <a:lnTo>
                    <a:pt x="498" y="653"/>
                  </a:lnTo>
                  <a:lnTo>
                    <a:pt x="498" y="647"/>
                  </a:lnTo>
                  <a:lnTo>
                    <a:pt x="492" y="637"/>
                  </a:lnTo>
                  <a:lnTo>
                    <a:pt x="672" y="65"/>
                  </a:lnTo>
                  <a:lnTo>
                    <a:pt x="666" y="43"/>
                  </a:lnTo>
                  <a:lnTo>
                    <a:pt x="660" y="22"/>
                  </a:lnTo>
                  <a:lnTo>
                    <a:pt x="645" y="10"/>
                  </a:lnTo>
                  <a:lnTo>
                    <a:pt x="629" y="0"/>
                  </a:lnTo>
                  <a:lnTo>
                    <a:pt x="74" y="382"/>
                  </a:lnTo>
                  <a:lnTo>
                    <a:pt x="10" y="332"/>
                  </a:lnTo>
                  <a:lnTo>
                    <a:pt x="4" y="332"/>
                  </a:lnTo>
                  <a:lnTo>
                    <a:pt x="0" y="336"/>
                  </a:lnTo>
                  <a:lnTo>
                    <a:pt x="21" y="397"/>
                  </a:lnTo>
                  <a:lnTo>
                    <a:pt x="53" y="452"/>
                  </a:lnTo>
                  <a:lnTo>
                    <a:pt x="96" y="500"/>
                  </a:lnTo>
                  <a:lnTo>
                    <a:pt x="141" y="549"/>
                  </a:lnTo>
                  <a:lnTo>
                    <a:pt x="145" y="549"/>
                  </a:lnTo>
                  <a:lnTo>
                    <a:pt x="151" y="549"/>
                  </a:lnTo>
                  <a:lnTo>
                    <a:pt x="157" y="544"/>
                  </a:lnTo>
                  <a:lnTo>
                    <a:pt x="135" y="469"/>
                  </a:lnTo>
                  <a:lnTo>
                    <a:pt x="162" y="425"/>
                  </a:lnTo>
                  <a:lnTo>
                    <a:pt x="200" y="386"/>
                  </a:lnTo>
                  <a:lnTo>
                    <a:pt x="242" y="359"/>
                  </a:lnTo>
                  <a:lnTo>
                    <a:pt x="286" y="326"/>
                  </a:lnTo>
                  <a:lnTo>
                    <a:pt x="466" y="201"/>
                  </a:lnTo>
                  <a:lnTo>
                    <a:pt x="476" y="201"/>
                  </a:lnTo>
                  <a:lnTo>
                    <a:pt x="482" y="207"/>
                  </a:lnTo>
                  <a:lnTo>
                    <a:pt x="488" y="212"/>
                  </a:lnTo>
                  <a:lnTo>
                    <a:pt x="492" y="222"/>
                  </a:lnTo>
                  <a:lnTo>
                    <a:pt x="476" y="299"/>
                  </a:lnTo>
                  <a:lnTo>
                    <a:pt x="449" y="376"/>
                  </a:lnTo>
                  <a:lnTo>
                    <a:pt x="421" y="446"/>
                  </a:lnTo>
                  <a:lnTo>
                    <a:pt x="395" y="521"/>
                  </a:lnTo>
                  <a:lnTo>
                    <a:pt x="368" y="593"/>
                  </a:lnTo>
                  <a:lnTo>
                    <a:pt x="346" y="669"/>
                  </a:lnTo>
                  <a:lnTo>
                    <a:pt x="341" y="739"/>
                  </a:lnTo>
                  <a:lnTo>
                    <a:pt x="341" y="811"/>
                  </a:lnTo>
                  <a:lnTo>
                    <a:pt x="368" y="843"/>
                  </a:lnTo>
                  <a:lnTo>
                    <a:pt x="395" y="876"/>
                  </a:lnTo>
                  <a:lnTo>
                    <a:pt x="417" y="909"/>
                  </a:lnTo>
                  <a:lnTo>
                    <a:pt x="449" y="942"/>
                  </a:lnTo>
                  <a:lnTo>
                    <a:pt x="455" y="936"/>
                  </a:lnTo>
                  <a:lnTo>
                    <a:pt x="460" y="936"/>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68" name="Freeform 44"/>
            <p:cNvSpPr>
              <a:spLocks/>
            </p:cNvSpPr>
            <p:nvPr userDrawn="1"/>
          </p:nvSpPr>
          <p:spPr bwMode="auto">
            <a:xfrm>
              <a:off x="1582" y="3033"/>
              <a:ext cx="252" cy="323"/>
            </a:xfrm>
            <a:custGeom>
              <a:avLst/>
              <a:gdLst/>
              <a:ahLst/>
              <a:cxnLst>
                <a:cxn ang="0">
                  <a:pos x="3929" y="6444"/>
                </a:cxn>
                <a:cxn ang="0">
                  <a:pos x="4166" y="6388"/>
                </a:cxn>
                <a:cxn ang="0">
                  <a:pos x="4481" y="6237"/>
                </a:cxn>
                <a:cxn ang="0">
                  <a:pos x="4758" y="6035"/>
                </a:cxn>
                <a:cxn ang="0">
                  <a:pos x="5013" y="5784"/>
                </a:cxn>
                <a:cxn ang="0">
                  <a:pos x="4579" y="5726"/>
                </a:cxn>
                <a:cxn ang="0">
                  <a:pos x="3532" y="5491"/>
                </a:cxn>
                <a:cxn ang="0">
                  <a:pos x="2484" y="5377"/>
                </a:cxn>
                <a:cxn ang="0">
                  <a:pos x="1590" y="5611"/>
                </a:cxn>
                <a:cxn ang="0">
                  <a:pos x="1411" y="5541"/>
                </a:cxn>
                <a:cxn ang="0">
                  <a:pos x="1329" y="5294"/>
                </a:cxn>
                <a:cxn ang="0">
                  <a:pos x="1178" y="5196"/>
                </a:cxn>
                <a:cxn ang="0">
                  <a:pos x="1151" y="5066"/>
                </a:cxn>
                <a:cxn ang="0">
                  <a:pos x="1090" y="4984"/>
                </a:cxn>
                <a:cxn ang="0">
                  <a:pos x="1015" y="4767"/>
                </a:cxn>
                <a:cxn ang="0">
                  <a:pos x="895" y="4669"/>
                </a:cxn>
                <a:cxn ang="0">
                  <a:pos x="771" y="4561"/>
                </a:cxn>
                <a:cxn ang="0">
                  <a:pos x="878" y="4337"/>
                </a:cxn>
                <a:cxn ang="0">
                  <a:pos x="955" y="4075"/>
                </a:cxn>
                <a:cxn ang="0">
                  <a:pos x="1019" y="3351"/>
                </a:cxn>
                <a:cxn ang="0">
                  <a:pos x="1161" y="3139"/>
                </a:cxn>
                <a:cxn ang="0">
                  <a:pos x="1345" y="2970"/>
                </a:cxn>
                <a:cxn ang="0">
                  <a:pos x="1551" y="2819"/>
                </a:cxn>
                <a:cxn ang="0">
                  <a:pos x="1784" y="2655"/>
                </a:cxn>
                <a:cxn ang="0">
                  <a:pos x="2002" y="2492"/>
                </a:cxn>
                <a:cxn ang="0">
                  <a:pos x="2170" y="2366"/>
                </a:cxn>
                <a:cxn ang="0">
                  <a:pos x="2567" y="2084"/>
                </a:cxn>
                <a:cxn ang="0">
                  <a:pos x="3113" y="1708"/>
                </a:cxn>
                <a:cxn ang="0">
                  <a:pos x="3651" y="1300"/>
                </a:cxn>
                <a:cxn ang="0">
                  <a:pos x="4102" y="881"/>
                </a:cxn>
                <a:cxn ang="0">
                  <a:pos x="4243" y="407"/>
                </a:cxn>
                <a:cxn ang="0">
                  <a:pos x="4117" y="0"/>
                </a:cxn>
                <a:cxn ang="0">
                  <a:pos x="3066" y="903"/>
                </a:cxn>
                <a:cxn ang="0">
                  <a:pos x="1959" y="1692"/>
                </a:cxn>
                <a:cxn ang="0">
                  <a:pos x="847" y="2502"/>
                </a:cxn>
                <a:cxn ang="0">
                  <a:pos x="402" y="3004"/>
                </a:cxn>
                <a:cxn ang="0">
                  <a:pos x="218" y="3635"/>
                </a:cxn>
                <a:cxn ang="0">
                  <a:pos x="169" y="4359"/>
                </a:cxn>
                <a:cxn ang="0">
                  <a:pos x="0" y="4642"/>
                </a:cxn>
                <a:cxn ang="0">
                  <a:pos x="185" y="4799"/>
                </a:cxn>
                <a:cxn ang="0">
                  <a:pos x="359" y="4920"/>
                </a:cxn>
                <a:cxn ang="0">
                  <a:pos x="369" y="5116"/>
                </a:cxn>
                <a:cxn ang="0">
                  <a:pos x="461" y="5148"/>
                </a:cxn>
                <a:cxn ang="0">
                  <a:pos x="483" y="5186"/>
                </a:cxn>
                <a:cxn ang="0">
                  <a:pos x="479" y="5328"/>
                </a:cxn>
                <a:cxn ang="0">
                  <a:pos x="574" y="5562"/>
                </a:cxn>
                <a:cxn ang="0">
                  <a:pos x="651" y="5861"/>
                </a:cxn>
                <a:cxn ang="0">
                  <a:pos x="1270" y="5964"/>
                </a:cxn>
                <a:cxn ang="0">
                  <a:pos x="2013" y="5856"/>
                </a:cxn>
                <a:cxn ang="0">
                  <a:pos x="2702" y="5948"/>
                </a:cxn>
                <a:cxn ang="0">
                  <a:pos x="3223" y="6280"/>
                </a:cxn>
                <a:cxn ang="0">
                  <a:pos x="3761" y="6449"/>
                </a:cxn>
              </a:cxnLst>
              <a:rect l="0" t="0" r="r" b="b"/>
              <a:pathLst>
                <a:path w="5013" h="6449">
                  <a:moveTo>
                    <a:pt x="3761" y="6449"/>
                  </a:moveTo>
                  <a:lnTo>
                    <a:pt x="3803" y="6449"/>
                  </a:lnTo>
                  <a:lnTo>
                    <a:pt x="3846" y="6449"/>
                  </a:lnTo>
                  <a:lnTo>
                    <a:pt x="3884" y="6449"/>
                  </a:lnTo>
                  <a:lnTo>
                    <a:pt x="3929" y="6444"/>
                  </a:lnTo>
                  <a:lnTo>
                    <a:pt x="3972" y="6438"/>
                  </a:lnTo>
                  <a:lnTo>
                    <a:pt x="4009" y="6428"/>
                  </a:lnTo>
                  <a:lnTo>
                    <a:pt x="4053" y="6421"/>
                  </a:lnTo>
                  <a:lnTo>
                    <a:pt x="4096" y="6410"/>
                  </a:lnTo>
                  <a:lnTo>
                    <a:pt x="4166" y="6388"/>
                  </a:lnTo>
                  <a:lnTo>
                    <a:pt x="4237" y="6361"/>
                  </a:lnTo>
                  <a:lnTo>
                    <a:pt x="4301" y="6330"/>
                  </a:lnTo>
                  <a:lnTo>
                    <a:pt x="4362" y="6302"/>
                  </a:lnTo>
                  <a:lnTo>
                    <a:pt x="4427" y="6269"/>
                  </a:lnTo>
                  <a:lnTo>
                    <a:pt x="4481" y="6237"/>
                  </a:lnTo>
                  <a:lnTo>
                    <a:pt x="4541" y="6198"/>
                  </a:lnTo>
                  <a:lnTo>
                    <a:pt x="4595" y="6160"/>
                  </a:lnTo>
                  <a:lnTo>
                    <a:pt x="4651" y="6123"/>
                  </a:lnTo>
                  <a:lnTo>
                    <a:pt x="4703" y="6079"/>
                  </a:lnTo>
                  <a:lnTo>
                    <a:pt x="4758" y="6035"/>
                  </a:lnTo>
                  <a:lnTo>
                    <a:pt x="4807" y="5991"/>
                  </a:lnTo>
                  <a:lnTo>
                    <a:pt x="4860" y="5942"/>
                  </a:lnTo>
                  <a:lnTo>
                    <a:pt x="4909" y="5893"/>
                  </a:lnTo>
                  <a:lnTo>
                    <a:pt x="4964" y="5840"/>
                  </a:lnTo>
                  <a:lnTo>
                    <a:pt x="5013" y="5784"/>
                  </a:lnTo>
                  <a:lnTo>
                    <a:pt x="5013" y="5779"/>
                  </a:lnTo>
                  <a:lnTo>
                    <a:pt x="5007" y="5779"/>
                  </a:lnTo>
                  <a:lnTo>
                    <a:pt x="5002" y="5774"/>
                  </a:lnTo>
                  <a:lnTo>
                    <a:pt x="4792" y="5753"/>
                  </a:lnTo>
                  <a:lnTo>
                    <a:pt x="4579" y="5726"/>
                  </a:lnTo>
                  <a:lnTo>
                    <a:pt x="4368" y="5686"/>
                  </a:lnTo>
                  <a:lnTo>
                    <a:pt x="4162" y="5638"/>
                  </a:lnTo>
                  <a:lnTo>
                    <a:pt x="3950" y="5589"/>
                  </a:lnTo>
                  <a:lnTo>
                    <a:pt x="3743" y="5541"/>
                  </a:lnTo>
                  <a:lnTo>
                    <a:pt x="3532" y="5491"/>
                  </a:lnTo>
                  <a:lnTo>
                    <a:pt x="3326" y="5448"/>
                  </a:lnTo>
                  <a:lnTo>
                    <a:pt x="3113" y="5408"/>
                  </a:lnTo>
                  <a:lnTo>
                    <a:pt x="2903" y="5387"/>
                  </a:lnTo>
                  <a:lnTo>
                    <a:pt x="2696" y="5377"/>
                  </a:lnTo>
                  <a:lnTo>
                    <a:pt x="2484" y="5377"/>
                  </a:lnTo>
                  <a:lnTo>
                    <a:pt x="2274" y="5403"/>
                  </a:lnTo>
                  <a:lnTo>
                    <a:pt x="2056" y="5448"/>
                  </a:lnTo>
                  <a:lnTo>
                    <a:pt x="1845" y="5512"/>
                  </a:lnTo>
                  <a:lnTo>
                    <a:pt x="1627" y="5611"/>
                  </a:lnTo>
                  <a:lnTo>
                    <a:pt x="1590" y="5611"/>
                  </a:lnTo>
                  <a:lnTo>
                    <a:pt x="1547" y="5605"/>
                  </a:lnTo>
                  <a:lnTo>
                    <a:pt x="1508" y="5594"/>
                  </a:lnTo>
                  <a:lnTo>
                    <a:pt x="1476" y="5578"/>
                  </a:lnTo>
                  <a:lnTo>
                    <a:pt x="1437" y="5562"/>
                  </a:lnTo>
                  <a:lnTo>
                    <a:pt x="1411" y="5541"/>
                  </a:lnTo>
                  <a:lnTo>
                    <a:pt x="1389" y="5519"/>
                  </a:lnTo>
                  <a:lnTo>
                    <a:pt x="1367" y="5485"/>
                  </a:lnTo>
                  <a:lnTo>
                    <a:pt x="1345" y="5421"/>
                  </a:lnTo>
                  <a:lnTo>
                    <a:pt x="1340" y="5356"/>
                  </a:lnTo>
                  <a:lnTo>
                    <a:pt x="1329" y="5294"/>
                  </a:lnTo>
                  <a:lnTo>
                    <a:pt x="1286" y="5246"/>
                  </a:lnTo>
                  <a:lnTo>
                    <a:pt x="1259" y="5230"/>
                  </a:lnTo>
                  <a:lnTo>
                    <a:pt x="1232" y="5219"/>
                  </a:lnTo>
                  <a:lnTo>
                    <a:pt x="1204" y="5214"/>
                  </a:lnTo>
                  <a:lnTo>
                    <a:pt x="1178" y="5196"/>
                  </a:lnTo>
                  <a:lnTo>
                    <a:pt x="1155" y="5175"/>
                  </a:lnTo>
                  <a:lnTo>
                    <a:pt x="1145" y="5148"/>
                  </a:lnTo>
                  <a:lnTo>
                    <a:pt x="1133" y="5122"/>
                  </a:lnTo>
                  <a:lnTo>
                    <a:pt x="1139" y="5088"/>
                  </a:lnTo>
                  <a:lnTo>
                    <a:pt x="1151" y="5066"/>
                  </a:lnTo>
                  <a:lnTo>
                    <a:pt x="1155" y="5045"/>
                  </a:lnTo>
                  <a:lnTo>
                    <a:pt x="1166" y="5024"/>
                  </a:lnTo>
                  <a:lnTo>
                    <a:pt x="1166" y="4995"/>
                  </a:lnTo>
                  <a:lnTo>
                    <a:pt x="1129" y="4990"/>
                  </a:lnTo>
                  <a:lnTo>
                    <a:pt x="1090" y="4984"/>
                  </a:lnTo>
                  <a:lnTo>
                    <a:pt x="1053" y="4968"/>
                  </a:lnTo>
                  <a:lnTo>
                    <a:pt x="1025" y="4941"/>
                  </a:lnTo>
                  <a:lnTo>
                    <a:pt x="1009" y="4881"/>
                  </a:lnTo>
                  <a:lnTo>
                    <a:pt x="1015" y="4827"/>
                  </a:lnTo>
                  <a:lnTo>
                    <a:pt x="1015" y="4767"/>
                  </a:lnTo>
                  <a:lnTo>
                    <a:pt x="998" y="4719"/>
                  </a:lnTo>
                  <a:lnTo>
                    <a:pt x="976" y="4696"/>
                  </a:lnTo>
                  <a:lnTo>
                    <a:pt x="955" y="4685"/>
                  </a:lnTo>
                  <a:lnTo>
                    <a:pt x="928" y="4675"/>
                  </a:lnTo>
                  <a:lnTo>
                    <a:pt x="895" y="4669"/>
                  </a:lnTo>
                  <a:lnTo>
                    <a:pt x="862" y="4663"/>
                  </a:lnTo>
                  <a:lnTo>
                    <a:pt x="835" y="4653"/>
                  </a:lnTo>
                  <a:lnTo>
                    <a:pt x="808" y="4636"/>
                  </a:lnTo>
                  <a:lnTo>
                    <a:pt x="787" y="4609"/>
                  </a:lnTo>
                  <a:lnTo>
                    <a:pt x="771" y="4561"/>
                  </a:lnTo>
                  <a:lnTo>
                    <a:pt x="782" y="4512"/>
                  </a:lnTo>
                  <a:lnTo>
                    <a:pt x="804" y="4467"/>
                  </a:lnTo>
                  <a:lnTo>
                    <a:pt x="825" y="4430"/>
                  </a:lnTo>
                  <a:lnTo>
                    <a:pt x="851" y="4386"/>
                  </a:lnTo>
                  <a:lnTo>
                    <a:pt x="878" y="4337"/>
                  </a:lnTo>
                  <a:lnTo>
                    <a:pt x="906" y="4287"/>
                  </a:lnTo>
                  <a:lnTo>
                    <a:pt x="928" y="4239"/>
                  </a:lnTo>
                  <a:lnTo>
                    <a:pt x="949" y="4185"/>
                  </a:lnTo>
                  <a:lnTo>
                    <a:pt x="955" y="4131"/>
                  </a:lnTo>
                  <a:lnTo>
                    <a:pt x="955" y="4075"/>
                  </a:lnTo>
                  <a:lnTo>
                    <a:pt x="945" y="4017"/>
                  </a:lnTo>
                  <a:lnTo>
                    <a:pt x="922" y="3847"/>
                  </a:lnTo>
                  <a:lnTo>
                    <a:pt x="934" y="3678"/>
                  </a:lnTo>
                  <a:lnTo>
                    <a:pt x="966" y="3509"/>
                  </a:lnTo>
                  <a:lnTo>
                    <a:pt x="1019" y="3351"/>
                  </a:lnTo>
                  <a:lnTo>
                    <a:pt x="1041" y="3309"/>
                  </a:lnTo>
                  <a:lnTo>
                    <a:pt x="1069" y="3259"/>
                  </a:lnTo>
                  <a:lnTo>
                    <a:pt x="1102" y="3222"/>
                  </a:lnTo>
                  <a:lnTo>
                    <a:pt x="1129" y="3178"/>
                  </a:lnTo>
                  <a:lnTo>
                    <a:pt x="1161" y="3139"/>
                  </a:lnTo>
                  <a:lnTo>
                    <a:pt x="1193" y="3108"/>
                  </a:lnTo>
                  <a:lnTo>
                    <a:pt x="1232" y="3068"/>
                  </a:lnTo>
                  <a:lnTo>
                    <a:pt x="1265" y="3037"/>
                  </a:lnTo>
                  <a:lnTo>
                    <a:pt x="1307" y="3004"/>
                  </a:lnTo>
                  <a:lnTo>
                    <a:pt x="1345" y="2970"/>
                  </a:lnTo>
                  <a:lnTo>
                    <a:pt x="1389" y="2938"/>
                  </a:lnTo>
                  <a:lnTo>
                    <a:pt x="1427" y="2905"/>
                  </a:lnTo>
                  <a:lnTo>
                    <a:pt x="1470" y="2877"/>
                  </a:lnTo>
                  <a:lnTo>
                    <a:pt x="1508" y="2852"/>
                  </a:lnTo>
                  <a:lnTo>
                    <a:pt x="1551" y="2819"/>
                  </a:lnTo>
                  <a:lnTo>
                    <a:pt x="1590" y="2791"/>
                  </a:lnTo>
                  <a:lnTo>
                    <a:pt x="1638" y="2753"/>
                  </a:lnTo>
                  <a:lnTo>
                    <a:pt x="1688" y="2720"/>
                  </a:lnTo>
                  <a:lnTo>
                    <a:pt x="1737" y="2689"/>
                  </a:lnTo>
                  <a:lnTo>
                    <a:pt x="1784" y="2655"/>
                  </a:lnTo>
                  <a:lnTo>
                    <a:pt x="1829" y="2622"/>
                  </a:lnTo>
                  <a:lnTo>
                    <a:pt x="1872" y="2591"/>
                  </a:lnTo>
                  <a:lnTo>
                    <a:pt x="1921" y="2557"/>
                  </a:lnTo>
                  <a:lnTo>
                    <a:pt x="1965" y="2520"/>
                  </a:lnTo>
                  <a:lnTo>
                    <a:pt x="2002" y="2492"/>
                  </a:lnTo>
                  <a:lnTo>
                    <a:pt x="2035" y="2470"/>
                  </a:lnTo>
                  <a:lnTo>
                    <a:pt x="2066" y="2443"/>
                  </a:lnTo>
                  <a:lnTo>
                    <a:pt x="2106" y="2416"/>
                  </a:lnTo>
                  <a:lnTo>
                    <a:pt x="2137" y="2388"/>
                  </a:lnTo>
                  <a:lnTo>
                    <a:pt x="2170" y="2366"/>
                  </a:lnTo>
                  <a:lnTo>
                    <a:pt x="2203" y="2339"/>
                  </a:lnTo>
                  <a:lnTo>
                    <a:pt x="2240" y="2317"/>
                  </a:lnTo>
                  <a:lnTo>
                    <a:pt x="2349" y="2242"/>
                  </a:lnTo>
                  <a:lnTo>
                    <a:pt x="2458" y="2159"/>
                  </a:lnTo>
                  <a:lnTo>
                    <a:pt x="2567" y="2084"/>
                  </a:lnTo>
                  <a:lnTo>
                    <a:pt x="2674" y="2008"/>
                  </a:lnTo>
                  <a:lnTo>
                    <a:pt x="2784" y="1937"/>
                  </a:lnTo>
                  <a:lnTo>
                    <a:pt x="2898" y="1860"/>
                  </a:lnTo>
                  <a:lnTo>
                    <a:pt x="3006" y="1784"/>
                  </a:lnTo>
                  <a:lnTo>
                    <a:pt x="3113" y="1708"/>
                  </a:lnTo>
                  <a:lnTo>
                    <a:pt x="3223" y="1632"/>
                  </a:lnTo>
                  <a:lnTo>
                    <a:pt x="3331" y="1550"/>
                  </a:lnTo>
                  <a:lnTo>
                    <a:pt x="3434" y="1469"/>
                  </a:lnTo>
                  <a:lnTo>
                    <a:pt x="3543" y="1387"/>
                  </a:lnTo>
                  <a:lnTo>
                    <a:pt x="3651" y="1300"/>
                  </a:lnTo>
                  <a:lnTo>
                    <a:pt x="3761" y="1213"/>
                  </a:lnTo>
                  <a:lnTo>
                    <a:pt x="3862" y="1121"/>
                  </a:lnTo>
                  <a:lnTo>
                    <a:pt x="3972" y="1028"/>
                  </a:lnTo>
                  <a:lnTo>
                    <a:pt x="4036" y="957"/>
                  </a:lnTo>
                  <a:lnTo>
                    <a:pt x="4102" y="881"/>
                  </a:lnTo>
                  <a:lnTo>
                    <a:pt x="4150" y="795"/>
                  </a:lnTo>
                  <a:lnTo>
                    <a:pt x="4194" y="702"/>
                  </a:lnTo>
                  <a:lnTo>
                    <a:pt x="4221" y="608"/>
                  </a:lnTo>
                  <a:lnTo>
                    <a:pt x="4237" y="511"/>
                  </a:lnTo>
                  <a:lnTo>
                    <a:pt x="4243" y="407"/>
                  </a:lnTo>
                  <a:lnTo>
                    <a:pt x="4231" y="309"/>
                  </a:lnTo>
                  <a:lnTo>
                    <a:pt x="4216" y="222"/>
                  </a:lnTo>
                  <a:lnTo>
                    <a:pt x="4194" y="140"/>
                  </a:lnTo>
                  <a:lnTo>
                    <a:pt x="4162" y="65"/>
                  </a:lnTo>
                  <a:lnTo>
                    <a:pt x="4117" y="0"/>
                  </a:lnTo>
                  <a:lnTo>
                    <a:pt x="3912" y="195"/>
                  </a:lnTo>
                  <a:lnTo>
                    <a:pt x="3705" y="380"/>
                  </a:lnTo>
                  <a:lnTo>
                    <a:pt x="3494" y="560"/>
                  </a:lnTo>
                  <a:lnTo>
                    <a:pt x="3282" y="733"/>
                  </a:lnTo>
                  <a:lnTo>
                    <a:pt x="3066" y="903"/>
                  </a:lnTo>
                  <a:lnTo>
                    <a:pt x="2842" y="1065"/>
                  </a:lnTo>
                  <a:lnTo>
                    <a:pt x="2625" y="1223"/>
                  </a:lnTo>
                  <a:lnTo>
                    <a:pt x="2404" y="1381"/>
                  </a:lnTo>
                  <a:lnTo>
                    <a:pt x="2180" y="1540"/>
                  </a:lnTo>
                  <a:lnTo>
                    <a:pt x="1959" y="1692"/>
                  </a:lnTo>
                  <a:lnTo>
                    <a:pt x="1731" y="1849"/>
                  </a:lnTo>
                  <a:lnTo>
                    <a:pt x="1508" y="2008"/>
                  </a:lnTo>
                  <a:lnTo>
                    <a:pt x="1286" y="2165"/>
                  </a:lnTo>
                  <a:lnTo>
                    <a:pt x="1069" y="2334"/>
                  </a:lnTo>
                  <a:lnTo>
                    <a:pt x="847" y="2502"/>
                  </a:lnTo>
                  <a:lnTo>
                    <a:pt x="630" y="2676"/>
                  </a:lnTo>
                  <a:lnTo>
                    <a:pt x="559" y="2748"/>
                  </a:lnTo>
                  <a:lnTo>
                    <a:pt x="500" y="2824"/>
                  </a:lnTo>
                  <a:lnTo>
                    <a:pt x="445" y="2911"/>
                  </a:lnTo>
                  <a:lnTo>
                    <a:pt x="402" y="3004"/>
                  </a:lnTo>
                  <a:lnTo>
                    <a:pt x="363" y="3108"/>
                  </a:lnTo>
                  <a:lnTo>
                    <a:pt x="332" y="3210"/>
                  </a:lnTo>
                  <a:lnTo>
                    <a:pt x="304" y="3314"/>
                  </a:lnTo>
                  <a:lnTo>
                    <a:pt x="276" y="3417"/>
                  </a:lnTo>
                  <a:lnTo>
                    <a:pt x="218" y="3635"/>
                  </a:lnTo>
                  <a:lnTo>
                    <a:pt x="222" y="3847"/>
                  </a:lnTo>
                  <a:lnTo>
                    <a:pt x="245" y="4048"/>
                  </a:lnTo>
                  <a:lnTo>
                    <a:pt x="239" y="4245"/>
                  </a:lnTo>
                  <a:lnTo>
                    <a:pt x="206" y="4304"/>
                  </a:lnTo>
                  <a:lnTo>
                    <a:pt x="169" y="4359"/>
                  </a:lnTo>
                  <a:lnTo>
                    <a:pt x="125" y="4408"/>
                  </a:lnTo>
                  <a:lnTo>
                    <a:pt x="82" y="4463"/>
                  </a:lnTo>
                  <a:lnTo>
                    <a:pt x="44" y="4516"/>
                  </a:lnTo>
                  <a:lnTo>
                    <a:pt x="16" y="4577"/>
                  </a:lnTo>
                  <a:lnTo>
                    <a:pt x="0" y="4642"/>
                  </a:lnTo>
                  <a:lnTo>
                    <a:pt x="6" y="4719"/>
                  </a:lnTo>
                  <a:lnTo>
                    <a:pt x="38" y="4756"/>
                  </a:lnTo>
                  <a:lnTo>
                    <a:pt x="82" y="4783"/>
                  </a:lnTo>
                  <a:lnTo>
                    <a:pt x="129" y="4793"/>
                  </a:lnTo>
                  <a:lnTo>
                    <a:pt x="185" y="4799"/>
                  </a:lnTo>
                  <a:lnTo>
                    <a:pt x="233" y="4799"/>
                  </a:lnTo>
                  <a:lnTo>
                    <a:pt x="282" y="4811"/>
                  </a:lnTo>
                  <a:lnTo>
                    <a:pt x="326" y="4833"/>
                  </a:lnTo>
                  <a:lnTo>
                    <a:pt x="359" y="4864"/>
                  </a:lnTo>
                  <a:lnTo>
                    <a:pt x="359" y="4920"/>
                  </a:lnTo>
                  <a:lnTo>
                    <a:pt x="347" y="4974"/>
                  </a:lnTo>
                  <a:lnTo>
                    <a:pt x="337" y="5024"/>
                  </a:lnTo>
                  <a:lnTo>
                    <a:pt x="342" y="5076"/>
                  </a:lnTo>
                  <a:lnTo>
                    <a:pt x="353" y="5098"/>
                  </a:lnTo>
                  <a:lnTo>
                    <a:pt x="369" y="5116"/>
                  </a:lnTo>
                  <a:lnTo>
                    <a:pt x="386" y="5126"/>
                  </a:lnTo>
                  <a:lnTo>
                    <a:pt x="412" y="5132"/>
                  </a:lnTo>
                  <a:lnTo>
                    <a:pt x="429" y="5132"/>
                  </a:lnTo>
                  <a:lnTo>
                    <a:pt x="445" y="5138"/>
                  </a:lnTo>
                  <a:lnTo>
                    <a:pt x="461" y="5148"/>
                  </a:lnTo>
                  <a:lnTo>
                    <a:pt x="473" y="5153"/>
                  </a:lnTo>
                  <a:lnTo>
                    <a:pt x="473" y="5159"/>
                  </a:lnTo>
                  <a:lnTo>
                    <a:pt x="479" y="5165"/>
                  </a:lnTo>
                  <a:lnTo>
                    <a:pt x="483" y="5175"/>
                  </a:lnTo>
                  <a:lnTo>
                    <a:pt x="483" y="5186"/>
                  </a:lnTo>
                  <a:lnTo>
                    <a:pt x="467" y="5202"/>
                  </a:lnTo>
                  <a:lnTo>
                    <a:pt x="456" y="5224"/>
                  </a:lnTo>
                  <a:lnTo>
                    <a:pt x="445" y="5252"/>
                  </a:lnTo>
                  <a:lnTo>
                    <a:pt x="445" y="5284"/>
                  </a:lnTo>
                  <a:lnTo>
                    <a:pt x="479" y="5328"/>
                  </a:lnTo>
                  <a:lnTo>
                    <a:pt x="526" y="5356"/>
                  </a:lnTo>
                  <a:lnTo>
                    <a:pt x="570" y="5387"/>
                  </a:lnTo>
                  <a:lnTo>
                    <a:pt x="592" y="5437"/>
                  </a:lnTo>
                  <a:lnTo>
                    <a:pt x="586" y="5501"/>
                  </a:lnTo>
                  <a:lnTo>
                    <a:pt x="574" y="5562"/>
                  </a:lnTo>
                  <a:lnTo>
                    <a:pt x="564" y="5627"/>
                  </a:lnTo>
                  <a:lnTo>
                    <a:pt x="570" y="5692"/>
                  </a:lnTo>
                  <a:lnTo>
                    <a:pt x="586" y="5757"/>
                  </a:lnTo>
                  <a:lnTo>
                    <a:pt x="614" y="5812"/>
                  </a:lnTo>
                  <a:lnTo>
                    <a:pt x="651" y="5861"/>
                  </a:lnTo>
                  <a:lnTo>
                    <a:pt x="700" y="5910"/>
                  </a:lnTo>
                  <a:lnTo>
                    <a:pt x="835" y="5948"/>
                  </a:lnTo>
                  <a:lnTo>
                    <a:pt x="976" y="5964"/>
                  </a:lnTo>
                  <a:lnTo>
                    <a:pt x="1123" y="5970"/>
                  </a:lnTo>
                  <a:lnTo>
                    <a:pt x="1270" y="5964"/>
                  </a:lnTo>
                  <a:lnTo>
                    <a:pt x="1421" y="5948"/>
                  </a:lnTo>
                  <a:lnTo>
                    <a:pt x="1568" y="5921"/>
                  </a:lnTo>
                  <a:lnTo>
                    <a:pt x="1720" y="5898"/>
                  </a:lnTo>
                  <a:lnTo>
                    <a:pt x="1866" y="5877"/>
                  </a:lnTo>
                  <a:lnTo>
                    <a:pt x="2013" y="5856"/>
                  </a:lnTo>
                  <a:lnTo>
                    <a:pt x="2159" y="5845"/>
                  </a:lnTo>
                  <a:lnTo>
                    <a:pt x="2300" y="5845"/>
                  </a:lnTo>
                  <a:lnTo>
                    <a:pt x="2441" y="5861"/>
                  </a:lnTo>
                  <a:lnTo>
                    <a:pt x="2572" y="5893"/>
                  </a:lnTo>
                  <a:lnTo>
                    <a:pt x="2702" y="5948"/>
                  </a:lnTo>
                  <a:lnTo>
                    <a:pt x="2827" y="6025"/>
                  </a:lnTo>
                  <a:lnTo>
                    <a:pt x="2941" y="6127"/>
                  </a:lnTo>
                  <a:lnTo>
                    <a:pt x="3033" y="6176"/>
                  </a:lnTo>
                  <a:lnTo>
                    <a:pt x="3125" y="6231"/>
                  </a:lnTo>
                  <a:lnTo>
                    <a:pt x="3223" y="6280"/>
                  </a:lnTo>
                  <a:lnTo>
                    <a:pt x="3326" y="6324"/>
                  </a:lnTo>
                  <a:lnTo>
                    <a:pt x="3429" y="6367"/>
                  </a:lnTo>
                  <a:lnTo>
                    <a:pt x="3537" y="6400"/>
                  </a:lnTo>
                  <a:lnTo>
                    <a:pt x="3647" y="6428"/>
                  </a:lnTo>
                  <a:lnTo>
                    <a:pt x="3761" y="6449"/>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69" name="Freeform 45"/>
            <p:cNvSpPr>
              <a:spLocks/>
            </p:cNvSpPr>
            <p:nvPr userDrawn="1"/>
          </p:nvSpPr>
          <p:spPr bwMode="auto">
            <a:xfrm>
              <a:off x="1108" y="3314"/>
              <a:ext cx="43" cy="40"/>
            </a:xfrm>
            <a:custGeom>
              <a:avLst/>
              <a:gdLst/>
              <a:ahLst/>
              <a:cxnLst>
                <a:cxn ang="0">
                  <a:pos x="449" y="697"/>
                </a:cxn>
                <a:cxn ang="0">
                  <a:pos x="455" y="685"/>
                </a:cxn>
                <a:cxn ang="0">
                  <a:pos x="385" y="691"/>
                </a:cxn>
                <a:cxn ang="0">
                  <a:pos x="313" y="681"/>
                </a:cxn>
                <a:cxn ang="0">
                  <a:pos x="271" y="621"/>
                </a:cxn>
                <a:cxn ang="0">
                  <a:pos x="239" y="561"/>
                </a:cxn>
                <a:cxn ang="0">
                  <a:pos x="335" y="469"/>
                </a:cxn>
                <a:cxn ang="0">
                  <a:pos x="455" y="392"/>
                </a:cxn>
                <a:cxn ang="0">
                  <a:pos x="586" y="322"/>
                </a:cxn>
                <a:cxn ang="0">
                  <a:pos x="706" y="245"/>
                </a:cxn>
                <a:cxn ang="0">
                  <a:pos x="737" y="240"/>
                </a:cxn>
                <a:cxn ang="0">
                  <a:pos x="770" y="245"/>
                </a:cxn>
                <a:cxn ang="0">
                  <a:pos x="791" y="272"/>
                </a:cxn>
                <a:cxn ang="0">
                  <a:pos x="823" y="293"/>
                </a:cxn>
                <a:cxn ang="0">
                  <a:pos x="835" y="293"/>
                </a:cxn>
                <a:cxn ang="0">
                  <a:pos x="677" y="6"/>
                </a:cxn>
                <a:cxn ang="0">
                  <a:pos x="672" y="0"/>
                </a:cxn>
                <a:cxn ang="0">
                  <a:pos x="660" y="6"/>
                </a:cxn>
                <a:cxn ang="0">
                  <a:pos x="660" y="131"/>
                </a:cxn>
                <a:cxn ang="0">
                  <a:pos x="623" y="169"/>
                </a:cxn>
                <a:cxn ang="0">
                  <a:pos x="574" y="195"/>
                </a:cxn>
                <a:cxn ang="0">
                  <a:pos x="519" y="229"/>
                </a:cxn>
                <a:cxn ang="0">
                  <a:pos x="455" y="266"/>
                </a:cxn>
                <a:cxn ang="0">
                  <a:pos x="374" y="316"/>
                </a:cxn>
                <a:cxn ang="0">
                  <a:pos x="292" y="365"/>
                </a:cxn>
                <a:cxn ang="0">
                  <a:pos x="211" y="407"/>
                </a:cxn>
                <a:cxn ang="0">
                  <a:pos x="135" y="403"/>
                </a:cxn>
                <a:cxn ang="0">
                  <a:pos x="98" y="333"/>
                </a:cxn>
                <a:cxn ang="0">
                  <a:pos x="86" y="262"/>
                </a:cxn>
                <a:cxn ang="0">
                  <a:pos x="129" y="213"/>
                </a:cxn>
                <a:cxn ang="0">
                  <a:pos x="147" y="174"/>
                </a:cxn>
                <a:cxn ang="0">
                  <a:pos x="135" y="169"/>
                </a:cxn>
                <a:cxn ang="0">
                  <a:pos x="0" y="272"/>
                </a:cxn>
                <a:cxn ang="0">
                  <a:pos x="303" y="779"/>
                </a:cxn>
              </a:cxnLst>
              <a:rect l="0" t="0" r="r" b="b"/>
              <a:pathLst>
                <a:path w="841" h="779">
                  <a:moveTo>
                    <a:pt x="303" y="779"/>
                  </a:moveTo>
                  <a:lnTo>
                    <a:pt x="449" y="697"/>
                  </a:lnTo>
                  <a:lnTo>
                    <a:pt x="455" y="691"/>
                  </a:lnTo>
                  <a:lnTo>
                    <a:pt x="455" y="685"/>
                  </a:lnTo>
                  <a:lnTo>
                    <a:pt x="423" y="681"/>
                  </a:lnTo>
                  <a:lnTo>
                    <a:pt x="385" y="691"/>
                  </a:lnTo>
                  <a:lnTo>
                    <a:pt x="346" y="697"/>
                  </a:lnTo>
                  <a:lnTo>
                    <a:pt x="313" y="681"/>
                  </a:lnTo>
                  <a:lnTo>
                    <a:pt x="286" y="648"/>
                  </a:lnTo>
                  <a:lnTo>
                    <a:pt x="271" y="621"/>
                  </a:lnTo>
                  <a:lnTo>
                    <a:pt x="255" y="593"/>
                  </a:lnTo>
                  <a:lnTo>
                    <a:pt x="239" y="561"/>
                  </a:lnTo>
                  <a:lnTo>
                    <a:pt x="286" y="511"/>
                  </a:lnTo>
                  <a:lnTo>
                    <a:pt x="335" y="469"/>
                  </a:lnTo>
                  <a:lnTo>
                    <a:pt x="396" y="430"/>
                  </a:lnTo>
                  <a:lnTo>
                    <a:pt x="455" y="392"/>
                  </a:lnTo>
                  <a:lnTo>
                    <a:pt x="519" y="359"/>
                  </a:lnTo>
                  <a:lnTo>
                    <a:pt x="586" y="322"/>
                  </a:lnTo>
                  <a:lnTo>
                    <a:pt x="644" y="283"/>
                  </a:lnTo>
                  <a:lnTo>
                    <a:pt x="706" y="245"/>
                  </a:lnTo>
                  <a:lnTo>
                    <a:pt x="721" y="240"/>
                  </a:lnTo>
                  <a:lnTo>
                    <a:pt x="737" y="240"/>
                  </a:lnTo>
                  <a:lnTo>
                    <a:pt x="753" y="240"/>
                  </a:lnTo>
                  <a:lnTo>
                    <a:pt x="770" y="245"/>
                  </a:lnTo>
                  <a:lnTo>
                    <a:pt x="780" y="256"/>
                  </a:lnTo>
                  <a:lnTo>
                    <a:pt x="791" y="272"/>
                  </a:lnTo>
                  <a:lnTo>
                    <a:pt x="807" y="288"/>
                  </a:lnTo>
                  <a:lnTo>
                    <a:pt x="823" y="293"/>
                  </a:lnTo>
                  <a:lnTo>
                    <a:pt x="830" y="293"/>
                  </a:lnTo>
                  <a:lnTo>
                    <a:pt x="835" y="293"/>
                  </a:lnTo>
                  <a:lnTo>
                    <a:pt x="841" y="293"/>
                  </a:lnTo>
                  <a:lnTo>
                    <a:pt x="677" y="6"/>
                  </a:lnTo>
                  <a:lnTo>
                    <a:pt x="677" y="0"/>
                  </a:lnTo>
                  <a:lnTo>
                    <a:pt x="672" y="0"/>
                  </a:lnTo>
                  <a:lnTo>
                    <a:pt x="666" y="0"/>
                  </a:lnTo>
                  <a:lnTo>
                    <a:pt x="660" y="6"/>
                  </a:lnTo>
                  <a:lnTo>
                    <a:pt x="677" y="103"/>
                  </a:lnTo>
                  <a:lnTo>
                    <a:pt x="660" y="131"/>
                  </a:lnTo>
                  <a:lnTo>
                    <a:pt x="644" y="152"/>
                  </a:lnTo>
                  <a:lnTo>
                    <a:pt x="623" y="169"/>
                  </a:lnTo>
                  <a:lnTo>
                    <a:pt x="596" y="179"/>
                  </a:lnTo>
                  <a:lnTo>
                    <a:pt x="574" y="195"/>
                  </a:lnTo>
                  <a:lnTo>
                    <a:pt x="547" y="213"/>
                  </a:lnTo>
                  <a:lnTo>
                    <a:pt x="519" y="229"/>
                  </a:lnTo>
                  <a:lnTo>
                    <a:pt x="498" y="245"/>
                  </a:lnTo>
                  <a:lnTo>
                    <a:pt x="455" y="266"/>
                  </a:lnTo>
                  <a:lnTo>
                    <a:pt x="412" y="293"/>
                  </a:lnTo>
                  <a:lnTo>
                    <a:pt x="374" y="316"/>
                  </a:lnTo>
                  <a:lnTo>
                    <a:pt x="335" y="343"/>
                  </a:lnTo>
                  <a:lnTo>
                    <a:pt x="292" y="365"/>
                  </a:lnTo>
                  <a:lnTo>
                    <a:pt x="255" y="386"/>
                  </a:lnTo>
                  <a:lnTo>
                    <a:pt x="211" y="407"/>
                  </a:lnTo>
                  <a:lnTo>
                    <a:pt x="168" y="426"/>
                  </a:lnTo>
                  <a:lnTo>
                    <a:pt x="135" y="403"/>
                  </a:lnTo>
                  <a:lnTo>
                    <a:pt x="114" y="370"/>
                  </a:lnTo>
                  <a:lnTo>
                    <a:pt x="98" y="333"/>
                  </a:lnTo>
                  <a:lnTo>
                    <a:pt x="75" y="293"/>
                  </a:lnTo>
                  <a:lnTo>
                    <a:pt x="86" y="262"/>
                  </a:lnTo>
                  <a:lnTo>
                    <a:pt x="108" y="235"/>
                  </a:lnTo>
                  <a:lnTo>
                    <a:pt x="129" y="213"/>
                  </a:lnTo>
                  <a:lnTo>
                    <a:pt x="147" y="179"/>
                  </a:lnTo>
                  <a:lnTo>
                    <a:pt x="147" y="174"/>
                  </a:lnTo>
                  <a:lnTo>
                    <a:pt x="141" y="169"/>
                  </a:lnTo>
                  <a:lnTo>
                    <a:pt x="135" y="169"/>
                  </a:lnTo>
                  <a:lnTo>
                    <a:pt x="129" y="164"/>
                  </a:lnTo>
                  <a:lnTo>
                    <a:pt x="0" y="272"/>
                  </a:lnTo>
                  <a:lnTo>
                    <a:pt x="298" y="779"/>
                  </a:lnTo>
                  <a:lnTo>
                    <a:pt x="303" y="779"/>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70" name="Freeform 46"/>
            <p:cNvSpPr>
              <a:spLocks noEditPoints="1"/>
            </p:cNvSpPr>
            <p:nvPr userDrawn="1"/>
          </p:nvSpPr>
          <p:spPr bwMode="auto">
            <a:xfrm>
              <a:off x="1085" y="3263"/>
              <a:ext cx="39" cy="36"/>
            </a:xfrm>
            <a:custGeom>
              <a:avLst/>
              <a:gdLst/>
              <a:ahLst/>
              <a:cxnLst>
                <a:cxn ang="0">
                  <a:pos x="380" y="718"/>
                </a:cxn>
                <a:cxn ang="0">
                  <a:pos x="483" y="685"/>
                </a:cxn>
                <a:cxn ang="0">
                  <a:pos x="571" y="641"/>
                </a:cxn>
                <a:cxn ang="0">
                  <a:pos x="651" y="582"/>
                </a:cxn>
                <a:cxn ang="0">
                  <a:pos x="734" y="484"/>
                </a:cxn>
                <a:cxn ang="0">
                  <a:pos x="771" y="330"/>
                </a:cxn>
                <a:cxn ang="0">
                  <a:pos x="744" y="211"/>
                </a:cxn>
                <a:cxn ang="0">
                  <a:pos x="706" y="140"/>
                </a:cxn>
                <a:cxn ang="0">
                  <a:pos x="657" y="81"/>
                </a:cxn>
                <a:cxn ang="0">
                  <a:pos x="592" y="31"/>
                </a:cxn>
                <a:cxn ang="0">
                  <a:pos x="500" y="0"/>
                </a:cxn>
                <a:cxn ang="0">
                  <a:pos x="386" y="4"/>
                </a:cxn>
                <a:cxn ang="0">
                  <a:pos x="277" y="37"/>
                </a:cxn>
                <a:cxn ang="0">
                  <a:pos x="179" y="87"/>
                </a:cxn>
                <a:cxn ang="0">
                  <a:pos x="71" y="179"/>
                </a:cxn>
                <a:cxn ang="0">
                  <a:pos x="6" y="336"/>
                </a:cxn>
                <a:cxn ang="0">
                  <a:pos x="12" y="467"/>
                </a:cxn>
                <a:cxn ang="0">
                  <a:pos x="43" y="543"/>
                </a:cxn>
                <a:cxn ang="0">
                  <a:pos x="86" y="608"/>
                </a:cxn>
                <a:cxn ang="0">
                  <a:pos x="147" y="663"/>
                </a:cxn>
                <a:cxn ang="0">
                  <a:pos x="223" y="696"/>
                </a:cxn>
                <a:cxn ang="0">
                  <a:pos x="293" y="712"/>
                </a:cxn>
                <a:cxn ang="0">
                  <a:pos x="261" y="604"/>
                </a:cxn>
                <a:cxn ang="0">
                  <a:pos x="380" y="577"/>
                </a:cxn>
                <a:cxn ang="0">
                  <a:pos x="488" y="533"/>
                </a:cxn>
                <a:cxn ang="0">
                  <a:pos x="581" y="467"/>
                </a:cxn>
                <a:cxn ang="0">
                  <a:pos x="657" y="380"/>
                </a:cxn>
                <a:cxn ang="0">
                  <a:pos x="700" y="282"/>
                </a:cxn>
                <a:cxn ang="0">
                  <a:pos x="678" y="189"/>
                </a:cxn>
                <a:cxn ang="0">
                  <a:pos x="672" y="179"/>
                </a:cxn>
                <a:cxn ang="0">
                  <a:pos x="667" y="168"/>
                </a:cxn>
                <a:cxn ang="0">
                  <a:pos x="602" y="118"/>
                </a:cxn>
                <a:cxn ang="0">
                  <a:pos x="521" y="108"/>
                </a:cxn>
                <a:cxn ang="0">
                  <a:pos x="440" y="118"/>
                </a:cxn>
                <a:cxn ang="0">
                  <a:pos x="359" y="146"/>
                </a:cxn>
                <a:cxn ang="0">
                  <a:pos x="271" y="189"/>
                </a:cxn>
                <a:cxn ang="0">
                  <a:pos x="190" y="244"/>
                </a:cxn>
                <a:cxn ang="0">
                  <a:pos x="126" y="309"/>
                </a:cxn>
                <a:cxn ang="0">
                  <a:pos x="71" y="391"/>
                </a:cxn>
                <a:cxn ang="0">
                  <a:pos x="71" y="484"/>
                </a:cxn>
                <a:cxn ang="0">
                  <a:pos x="114" y="561"/>
                </a:cxn>
                <a:cxn ang="0">
                  <a:pos x="185" y="592"/>
                </a:cxn>
                <a:cxn ang="0">
                  <a:pos x="261" y="604"/>
                </a:cxn>
              </a:cxnLst>
              <a:rect l="0" t="0" r="r" b="b"/>
              <a:pathLst>
                <a:path w="771" h="723">
                  <a:moveTo>
                    <a:pt x="326" y="723"/>
                  </a:moveTo>
                  <a:lnTo>
                    <a:pt x="380" y="718"/>
                  </a:lnTo>
                  <a:lnTo>
                    <a:pt x="434" y="701"/>
                  </a:lnTo>
                  <a:lnTo>
                    <a:pt x="483" y="685"/>
                  </a:lnTo>
                  <a:lnTo>
                    <a:pt x="526" y="669"/>
                  </a:lnTo>
                  <a:lnTo>
                    <a:pt x="571" y="641"/>
                  </a:lnTo>
                  <a:lnTo>
                    <a:pt x="614" y="614"/>
                  </a:lnTo>
                  <a:lnTo>
                    <a:pt x="651" y="582"/>
                  </a:lnTo>
                  <a:lnTo>
                    <a:pt x="688" y="549"/>
                  </a:lnTo>
                  <a:lnTo>
                    <a:pt x="734" y="484"/>
                  </a:lnTo>
                  <a:lnTo>
                    <a:pt x="759" y="407"/>
                  </a:lnTo>
                  <a:lnTo>
                    <a:pt x="771" y="330"/>
                  </a:lnTo>
                  <a:lnTo>
                    <a:pt x="759" y="250"/>
                  </a:lnTo>
                  <a:lnTo>
                    <a:pt x="744" y="211"/>
                  </a:lnTo>
                  <a:lnTo>
                    <a:pt x="728" y="173"/>
                  </a:lnTo>
                  <a:lnTo>
                    <a:pt x="706" y="140"/>
                  </a:lnTo>
                  <a:lnTo>
                    <a:pt x="684" y="108"/>
                  </a:lnTo>
                  <a:lnTo>
                    <a:pt x="657" y="81"/>
                  </a:lnTo>
                  <a:lnTo>
                    <a:pt x="624" y="54"/>
                  </a:lnTo>
                  <a:lnTo>
                    <a:pt x="592" y="31"/>
                  </a:lnTo>
                  <a:lnTo>
                    <a:pt x="559" y="16"/>
                  </a:lnTo>
                  <a:lnTo>
                    <a:pt x="500" y="0"/>
                  </a:lnTo>
                  <a:lnTo>
                    <a:pt x="445" y="0"/>
                  </a:lnTo>
                  <a:lnTo>
                    <a:pt x="386" y="4"/>
                  </a:lnTo>
                  <a:lnTo>
                    <a:pt x="331" y="16"/>
                  </a:lnTo>
                  <a:lnTo>
                    <a:pt x="277" y="37"/>
                  </a:lnTo>
                  <a:lnTo>
                    <a:pt x="223" y="59"/>
                  </a:lnTo>
                  <a:lnTo>
                    <a:pt x="179" y="87"/>
                  </a:lnTo>
                  <a:lnTo>
                    <a:pt x="136" y="114"/>
                  </a:lnTo>
                  <a:lnTo>
                    <a:pt x="71" y="179"/>
                  </a:lnTo>
                  <a:lnTo>
                    <a:pt x="28" y="256"/>
                  </a:lnTo>
                  <a:lnTo>
                    <a:pt x="6" y="336"/>
                  </a:lnTo>
                  <a:lnTo>
                    <a:pt x="0" y="423"/>
                  </a:lnTo>
                  <a:lnTo>
                    <a:pt x="12" y="467"/>
                  </a:lnTo>
                  <a:lnTo>
                    <a:pt x="28" y="505"/>
                  </a:lnTo>
                  <a:lnTo>
                    <a:pt x="43" y="543"/>
                  </a:lnTo>
                  <a:lnTo>
                    <a:pt x="65" y="577"/>
                  </a:lnTo>
                  <a:lnTo>
                    <a:pt x="86" y="608"/>
                  </a:lnTo>
                  <a:lnTo>
                    <a:pt x="114" y="635"/>
                  </a:lnTo>
                  <a:lnTo>
                    <a:pt x="147" y="663"/>
                  </a:lnTo>
                  <a:lnTo>
                    <a:pt x="185" y="685"/>
                  </a:lnTo>
                  <a:lnTo>
                    <a:pt x="223" y="696"/>
                  </a:lnTo>
                  <a:lnTo>
                    <a:pt x="256" y="701"/>
                  </a:lnTo>
                  <a:lnTo>
                    <a:pt x="293" y="712"/>
                  </a:lnTo>
                  <a:lnTo>
                    <a:pt x="326" y="723"/>
                  </a:lnTo>
                  <a:close/>
                  <a:moveTo>
                    <a:pt x="261" y="604"/>
                  </a:moveTo>
                  <a:lnTo>
                    <a:pt x="320" y="592"/>
                  </a:lnTo>
                  <a:lnTo>
                    <a:pt x="380" y="577"/>
                  </a:lnTo>
                  <a:lnTo>
                    <a:pt x="434" y="555"/>
                  </a:lnTo>
                  <a:lnTo>
                    <a:pt x="488" y="533"/>
                  </a:lnTo>
                  <a:lnTo>
                    <a:pt x="537" y="500"/>
                  </a:lnTo>
                  <a:lnTo>
                    <a:pt x="581" y="467"/>
                  </a:lnTo>
                  <a:lnTo>
                    <a:pt x="624" y="423"/>
                  </a:lnTo>
                  <a:lnTo>
                    <a:pt x="657" y="380"/>
                  </a:lnTo>
                  <a:lnTo>
                    <a:pt x="684" y="330"/>
                  </a:lnTo>
                  <a:lnTo>
                    <a:pt x="700" y="282"/>
                  </a:lnTo>
                  <a:lnTo>
                    <a:pt x="694" y="238"/>
                  </a:lnTo>
                  <a:lnTo>
                    <a:pt x="678" y="189"/>
                  </a:lnTo>
                  <a:lnTo>
                    <a:pt x="678" y="185"/>
                  </a:lnTo>
                  <a:lnTo>
                    <a:pt x="672" y="179"/>
                  </a:lnTo>
                  <a:lnTo>
                    <a:pt x="672" y="173"/>
                  </a:lnTo>
                  <a:lnTo>
                    <a:pt x="667" y="168"/>
                  </a:lnTo>
                  <a:lnTo>
                    <a:pt x="635" y="140"/>
                  </a:lnTo>
                  <a:lnTo>
                    <a:pt x="602" y="118"/>
                  </a:lnTo>
                  <a:lnTo>
                    <a:pt x="565" y="108"/>
                  </a:lnTo>
                  <a:lnTo>
                    <a:pt x="521" y="108"/>
                  </a:lnTo>
                  <a:lnTo>
                    <a:pt x="483" y="108"/>
                  </a:lnTo>
                  <a:lnTo>
                    <a:pt x="440" y="118"/>
                  </a:lnTo>
                  <a:lnTo>
                    <a:pt x="396" y="130"/>
                  </a:lnTo>
                  <a:lnTo>
                    <a:pt x="359" y="146"/>
                  </a:lnTo>
                  <a:lnTo>
                    <a:pt x="316" y="168"/>
                  </a:lnTo>
                  <a:lnTo>
                    <a:pt x="271" y="189"/>
                  </a:lnTo>
                  <a:lnTo>
                    <a:pt x="233" y="211"/>
                  </a:lnTo>
                  <a:lnTo>
                    <a:pt x="190" y="244"/>
                  </a:lnTo>
                  <a:lnTo>
                    <a:pt x="157" y="272"/>
                  </a:lnTo>
                  <a:lnTo>
                    <a:pt x="126" y="309"/>
                  </a:lnTo>
                  <a:lnTo>
                    <a:pt x="92" y="349"/>
                  </a:lnTo>
                  <a:lnTo>
                    <a:pt x="71" y="391"/>
                  </a:lnTo>
                  <a:lnTo>
                    <a:pt x="65" y="434"/>
                  </a:lnTo>
                  <a:lnTo>
                    <a:pt x="71" y="484"/>
                  </a:lnTo>
                  <a:lnTo>
                    <a:pt x="86" y="521"/>
                  </a:lnTo>
                  <a:lnTo>
                    <a:pt x="114" y="561"/>
                  </a:lnTo>
                  <a:lnTo>
                    <a:pt x="147" y="582"/>
                  </a:lnTo>
                  <a:lnTo>
                    <a:pt x="185" y="592"/>
                  </a:lnTo>
                  <a:lnTo>
                    <a:pt x="223" y="598"/>
                  </a:lnTo>
                  <a:lnTo>
                    <a:pt x="261" y="604"/>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71" name="Freeform 47"/>
            <p:cNvSpPr>
              <a:spLocks/>
            </p:cNvSpPr>
            <p:nvPr userDrawn="1"/>
          </p:nvSpPr>
          <p:spPr bwMode="auto">
            <a:xfrm>
              <a:off x="1315" y="2865"/>
              <a:ext cx="466" cy="402"/>
            </a:xfrm>
            <a:custGeom>
              <a:avLst/>
              <a:gdLst/>
              <a:ahLst/>
              <a:cxnLst>
                <a:cxn ang="0">
                  <a:pos x="125" y="7989"/>
                </a:cxn>
                <a:cxn ang="0">
                  <a:pos x="239" y="7875"/>
                </a:cxn>
                <a:cxn ang="0">
                  <a:pos x="674" y="7838"/>
                </a:cxn>
                <a:cxn ang="0">
                  <a:pos x="1433" y="7913"/>
                </a:cxn>
                <a:cxn ang="0">
                  <a:pos x="2187" y="7952"/>
                </a:cxn>
                <a:cxn ang="0">
                  <a:pos x="2860" y="7777"/>
                </a:cxn>
                <a:cxn ang="0">
                  <a:pos x="3370" y="7228"/>
                </a:cxn>
                <a:cxn ang="0">
                  <a:pos x="3591" y="6438"/>
                </a:cxn>
                <a:cxn ang="0">
                  <a:pos x="3788" y="5670"/>
                </a:cxn>
                <a:cxn ang="0">
                  <a:pos x="4123" y="5056"/>
                </a:cxn>
                <a:cxn ang="0">
                  <a:pos x="4607" y="4583"/>
                </a:cxn>
                <a:cxn ang="0">
                  <a:pos x="5160" y="4192"/>
                </a:cxn>
                <a:cxn ang="0">
                  <a:pos x="5599" y="3887"/>
                </a:cxn>
                <a:cxn ang="0">
                  <a:pos x="5924" y="3656"/>
                </a:cxn>
                <a:cxn ang="0">
                  <a:pos x="6244" y="3422"/>
                </a:cxn>
                <a:cxn ang="0">
                  <a:pos x="6559" y="3189"/>
                </a:cxn>
                <a:cxn ang="0">
                  <a:pos x="7048" y="2797"/>
                </a:cxn>
                <a:cxn ang="0">
                  <a:pos x="7785" y="2297"/>
                </a:cxn>
                <a:cxn ang="0">
                  <a:pos x="8512" y="1774"/>
                </a:cxn>
                <a:cxn ang="0">
                  <a:pos x="9120" y="1126"/>
                </a:cxn>
                <a:cxn ang="0">
                  <a:pos x="9348" y="534"/>
                </a:cxn>
                <a:cxn ang="0">
                  <a:pos x="9228" y="201"/>
                </a:cxn>
                <a:cxn ang="0">
                  <a:pos x="9050" y="28"/>
                </a:cxn>
                <a:cxn ang="0">
                  <a:pos x="8973" y="0"/>
                </a:cxn>
                <a:cxn ang="0">
                  <a:pos x="8860" y="320"/>
                </a:cxn>
                <a:cxn ang="0">
                  <a:pos x="8637" y="669"/>
                </a:cxn>
                <a:cxn ang="0">
                  <a:pos x="8230" y="1078"/>
                </a:cxn>
                <a:cxn ang="0">
                  <a:pos x="7763" y="1454"/>
                </a:cxn>
                <a:cxn ang="0">
                  <a:pos x="7292" y="1801"/>
                </a:cxn>
                <a:cxn ang="0">
                  <a:pos x="6820" y="2150"/>
                </a:cxn>
                <a:cxn ang="0">
                  <a:pos x="6532" y="2357"/>
                </a:cxn>
                <a:cxn ang="0">
                  <a:pos x="6315" y="2514"/>
                </a:cxn>
                <a:cxn ang="0">
                  <a:pos x="6104" y="2673"/>
                </a:cxn>
                <a:cxn ang="0">
                  <a:pos x="5887" y="2830"/>
                </a:cxn>
                <a:cxn ang="0">
                  <a:pos x="5659" y="2999"/>
                </a:cxn>
                <a:cxn ang="0">
                  <a:pos x="5427" y="3163"/>
                </a:cxn>
                <a:cxn ang="0">
                  <a:pos x="5197" y="3330"/>
                </a:cxn>
                <a:cxn ang="0">
                  <a:pos x="4970" y="3499"/>
                </a:cxn>
                <a:cxn ang="0">
                  <a:pos x="4536" y="3816"/>
                </a:cxn>
                <a:cxn ang="0">
                  <a:pos x="4009" y="4186"/>
                </a:cxn>
                <a:cxn ang="0">
                  <a:pos x="3542" y="4615"/>
                </a:cxn>
                <a:cxn ang="0">
                  <a:pos x="3213" y="5176"/>
                </a:cxn>
                <a:cxn ang="0">
                  <a:pos x="2952" y="6058"/>
                </a:cxn>
                <a:cxn ang="0">
                  <a:pos x="2691" y="7010"/>
                </a:cxn>
                <a:cxn ang="0">
                  <a:pos x="2149" y="7244"/>
                </a:cxn>
                <a:cxn ang="0">
                  <a:pos x="1563" y="7189"/>
                </a:cxn>
                <a:cxn ang="0">
                  <a:pos x="976" y="7136"/>
                </a:cxn>
                <a:cxn ang="0">
                  <a:pos x="417" y="7211"/>
                </a:cxn>
                <a:cxn ang="0">
                  <a:pos x="92" y="7512"/>
                </a:cxn>
                <a:cxn ang="0">
                  <a:pos x="5" y="7925"/>
                </a:cxn>
                <a:cxn ang="0">
                  <a:pos x="12" y="8050"/>
                </a:cxn>
              </a:cxnLst>
              <a:rect l="0" t="0" r="r" b="b"/>
              <a:pathLst>
                <a:path w="9348" h="8072">
                  <a:moveTo>
                    <a:pt x="55" y="8072"/>
                  </a:moveTo>
                  <a:lnTo>
                    <a:pt x="88" y="8060"/>
                  </a:lnTo>
                  <a:lnTo>
                    <a:pt x="104" y="8023"/>
                  </a:lnTo>
                  <a:lnTo>
                    <a:pt x="125" y="7989"/>
                  </a:lnTo>
                  <a:lnTo>
                    <a:pt x="146" y="7958"/>
                  </a:lnTo>
                  <a:lnTo>
                    <a:pt x="175" y="7925"/>
                  </a:lnTo>
                  <a:lnTo>
                    <a:pt x="202" y="7897"/>
                  </a:lnTo>
                  <a:lnTo>
                    <a:pt x="239" y="7875"/>
                  </a:lnTo>
                  <a:lnTo>
                    <a:pt x="272" y="7854"/>
                  </a:lnTo>
                  <a:lnTo>
                    <a:pt x="316" y="7842"/>
                  </a:lnTo>
                  <a:lnTo>
                    <a:pt x="494" y="7838"/>
                  </a:lnTo>
                  <a:lnTo>
                    <a:pt x="674" y="7838"/>
                  </a:lnTo>
                  <a:lnTo>
                    <a:pt x="862" y="7854"/>
                  </a:lnTo>
                  <a:lnTo>
                    <a:pt x="1052" y="7870"/>
                  </a:lnTo>
                  <a:lnTo>
                    <a:pt x="1243" y="7891"/>
                  </a:lnTo>
                  <a:lnTo>
                    <a:pt x="1433" y="7913"/>
                  </a:lnTo>
                  <a:lnTo>
                    <a:pt x="1628" y="7935"/>
                  </a:lnTo>
                  <a:lnTo>
                    <a:pt x="1818" y="7952"/>
                  </a:lnTo>
                  <a:lnTo>
                    <a:pt x="2003" y="7958"/>
                  </a:lnTo>
                  <a:lnTo>
                    <a:pt x="2187" y="7952"/>
                  </a:lnTo>
                  <a:lnTo>
                    <a:pt x="2366" y="7935"/>
                  </a:lnTo>
                  <a:lnTo>
                    <a:pt x="2538" y="7903"/>
                  </a:lnTo>
                  <a:lnTo>
                    <a:pt x="2702" y="7848"/>
                  </a:lnTo>
                  <a:lnTo>
                    <a:pt x="2860" y="7777"/>
                  </a:lnTo>
                  <a:lnTo>
                    <a:pt x="3012" y="7674"/>
                  </a:lnTo>
                  <a:lnTo>
                    <a:pt x="3146" y="7549"/>
                  </a:lnTo>
                  <a:lnTo>
                    <a:pt x="3272" y="7396"/>
                  </a:lnTo>
                  <a:lnTo>
                    <a:pt x="3370" y="7228"/>
                  </a:lnTo>
                  <a:lnTo>
                    <a:pt x="3440" y="7043"/>
                  </a:lnTo>
                  <a:lnTo>
                    <a:pt x="3500" y="6847"/>
                  </a:lnTo>
                  <a:lnTo>
                    <a:pt x="3542" y="6646"/>
                  </a:lnTo>
                  <a:lnTo>
                    <a:pt x="3591" y="6438"/>
                  </a:lnTo>
                  <a:lnTo>
                    <a:pt x="3635" y="6237"/>
                  </a:lnTo>
                  <a:lnTo>
                    <a:pt x="3695" y="6046"/>
                  </a:lnTo>
                  <a:lnTo>
                    <a:pt x="3732" y="5851"/>
                  </a:lnTo>
                  <a:lnTo>
                    <a:pt x="3788" y="5670"/>
                  </a:lnTo>
                  <a:lnTo>
                    <a:pt x="3852" y="5498"/>
                  </a:lnTo>
                  <a:lnTo>
                    <a:pt x="3935" y="5338"/>
                  </a:lnTo>
                  <a:lnTo>
                    <a:pt x="4026" y="5193"/>
                  </a:lnTo>
                  <a:lnTo>
                    <a:pt x="4123" y="5056"/>
                  </a:lnTo>
                  <a:lnTo>
                    <a:pt x="4238" y="4925"/>
                  </a:lnTo>
                  <a:lnTo>
                    <a:pt x="4357" y="4805"/>
                  </a:lnTo>
                  <a:lnTo>
                    <a:pt x="4475" y="4691"/>
                  </a:lnTo>
                  <a:lnTo>
                    <a:pt x="4607" y="4583"/>
                  </a:lnTo>
                  <a:lnTo>
                    <a:pt x="4742" y="4479"/>
                  </a:lnTo>
                  <a:lnTo>
                    <a:pt x="4883" y="4381"/>
                  </a:lnTo>
                  <a:lnTo>
                    <a:pt x="5019" y="4284"/>
                  </a:lnTo>
                  <a:lnTo>
                    <a:pt x="5160" y="4192"/>
                  </a:lnTo>
                  <a:lnTo>
                    <a:pt x="5301" y="4093"/>
                  </a:lnTo>
                  <a:lnTo>
                    <a:pt x="5437" y="4001"/>
                  </a:lnTo>
                  <a:lnTo>
                    <a:pt x="5518" y="3945"/>
                  </a:lnTo>
                  <a:lnTo>
                    <a:pt x="5599" y="3887"/>
                  </a:lnTo>
                  <a:lnTo>
                    <a:pt x="5681" y="3831"/>
                  </a:lnTo>
                  <a:lnTo>
                    <a:pt x="5762" y="3771"/>
                  </a:lnTo>
                  <a:lnTo>
                    <a:pt x="5844" y="3717"/>
                  </a:lnTo>
                  <a:lnTo>
                    <a:pt x="5924" y="3656"/>
                  </a:lnTo>
                  <a:lnTo>
                    <a:pt x="6001" y="3598"/>
                  </a:lnTo>
                  <a:lnTo>
                    <a:pt x="6081" y="3542"/>
                  </a:lnTo>
                  <a:lnTo>
                    <a:pt x="6164" y="3484"/>
                  </a:lnTo>
                  <a:lnTo>
                    <a:pt x="6244" y="3422"/>
                  </a:lnTo>
                  <a:lnTo>
                    <a:pt x="6321" y="3370"/>
                  </a:lnTo>
                  <a:lnTo>
                    <a:pt x="6402" y="3308"/>
                  </a:lnTo>
                  <a:lnTo>
                    <a:pt x="6478" y="3249"/>
                  </a:lnTo>
                  <a:lnTo>
                    <a:pt x="6559" y="3189"/>
                  </a:lnTo>
                  <a:lnTo>
                    <a:pt x="6642" y="3135"/>
                  </a:lnTo>
                  <a:lnTo>
                    <a:pt x="6716" y="3075"/>
                  </a:lnTo>
                  <a:lnTo>
                    <a:pt x="6879" y="2933"/>
                  </a:lnTo>
                  <a:lnTo>
                    <a:pt x="7048" y="2797"/>
                  </a:lnTo>
                  <a:lnTo>
                    <a:pt x="7227" y="2673"/>
                  </a:lnTo>
                  <a:lnTo>
                    <a:pt x="7411" y="2548"/>
                  </a:lnTo>
                  <a:lnTo>
                    <a:pt x="7596" y="2421"/>
                  </a:lnTo>
                  <a:lnTo>
                    <a:pt x="7785" y="2297"/>
                  </a:lnTo>
                  <a:lnTo>
                    <a:pt x="7970" y="2172"/>
                  </a:lnTo>
                  <a:lnTo>
                    <a:pt x="8155" y="2046"/>
                  </a:lnTo>
                  <a:lnTo>
                    <a:pt x="8339" y="1910"/>
                  </a:lnTo>
                  <a:lnTo>
                    <a:pt x="8512" y="1774"/>
                  </a:lnTo>
                  <a:lnTo>
                    <a:pt x="8680" y="1626"/>
                  </a:lnTo>
                  <a:lnTo>
                    <a:pt x="8838" y="1469"/>
                  </a:lnTo>
                  <a:lnTo>
                    <a:pt x="8984" y="1306"/>
                  </a:lnTo>
                  <a:lnTo>
                    <a:pt x="9120" y="1126"/>
                  </a:lnTo>
                  <a:lnTo>
                    <a:pt x="9239" y="930"/>
                  </a:lnTo>
                  <a:lnTo>
                    <a:pt x="9343" y="723"/>
                  </a:lnTo>
                  <a:lnTo>
                    <a:pt x="9348" y="625"/>
                  </a:lnTo>
                  <a:lnTo>
                    <a:pt x="9348" y="534"/>
                  </a:lnTo>
                  <a:lnTo>
                    <a:pt x="9332" y="447"/>
                  </a:lnTo>
                  <a:lnTo>
                    <a:pt x="9310" y="358"/>
                  </a:lnTo>
                  <a:lnTo>
                    <a:pt x="9272" y="277"/>
                  </a:lnTo>
                  <a:lnTo>
                    <a:pt x="9228" y="201"/>
                  </a:lnTo>
                  <a:lnTo>
                    <a:pt x="9169" y="130"/>
                  </a:lnTo>
                  <a:lnTo>
                    <a:pt x="9104" y="65"/>
                  </a:lnTo>
                  <a:lnTo>
                    <a:pt x="9077" y="44"/>
                  </a:lnTo>
                  <a:lnTo>
                    <a:pt x="9050" y="28"/>
                  </a:lnTo>
                  <a:lnTo>
                    <a:pt x="9018" y="10"/>
                  </a:lnTo>
                  <a:lnTo>
                    <a:pt x="8984" y="0"/>
                  </a:lnTo>
                  <a:lnTo>
                    <a:pt x="8978" y="0"/>
                  </a:lnTo>
                  <a:lnTo>
                    <a:pt x="8973" y="0"/>
                  </a:lnTo>
                  <a:lnTo>
                    <a:pt x="8968" y="5"/>
                  </a:lnTo>
                  <a:lnTo>
                    <a:pt x="8936" y="114"/>
                  </a:lnTo>
                  <a:lnTo>
                    <a:pt x="8898" y="222"/>
                  </a:lnTo>
                  <a:lnTo>
                    <a:pt x="8860" y="320"/>
                  </a:lnTo>
                  <a:lnTo>
                    <a:pt x="8810" y="413"/>
                  </a:lnTo>
                  <a:lnTo>
                    <a:pt x="8757" y="500"/>
                  </a:lnTo>
                  <a:lnTo>
                    <a:pt x="8697" y="588"/>
                  </a:lnTo>
                  <a:lnTo>
                    <a:pt x="8637" y="669"/>
                  </a:lnTo>
                  <a:lnTo>
                    <a:pt x="8567" y="752"/>
                  </a:lnTo>
                  <a:lnTo>
                    <a:pt x="8453" y="866"/>
                  </a:lnTo>
                  <a:lnTo>
                    <a:pt x="8344" y="974"/>
                  </a:lnTo>
                  <a:lnTo>
                    <a:pt x="8230" y="1078"/>
                  </a:lnTo>
                  <a:lnTo>
                    <a:pt x="8111" y="1176"/>
                  </a:lnTo>
                  <a:lnTo>
                    <a:pt x="7997" y="1273"/>
                  </a:lnTo>
                  <a:lnTo>
                    <a:pt x="7883" y="1365"/>
                  </a:lnTo>
                  <a:lnTo>
                    <a:pt x="7763" y="1454"/>
                  </a:lnTo>
                  <a:lnTo>
                    <a:pt x="7644" y="1541"/>
                  </a:lnTo>
                  <a:lnTo>
                    <a:pt x="7526" y="1626"/>
                  </a:lnTo>
                  <a:lnTo>
                    <a:pt x="7411" y="1713"/>
                  </a:lnTo>
                  <a:lnTo>
                    <a:pt x="7292" y="1801"/>
                  </a:lnTo>
                  <a:lnTo>
                    <a:pt x="7173" y="1883"/>
                  </a:lnTo>
                  <a:lnTo>
                    <a:pt x="7054" y="1971"/>
                  </a:lnTo>
                  <a:lnTo>
                    <a:pt x="6934" y="2058"/>
                  </a:lnTo>
                  <a:lnTo>
                    <a:pt x="6820" y="2150"/>
                  </a:lnTo>
                  <a:lnTo>
                    <a:pt x="6700" y="2242"/>
                  </a:lnTo>
                  <a:lnTo>
                    <a:pt x="6646" y="2280"/>
                  </a:lnTo>
                  <a:lnTo>
                    <a:pt x="6593" y="2319"/>
                  </a:lnTo>
                  <a:lnTo>
                    <a:pt x="6532" y="2357"/>
                  </a:lnTo>
                  <a:lnTo>
                    <a:pt x="6478" y="2394"/>
                  </a:lnTo>
                  <a:lnTo>
                    <a:pt x="6424" y="2433"/>
                  </a:lnTo>
                  <a:lnTo>
                    <a:pt x="6369" y="2477"/>
                  </a:lnTo>
                  <a:lnTo>
                    <a:pt x="6315" y="2514"/>
                  </a:lnTo>
                  <a:lnTo>
                    <a:pt x="6261" y="2553"/>
                  </a:lnTo>
                  <a:lnTo>
                    <a:pt x="6207" y="2591"/>
                  </a:lnTo>
                  <a:lnTo>
                    <a:pt x="6152" y="2628"/>
                  </a:lnTo>
                  <a:lnTo>
                    <a:pt x="6104" y="2673"/>
                  </a:lnTo>
                  <a:lnTo>
                    <a:pt x="6050" y="2710"/>
                  </a:lnTo>
                  <a:lnTo>
                    <a:pt x="5996" y="2747"/>
                  </a:lnTo>
                  <a:lnTo>
                    <a:pt x="5942" y="2791"/>
                  </a:lnTo>
                  <a:lnTo>
                    <a:pt x="5887" y="2830"/>
                  </a:lnTo>
                  <a:lnTo>
                    <a:pt x="5832" y="2874"/>
                  </a:lnTo>
                  <a:lnTo>
                    <a:pt x="5773" y="2917"/>
                  </a:lnTo>
                  <a:lnTo>
                    <a:pt x="5713" y="2955"/>
                  </a:lnTo>
                  <a:lnTo>
                    <a:pt x="5659" y="2999"/>
                  </a:lnTo>
                  <a:lnTo>
                    <a:pt x="5599" y="3037"/>
                  </a:lnTo>
                  <a:lnTo>
                    <a:pt x="5540" y="3080"/>
                  </a:lnTo>
                  <a:lnTo>
                    <a:pt x="5485" y="3123"/>
                  </a:lnTo>
                  <a:lnTo>
                    <a:pt x="5427" y="3163"/>
                  </a:lnTo>
                  <a:lnTo>
                    <a:pt x="5371" y="3206"/>
                  </a:lnTo>
                  <a:lnTo>
                    <a:pt x="5313" y="3243"/>
                  </a:lnTo>
                  <a:lnTo>
                    <a:pt x="5258" y="3287"/>
                  </a:lnTo>
                  <a:lnTo>
                    <a:pt x="5197" y="3330"/>
                  </a:lnTo>
                  <a:lnTo>
                    <a:pt x="5144" y="3370"/>
                  </a:lnTo>
                  <a:lnTo>
                    <a:pt x="5083" y="3412"/>
                  </a:lnTo>
                  <a:lnTo>
                    <a:pt x="5030" y="3455"/>
                  </a:lnTo>
                  <a:lnTo>
                    <a:pt x="4970" y="3499"/>
                  </a:lnTo>
                  <a:lnTo>
                    <a:pt x="4916" y="3542"/>
                  </a:lnTo>
                  <a:lnTo>
                    <a:pt x="4797" y="3635"/>
                  </a:lnTo>
                  <a:lnTo>
                    <a:pt x="4666" y="3727"/>
                  </a:lnTo>
                  <a:lnTo>
                    <a:pt x="4536" y="3816"/>
                  </a:lnTo>
                  <a:lnTo>
                    <a:pt x="4405" y="3908"/>
                  </a:lnTo>
                  <a:lnTo>
                    <a:pt x="4270" y="3995"/>
                  </a:lnTo>
                  <a:lnTo>
                    <a:pt x="4140" y="4088"/>
                  </a:lnTo>
                  <a:lnTo>
                    <a:pt x="4009" y="4186"/>
                  </a:lnTo>
                  <a:lnTo>
                    <a:pt x="3885" y="4284"/>
                  </a:lnTo>
                  <a:lnTo>
                    <a:pt x="3766" y="4387"/>
                  </a:lnTo>
                  <a:lnTo>
                    <a:pt x="3646" y="4496"/>
                  </a:lnTo>
                  <a:lnTo>
                    <a:pt x="3542" y="4615"/>
                  </a:lnTo>
                  <a:lnTo>
                    <a:pt x="3440" y="4740"/>
                  </a:lnTo>
                  <a:lnTo>
                    <a:pt x="3354" y="4877"/>
                  </a:lnTo>
                  <a:lnTo>
                    <a:pt x="3277" y="5018"/>
                  </a:lnTo>
                  <a:lnTo>
                    <a:pt x="3213" y="5176"/>
                  </a:lnTo>
                  <a:lnTo>
                    <a:pt x="3164" y="5344"/>
                  </a:lnTo>
                  <a:lnTo>
                    <a:pt x="3076" y="5568"/>
                  </a:lnTo>
                  <a:lnTo>
                    <a:pt x="3006" y="5807"/>
                  </a:lnTo>
                  <a:lnTo>
                    <a:pt x="2952" y="6058"/>
                  </a:lnTo>
                  <a:lnTo>
                    <a:pt x="2898" y="6308"/>
                  </a:lnTo>
                  <a:lnTo>
                    <a:pt x="2842" y="6553"/>
                  </a:lnTo>
                  <a:lnTo>
                    <a:pt x="2778" y="6787"/>
                  </a:lnTo>
                  <a:lnTo>
                    <a:pt x="2691" y="7010"/>
                  </a:lnTo>
                  <a:lnTo>
                    <a:pt x="2584" y="7207"/>
                  </a:lnTo>
                  <a:lnTo>
                    <a:pt x="2443" y="7228"/>
                  </a:lnTo>
                  <a:lnTo>
                    <a:pt x="2296" y="7244"/>
                  </a:lnTo>
                  <a:lnTo>
                    <a:pt x="2149" y="7244"/>
                  </a:lnTo>
                  <a:lnTo>
                    <a:pt x="2003" y="7238"/>
                  </a:lnTo>
                  <a:lnTo>
                    <a:pt x="1856" y="7228"/>
                  </a:lnTo>
                  <a:lnTo>
                    <a:pt x="1710" y="7211"/>
                  </a:lnTo>
                  <a:lnTo>
                    <a:pt x="1563" y="7189"/>
                  </a:lnTo>
                  <a:lnTo>
                    <a:pt x="1417" y="7173"/>
                  </a:lnTo>
                  <a:lnTo>
                    <a:pt x="1270" y="7157"/>
                  </a:lnTo>
                  <a:lnTo>
                    <a:pt x="1123" y="7146"/>
                  </a:lnTo>
                  <a:lnTo>
                    <a:pt x="976" y="7136"/>
                  </a:lnTo>
                  <a:lnTo>
                    <a:pt x="837" y="7140"/>
                  </a:lnTo>
                  <a:lnTo>
                    <a:pt x="690" y="7152"/>
                  </a:lnTo>
                  <a:lnTo>
                    <a:pt x="554" y="7173"/>
                  </a:lnTo>
                  <a:lnTo>
                    <a:pt x="417" y="7211"/>
                  </a:lnTo>
                  <a:lnTo>
                    <a:pt x="282" y="7266"/>
                  </a:lnTo>
                  <a:lnTo>
                    <a:pt x="208" y="7337"/>
                  </a:lnTo>
                  <a:lnTo>
                    <a:pt x="141" y="7419"/>
                  </a:lnTo>
                  <a:lnTo>
                    <a:pt x="92" y="7512"/>
                  </a:lnTo>
                  <a:lnTo>
                    <a:pt x="61" y="7609"/>
                  </a:lnTo>
                  <a:lnTo>
                    <a:pt x="33" y="7713"/>
                  </a:lnTo>
                  <a:lnTo>
                    <a:pt x="18" y="7817"/>
                  </a:lnTo>
                  <a:lnTo>
                    <a:pt x="5" y="7925"/>
                  </a:lnTo>
                  <a:lnTo>
                    <a:pt x="0" y="8027"/>
                  </a:lnTo>
                  <a:lnTo>
                    <a:pt x="0" y="8033"/>
                  </a:lnTo>
                  <a:lnTo>
                    <a:pt x="5" y="8045"/>
                  </a:lnTo>
                  <a:lnTo>
                    <a:pt x="12" y="8050"/>
                  </a:lnTo>
                  <a:lnTo>
                    <a:pt x="12" y="8055"/>
                  </a:lnTo>
                  <a:lnTo>
                    <a:pt x="55" y="8072"/>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72" name="Freeform 48"/>
            <p:cNvSpPr>
              <a:spLocks/>
            </p:cNvSpPr>
            <p:nvPr userDrawn="1"/>
          </p:nvSpPr>
          <p:spPr bwMode="auto">
            <a:xfrm>
              <a:off x="1072" y="3235"/>
              <a:ext cx="39" cy="28"/>
            </a:xfrm>
            <a:custGeom>
              <a:avLst/>
              <a:gdLst/>
              <a:ahLst/>
              <a:cxnLst>
                <a:cxn ang="0">
                  <a:pos x="120" y="523"/>
                </a:cxn>
                <a:cxn ang="0">
                  <a:pos x="124" y="523"/>
                </a:cxn>
                <a:cxn ang="0">
                  <a:pos x="130" y="523"/>
                </a:cxn>
                <a:cxn ang="0">
                  <a:pos x="141" y="436"/>
                </a:cxn>
                <a:cxn ang="0">
                  <a:pos x="212" y="409"/>
                </a:cxn>
                <a:cxn ang="0">
                  <a:pos x="282" y="376"/>
                </a:cxn>
                <a:cxn ang="0">
                  <a:pos x="358" y="347"/>
                </a:cxn>
                <a:cxn ang="0">
                  <a:pos x="434" y="320"/>
                </a:cxn>
                <a:cxn ang="0">
                  <a:pos x="510" y="299"/>
                </a:cxn>
                <a:cxn ang="0">
                  <a:pos x="586" y="277"/>
                </a:cxn>
                <a:cxn ang="0">
                  <a:pos x="662" y="262"/>
                </a:cxn>
                <a:cxn ang="0">
                  <a:pos x="737" y="245"/>
                </a:cxn>
                <a:cxn ang="0">
                  <a:pos x="797" y="310"/>
                </a:cxn>
                <a:cxn ang="0">
                  <a:pos x="786" y="239"/>
                </a:cxn>
                <a:cxn ang="0">
                  <a:pos x="765" y="158"/>
                </a:cxn>
                <a:cxn ang="0">
                  <a:pos x="737" y="82"/>
                </a:cxn>
                <a:cxn ang="0">
                  <a:pos x="706" y="11"/>
                </a:cxn>
                <a:cxn ang="0">
                  <a:pos x="694" y="38"/>
                </a:cxn>
                <a:cxn ang="0">
                  <a:pos x="689" y="77"/>
                </a:cxn>
                <a:cxn ang="0">
                  <a:pos x="683" y="108"/>
                </a:cxn>
                <a:cxn ang="0">
                  <a:pos x="657" y="131"/>
                </a:cxn>
                <a:cxn ang="0">
                  <a:pos x="439" y="185"/>
                </a:cxn>
                <a:cxn ang="0">
                  <a:pos x="418" y="169"/>
                </a:cxn>
                <a:cxn ang="0">
                  <a:pos x="406" y="135"/>
                </a:cxn>
                <a:cxn ang="0">
                  <a:pos x="396" y="104"/>
                </a:cxn>
                <a:cxn ang="0">
                  <a:pos x="396" y="71"/>
                </a:cxn>
                <a:cxn ang="0">
                  <a:pos x="449" y="11"/>
                </a:cxn>
                <a:cxn ang="0">
                  <a:pos x="449" y="5"/>
                </a:cxn>
                <a:cxn ang="0">
                  <a:pos x="445" y="0"/>
                </a:cxn>
                <a:cxn ang="0">
                  <a:pos x="439" y="0"/>
                </a:cxn>
                <a:cxn ang="0">
                  <a:pos x="249" y="55"/>
                </a:cxn>
                <a:cxn ang="0">
                  <a:pos x="244" y="55"/>
                </a:cxn>
                <a:cxn ang="0">
                  <a:pos x="244" y="61"/>
                </a:cxn>
                <a:cxn ang="0">
                  <a:pos x="244" y="65"/>
                </a:cxn>
                <a:cxn ang="0">
                  <a:pos x="244" y="71"/>
                </a:cxn>
                <a:cxn ang="0">
                  <a:pos x="320" y="98"/>
                </a:cxn>
                <a:cxn ang="0">
                  <a:pos x="335" y="125"/>
                </a:cxn>
                <a:cxn ang="0">
                  <a:pos x="347" y="153"/>
                </a:cxn>
                <a:cxn ang="0">
                  <a:pos x="353" y="185"/>
                </a:cxn>
                <a:cxn ang="0">
                  <a:pos x="341" y="218"/>
                </a:cxn>
                <a:cxn ang="0">
                  <a:pos x="124" y="295"/>
                </a:cxn>
                <a:cxn ang="0">
                  <a:pos x="98" y="283"/>
                </a:cxn>
                <a:cxn ang="0">
                  <a:pos x="81" y="250"/>
                </a:cxn>
                <a:cxn ang="0">
                  <a:pos x="65" y="206"/>
                </a:cxn>
                <a:cxn ang="0">
                  <a:pos x="54" y="169"/>
                </a:cxn>
                <a:cxn ang="0">
                  <a:pos x="60" y="131"/>
                </a:cxn>
                <a:cxn ang="0">
                  <a:pos x="81" y="108"/>
                </a:cxn>
                <a:cxn ang="0">
                  <a:pos x="103" y="92"/>
                </a:cxn>
                <a:cxn ang="0">
                  <a:pos x="114" y="71"/>
                </a:cxn>
                <a:cxn ang="0">
                  <a:pos x="124" y="55"/>
                </a:cxn>
                <a:cxn ang="0">
                  <a:pos x="124" y="49"/>
                </a:cxn>
                <a:cxn ang="0">
                  <a:pos x="124" y="43"/>
                </a:cxn>
                <a:cxn ang="0">
                  <a:pos x="0" y="87"/>
                </a:cxn>
                <a:cxn ang="0">
                  <a:pos x="10" y="196"/>
                </a:cxn>
                <a:cxn ang="0">
                  <a:pos x="37" y="310"/>
                </a:cxn>
                <a:cxn ang="0">
                  <a:pos x="77" y="419"/>
                </a:cxn>
                <a:cxn ang="0">
                  <a:pos x="108" y="523"/>
                </a:cxn>
                <a:cxn ang="0">
                  <a:pos x="114" y="523"/>
                </a:cxn>
                <a:cxn ang="0">
                  <a:pos x="120" y="523"/>
                </a:cxn>
              </a:cxnLst>
              <a:rect l="0" t="0" r="r" b="b"/>
              <a:pathLst>
                <a:path w="797" h="523">
                  <a:moveTo>
                    <a:pt x="120" y="523"/>
                  </a:moveTo>
                  <a:lnTo>
                    <a:pt x="124" y="523"/>
                  </a:lnTo>
                  <a:lnTo>
                    <a:pt x="130" y="523"/>
                  </a:lnTo>
                  <a:lnTo>
                    <a:pt x="141" y="436"/>
                  </a:lnTo>
                  <a:lnTo>
                    <a:pt x="212" y="409"/>
                  </a:lnTo>
                  <a:lnTo>
                    <a:pt x="282" y="376"/>
                  </a:lnTo>
                  <a:lnTo>
                    <a:pt x="358" y="347"/>
                  </a:lnTo>
                  <a:lnTo>
                    <a:pt x="434" y="320"/>
                  </a:lnTo>
                  <a:lnTo>
                    <a:pt x="510" y="299"/>
                  </a:lnTo>
                  <a:lnTo>
                    <a:pt x="586" y="277"/>
                  </a:lnTo>
                  <a:lnTo>
                    <a:pt x="662" y="262"/>
                  </a:lnTo>
                  <a:lnTo>
                    <a:pt x="737" y="245"/>
                  </a:lnTo>
                  <a:lnTo>
                    <a:pt x="797" y="310"/>
                  </a:lnTo>
                  <a:lnTo>
                    <a:pt x="786" y="239"/>
                  </a:lnTo>
                  <a:lnTo>
                    <a:pt x="765" y="158"/>
                  </a:lnTo>
                  <a:lnTo>
                    <a:pt x="737" y="82"/>
                  </a:lnTo>
                  <a:lnTo>
                    <a:pt x="706" y="11"/>
                  </a:lnTo>
                  <a:lnTo>
                    <a:pt x="694" y="38"/>
                  </a:lnTo>
                  <a:lnTo>
                    <a:pt x="689" y="77"/>
                  </a:lnTo>
                  <a:lnTo>
                    <a:pt x="683" y="108"/>
                  </a:lnTo>
                  <a:lnTo>
                    <a:pt x="657" y="131"/>
                  </a:lnTo>
                  <a:lnTo>
                    <a:pt x="439" y="185"/>
                  </a:lnTo>
                  <a:lnTo>
                    <a:pt x="418" y="169"/>
                  </a:lnTo>
                  <a:lnTo>
                    <a:pt x="406" y="135"/>
                  </a:lnTo>
                  <a:lnTo>
                    <a:pt x="396" y="104"/>
                  </a:lnTo>
                  <a:lnTo>
                    <a:pt x="396" y="71"/>
                  </a:lnTo>
                  <a:lnTo>
                    <a:pt x="449" y="11"/>
                  </a:lnTo>
                  <a:lnTo>
                    <a:pt x="449" y="5"/>
                  </a:lnTo>
                  <a:lnTo>
                    <a:pt x="445" y="0"/>
                  </a:lnTo>
                  <a:lnTo>
                    <a:pt x="439" y="0"/>
                  </a:lnTo>
                  <a:lnTo>
                    <a:pt x="249" y="55"/>
                  </a:lnTo>
                  <a:lnTo>
                    <a:pt x="244" y="55"/>
                  </a:lnTo>
                  <a:lnTo>
                    <a:pt x="244" y="61"/>
                  </a:lnTo>
                  <a:lnTo>
                    <a:pt x="244" y="65"/>
                  </a:lnTo>
                  <a:lnTo>
                    <a:pt x="244" y="71"/>
                  </a:lnTo>
                  <a:lnTo>
                    <a:pt x="320" y="98"/>
                  </a:lnTo>
                  <a:lnTo>
                    <a:pt x="335" y="125"/>
                  </a:lnTo>
                  <a:lnTo>
                    <a:pt x="347" y="153"/>
                  </a:lnTo>
                  <a:lnTo>
                    <a:pt x="353" y="185"/>
                  </a:lnTo>
                  <a:lnTo>
                    <a:pt x="341" y="218"/>
                  </a:lnTo>
                  <a:lnTo>
                    <a:pt x="124" y="295"/>
                  </a:lnTo>
                  <a:lnTo>
                    <a:pt x="98" y="283"/>
                  </a:lnTo>
                  <a:lnTo>
                    <a:pt x="81" y="250"/>
                  </a:lnTo>
                  <a:lnTo>
                    <a:pt x="65" y="206"/>
                  </a:lnTo>
                  <a:lnTo>
                    <a:pt x="54" y="169"/>
                  </a:lnTo>
                  <a:lnTo>
                    <a:pt x="60" y="131"/>
                  </a:lnTo>
                  <a:lnTo>
                    <a:pt x="81" y="108"/>
                  </a:lnTo>
                  <a:lnTo>
                    <a:pt x="103" y="92"/>
                  </a:lnTo>
                  <a:lnTo>
                    <a:pt x="114" y="71"/>
                  </a:lnTo>
                  <a:lnTo>
                    <a:pt x="124" y="55"/>
                  </a:lnTo>
                  <a:lnTo>
                    <a:pt x="124" y="49"/>
                  </a:lnTo>
                  <a:lnTo>
                    <a:pt x="124" y="43"/>
                  </a:lnTo>
                  <a:lnTo>
                    <a:pt x="0" y="87"/>
                  </a:lnTo>
                  <a:lnTo>
                    <a:pt x="10" y="196"/>
                  </a:lnTo>
                  <a:lnTo>
                    <a:pt x="37" y="310"/>
                  </a:lnTo>
                  <a:lnTo>
                    <a:pt x="77" y="419"/>
                  </a:lnTo>
                  <a:lnTo>
                    <a:pt x="108" y="523"/>
                  </a:lnTo>
                  <a:lnTo>
                    <a:pt x="114" y="523"/>
                  </a:lnTo>
                  <a:lnTo>
                    <a:pt x="120" y="523"/>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73" name="Freeform 49"/>
            <p:cNvSpPr>
              <a:spLocks/>
            </p:cNvSpPr>
            <p:nvPr userDrawn="1"/>
          </p:nvSpPr>
          <p:spPr bwMode="auto">
            <a:xfrm>
              <a:off x="1058" y="3170"/>
              <a:ext cx="41" cy="44"/>
            </a:xfrm>
            <a:custGeom>
              <a:avLst/>
              <a:gdLst/>
              <a:ahLst/>
              <a:cxnLst>
                <a:cxn ang="0">
                  <a:pos x="130" y="843"/>
                </a:cxn>
                <a:cxn ang="0">
                  <a:pos x="146" y="789"/>
                </a:cxn>
                <a:cxn ang="0">
                  <a:pos x="238" y="757"/>
                </a:cxn>
                <a:cxn ang="0">
                  <a:pos x="385" y="729"/>
                </a:cxn>
                <a:cxn ang="0">
                  <a:pos x="532" y="702"/>
                </a:cxn>
                <a:cxn ang="0">
                  <a:pos x="673" y="681"/>
                </a:cxn>
                <a:cxn ang="0">
                  <a:pos x="809" y="751"/>
                </a:cxn>
                <a:cxn ang="0">
                  <a:pos x="819" y="751"/>
                </a:cxn>
                <a:cxn ang="0">
                  <a:pos x="782" y="446"/>
                </a:cxn>
                <a:cxn ang="0">
                  <a:pos x="775" y="440"/>
                </a:cxn>
                <a:cxn ang="0">
                  <a:pos x="765" y="435"/>
                </a:cxn>
                <a:cxn ang="0">
                  <a:pos x="753" y="435"/>
                </a:cxn>
                <a:cxn ang="0">
                  <a:pos x="477" y="583"/>
                </a:cxn>
                <a:cxn ang="0">
                  <a:pos x="467" y="583"/>
                </a:cxn>
                <a:cxn ang="0">
                  <a:pos x="428" y="523"/>
                </a:cxn>
                <a:cxn ang="0">
                  <a:pos x="412" y="370"/>
                </a:cxn>
                <a:cxn ang="0">
                  <a:pos x="428" y="272"/>
                </a:cxn>
                <a:cxn ang="0">
                  <a:pos x="489" y="250"/>
                </a:cxn>
                <a:cxn ang="0">
                  <a:pos x="559" y="240"/>
                </a:cxn>
                <a:cxn ang="0">
                  <a:pos x="630" y="240"/>
                </a:cxn>
                <a:cxn ang="0">
                  <a:pos x="679" y="240"/>
                </a:cxn>
                <a:cxn ang="0">
                  <a:pos x="689" y="244"/>
                </a:cxn>
                <a:cxn ang="0">
                  <a:pos x="726" y="305"/>
                </a:cxn>
                <a:cxn ang="0">
                  <a:pos x="732" y="315"/>
                </a:cxn>
                <a:cxn ang="0">
                  <a:pos x="743" y="315"/>
                </a:cxn>
                <a:cxn ang="0">
                  <a:pos x="749" y="305"/>
                </a:cxn>
                <a:cxn ang="0">
                  <a:pos x="711" y="0"/>
                </a:cxn>
                <a:cxn ang="0">
                  <a:pos x="701" y="0"/>
                </a:cxn>
                <a:cxn ang="0">
                  <a:pos x="662" y="104"/>
                </a:cxn>
                <a:cxn ang="0">
                  <a:pos x="5" y="114"/>
                </a:cxn>
                <a:cxn ang="0">
                  <a:pos x="5" y="261"/>
                </a:cxn>
                <a:cxn ang="0">
                  <a:pos x="39" y="413"/>
                </a:cxn>
                <a:cxn ang="0">
                  <a:pos x="50" y="413"/>
                </a:cxn>
                <a:cxn ang="0">
                  <a:pos x="87" y="321"/>
                </a:cxn>
                <a:cxn ang="0">
                  <a:pos x="146" y="305"/>
                </a:cxn>
                <a:cxn ang="0">
                  <a:pos x="213" y="293"/>
                </a:cxn>
                <a:cxn ang="0">
                  <a:pos x="277" y="289"/>
                </a:cxn>
                <a:cxn ang="0">
                  <a:pos x="342" y="338"/>
                </a:cxn>
                <a:cxn ang="0">
                  <a:pos x="364" y="490"/>
                </a:cxn>
                <a:cxn ang="0">
                  <a:pos x="375" y="577"/>
                </a:cxn>
                <a:cxn ang="0">
                  <a:pos x="375" y="594"/>
                </a:cxn>
                <a:cxn ang="0">
                  <a:pos x="314" y="615"/>
                </a:cxn>
                <a:cxn ang="0">
                  <a:pos x="256" y="625"/>
                </a:cxn>
                <a:cxn ang="0">
                  <a:pos x="190" y="637"/>
                </a:cxn>
                <a:cxn ang="0">
                  <a:pos x="130" y="631"/>
                </a:cxn>
                <a:cxn ang="0">
                  <a:pos x="97" y="594"/>
                </a:cxn>
                <a:cxn ang="0">
                  <a:pos x="76" y="560"/>
                </a:cxn>
                <a:cxn ang="0">
                  <a:pos x="76" y="712"/>
                </a:cxn>
                <a:cxn ang="0">
                  <a:pos x="120" y="876"/>
                </a:cxn>
                <a:cxn ang="0">
                  <a:pos x="130" y="876"/>
                </a:cxn>
              </a:cxnLst>
              <a:rect l="0" t="0" r="r" b="b"/>
              <a:pathLst>
                <a:path w="825" h="876">
                  <a:moveTo>
                    <a:pt x="130" y="876"/>
                  </a:moveTo>
                  <a:lnTo>
                    <a:pt x="130" y="843"/>
                  </a:lnTo>
                  <a:lnTo>
                    <a:pt x="136" y="816"/>
                  </a:lnTo>
                  <a:lnTo>
                    <a:pt x="146" y="789"/>
                  </a:lnTo>
                  <a:lnTo>
                    <a:pt x="167" y="773"/>
                  </a:lnTo>
                  <a:lnTo>
                    <a:pt x="238" y="757"/>
                  </a:lnTo>
                  <a:lnTo>
                    <a:pt x="314" y="739"/>
                  </a:lnTo>
                  <a:lnTo>
                    <a:pt x="385" y="729"/>
                  </a:lnTo>
                  <a:lnTo>
                    <a:pt x="455" y="712"/>
                  </a:lnTo>
                  <a:lnTo>
                    <a:pt x="532" y="702"/>
                  </a:lnTo>
                  <a:lnTo>
                    <a:pt x="602" y="691"/>
                  </a:lnTo>
                  <a:lnTo>
                    <a:pt x="673" y="681"/>
                  </a:lnTo>
                  <a:lnTo>
                    <a:pt x="743" y="669"/>
                  </a:lnTo>
                  <a:lnTo>
                    <a:pt x="809" y="751"/>
                  </a:lnTo>
                  <a:lnTo>
                    <a:pt x="815" y="751"/>
                  </a:lnTo>
                  <a:lnTo>
                    <a:pt x="819" y="751"/>
                  </a:lnTo>
                  <a:lnTo>
                    <a:pt x="825" y="745"/>
                  </a:lnTo>
                  <a:lnTo>
                    <a:pt x="782" y="446"/>
                  </a:lnTo>
                  <a:lnTo>
                    <a:pt x="782" y="440"/>
                  </a:lnTo>
                  <a:lnTo>
                    <a:pt x="775" y="440"/>
                  </a:lnTo>
                  <a:lnTo>
                    <a:pt x="771" y="435"/>
                  </a:lnTo>
                  <a:lnTo>
                    <a:pt x="765" y="435"/>
                  </a:lnTo>
                  <a:lnTo>
                    <a:pt x="759" y="435"/>
                  </a:lnTo>
                  <a:lnTo>
                    <a:pt x="753" y="435"/>
                  </a:lnTo>
                  <a:lnTo>
                    <a:pt x="726" y="523"/>
                  </a:lnTo>
                  <a:lnTo>
                    <a:pt x="477" y="583"/>
                  </a:lnTo>
                  <a:lnTo>
                    <a:pt x="471" y="583"/>
                  </a:lnTo>
                  <a:lnTo>
                    <a:pt x="467" y="583"/>
                  </a:lnTo>
                  <a:lnTo>
                    <a:pt x="461" y="583"/>
                  </a:lnTo>
                  <a:lnTo>
                    <a:pt x="428" y="523"/>
                  </a:lnTo>
                  <a:lnTo>
                    <a:pt x="418" y="446"/>
                  </a:lnTo>
                  <a:lnTo>
                    <a:pt x="412" y="370"/>
                  </a:lnTo>
                  <a:lnTo>
                    <a:pt x="401" y="293"/>
                  </a:lnTo>
                  <a:lnTo>
                    <a:pt x="428" y="272"/>
                  </a:lnTo>
                  <a:lnTo>
                    <a:pt x="455" y="255"/>
                  </a:lnTo>
                  <a:lnTo>
                    <a:pt x="489" y="250"/>
                  </a:lnTo>
                  <a:lnTo>
                    <a:pt x="521" y="244"/>
                  </a:lnTo>
                  <a:lnTo>
                    <a:pt x="559" y="240"/>
                  </a:lnTo>
                  <a:lnTo>
                    <a:pt x="597" y="240"/>
                  </a:lnTo>
                  <a:lnTo>
                    <a:pt x="630" y="240"/>
                  </a:lnTo>
                  <a:lnTo>
                    <a:pt x="668" y="234"/>
                  </a:lnTo>
                  <a:lnTo>
                    <a:pt x="679" y="240"/>
                  </a:lnTo>
                  <a:lnTo>
                    <a:pt x="683" y="240"/>
                  </a:lnTo>
                  <a:lnTo>
                    <a:pt x="689" y="244"/>
                  </a:lnTo>
                  <a:lnTo>
                    <a:pt x="695" y="244"/>
                  </a:lnTo>
                  <a:lnTo>
                    <a:pt x="726" y="305"/>
                  </a:lnTo>
                  <a:lnTo>
                    <a:pt x="726" y="311"/>
                  </a:lnTo>
                  <a:lnTo>
                    <a:pt x="732" y="315"/>
                  </a:lnTo>
                  <a:lnTo>
                    <a:pt x="738" y="315"/>
                  </a:lnTo>
                  <a:lnTo>
                    <a:pt x="743" y="315"/>
                  </a:lnTo>
                  <a:lnTo>
                    <a:pt x="749" y="311"/>
                  </a:lnTo>
                  <a:lnTo>
                    <a:pt x="749" y="305"/>
                  </a:lnTo>
                  <a:lnTo>
                    <a:pt x="711" y="6"/>
                  </a:lnTo>
                  <a:lnTo>
                    <a:pt x="711" y="0"/>
                  </a:lnTo>
                  <a:lnTo>
                    <a:pt x="705" y="0"/>
                  </a:lnTo>
                  <a:lnTo>
                    <a:pt x="701" y="0"/>
                  </a:lnTo>
                  <a:lnTo>
                    <a:pt x="695" y="6"/>
                  </a:lnTo>
                  <a:lnTo>
                    <a:pt x="662" y="104"/>
                  </a:lnTo>
                  <a:lnTo>
                    <a:pt x="71" y="191"/>
                  </a:lnTo>
                  <a:lnTo>
                    <a:pt x="5" y="114"/>
                  </a:lnTo>
                  <a:lnTo>
                    <a:pt x="0" y="185"/>
                  </a:lnTo>
                  <a:lnTo>
                    <a:pt x="5" y="261"/>
                  </a:lnTo>
                  <a:lnTo>
                    <a:pt x="22" y="338"/>
                  </a:lnTo>
                  <a:lnTo>
                    <a:pt x="39" y="413"/>
                  </a:lnTo>
                  <a:lnTo>
                    <a:pt x="44" y="413"/>
                  </a:lnTo>
                  <a:lnTo>
                    <a:pt x="50" y="413"/>
                  </a:lnTo>
                  <a:lnTo>
                    <a:pt x="66" y="338"/>
                  </a:lnTo>
                  <a:lnTo>
                    <a:pt x="87" y="321"/>
                  </a:lnTo>
                  <a:lnTo>
                    <a:pt x="120" y="311"/>
                  </a:lnTo>
                  <a:lnTo>
                    <a:pt x="146" y="305"/>
                  </a:lnTo>
                  <a:lnTo>
                    <a:pt x="179" y="299"/>
                  </a:lnTo>
                  <a:lnTo>
                    <a:pt x="213" y="293"/>
                  </a:lnTo>
                  <a:lnTo>
                    <a:pt x="244" y="289"/>
                  </a:lnTo>
                  <a:lnTo>
                    <a:pt x="277" y="289"/>
                  </a:lnTo>
                  <a:lnTo>
                    <a:pt x="304" y="283"/>
                  </a:lnTo>
                  <a:lnTo>
                    <a:pt x="342" y="338"/>
                  </a:lnTo>
                  <a:lnTo>
                    <a:pt x="358" y="413"/>
                  </a:lnTo>
                  <a:lnTo>
                    <a:pt x="364" y="490"/>
                  </a:lnTo>
                  <a:lnTo>
                    <a:pt x="375" y="567"/>
                  </a:lnTo>
                  <a:lnTo>
                    <a:pt x="375" y="577"/>
                  </a:lnTo>
                  <a:lnTo>
                    <a:pt x="375" y="588"/>
                  </a:lnTo>
                  <a:lnTo>
                    <a:pt x="375" y="594"/>
                  </a:lnTo>
                  <a:lnTo>
                    <a:pt x="348" y="604"/>
                  </a:lnTo>
                  <a:lnTo>
                    <a:pt x="314" y="615"/>
                  </a:lnTo>
                  <a:lnTo>
                    <a:pt x="283" y="620"/>
                  </a:lnTo>
                  <a:lnTo>
                    <a:pt x="256" y="625"/>
                  </a:lnTo>
                  <a:lnTo>
                    <a:pt x="223" y="631"/>
                  </a:lnTo>
                  <a:lnTo>
                    <a:pt x="190" y="637"/>
                  </a:lnTo>
                  <a:lnTo>
                    <a:pt x="157" y="637"/>
                  </a:lnTo>
                  <a:lnTo>
                    <a:pt x="130" y="631"/>
                  </a:lnTo>
                  <a:lnTo>
                    <a:pt x="109" y="610"/>
                  </a:lnTo>
                  <a:lnTo>
                    <a:pt x="97" y="594"/>
                  </a:lnTo>
                  <a:lnTo>
                    <a:pt x="87" y="577"/>
                  </a:lnTo>
                  <a:lnTo>
                    <a:pt x="76" y="560"/>
                  </a:lnTo>
                  <a:lnTo>
                    <a:pt x="66" y="637"/>
                  </a:lnTo>
                  <a:lnTo>
                    <a:pt x="76" y="712"/>
                  </a:lnTo>
                  <a:lnTo>
                    <a:pt x="97" y="795"/>
                  </a:lnTo>
                  <a:lnTo>
                    <a:pt x="120" y="876"/>
                  </a:lnTo>
                  <a:lnTo>
                    <a:pt x="124" y="876"/>
                  </a:lnTo>
                  <a:lnTo>
                    <a:pt x="130" y="876"/>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74" name="Freeform 50"/>
            <p:cNvSpPr>
              <a:spLocks/>
            </p:cNvSpPr>
            <p:nvPr userDrawn="1"/>
          </p:nvSpPr>
          <p:spPr bwMode="auto">
            <a:xfrm>
              <a:off x="1056" y="3136"/>
              <a:ext cx="37" cy="28"/>
            </a:xfrm>
            <a:custGeom>
              <a:avLst/>
              <a:gdLst/>
              <a:ahLst/>
              <a:cxnLst>
                <a:cxn ang="0">
                  <a:pos x="21" y="500"/>
                </a:cxn>
                <a:cxn ang="0">
                  <a:pos x="33" y="494"/>
                </a:cxn>
                <a:cxn ang="0">
                  <a:pos x="43" y="452"/>
                </a:cxn>
                <a:cxn ang="0">
                  <a:pos x="77" y="424"/>
                </a:cxn>
                <a:cxn ang="0">
                  <a:pos x="684" y="420"/>
                </a:cxn>
                <a:cxn ang="0">
                  <a:pos x="706" y="463"/>
                </a:cxn>
                <a:cxn ang="0">
                  <a:pos x="721" y="484"/>
                </a:cxn>
                <a:cxn ang="0">
                  <a:pos x="733" y="484"/>
                </a:cxn>
                <a:cxn ang="0">
                  <a:pos x="549" y="0"/>
                </a:cxn>
                <a:cxn ang="0">
                  <a:pos x="537" y="11"/>
                </a:cxn>
                <a:cxn ang="0">
                  <a:pos x="537" y="27"/>
                </a:cxn>
                <a:cxn ang="0">
                  <a:pos x="640" y="104"/>
                </a:cxn>
                <a:cxn ang="0">
                  <a:pos x="656" y="239"/>
                </a:cxn>
                <a:cxn ang="0">
                  <a:pos x="613" y="284"/>
                </a:cxn>
                <a:cxn ang="0">
                  <a:pos x="554" y="294"/>
                </a:cxn>
                <a:cxn ang="0">
                  <a:pos x="488" y="294"/>
                </a:cxn>
                <a:cxn ang="0">
                  <a:pos x="423" y="294"/>
                </a:cxn>
                <a:cxn ang="0">
                  <a:pos x="408" y="284"/>
                </a:cxn>
                <a:cxn ang="0">
                  <a:pos x="392" y="278"/>
                </a:cxn>
                <a:cxn ang="0">
                  <a:pos x="380" y="235"/>
                </a:cxn>
                <a:cxn ang="0">
                  <a:pos x="386" y="195"/>
                </a:cxn>
                <a:cxn ang="0">
                  <a:pos x="460" y="131"/>
                </a:cxn>
                <a:cxn ang="0">
                  <a:pos x="460" y="121"/>
                </a:cxn>
                <a:cxn ang="0">
                  <a:pos x="261" y="125"/>
                </a:cxn>
                <a:cxn ang="0">
                  <a:pos x="251" y="131"/>
                </a:cxn>
                <a:cxn ang="0">
                  <a:pos x="255" y="152"/>
                </a:cxn>
                <a:cxn ang="0">
                  <a:pos x="298" y="168"/>
                </a:cxn>
                <a:cxn ang="0">
                  <a:pos x="321" y="195"/>
                </a:cxn>
                <a:cxn ang="0">
                  <a:pos x="321" y="239"/>
                </a:cxn>
                <a:cxn ang="0">
                  <a:pos x="315" y="266"/>
                </a:cxn>
                <a:cxn ang="0">
                  <a:pos x="298" y="284"/>
                </a:cxn>
                <a:cxn ang="0">
                  <a:pos x="64" y="284"/>
                </a:cxn>
                <a:cxn ang="0">
                  <a:pos x="48" y="201"/>
                </a:cxn>
                <a:cxn ang="0">
                  <a:pos x="60" y="125"/>
                </a:cxn>
                <a:cxn ang="0">
                  <a:pos x="109" y="93"/>
                </a:cxn>
                <a:cxn ang="0">
                  <a:pos x="152" y="66"/>
                </a:cxn>
                <a:cxn ang="0">
                  <a:pos x="152" y="54"/>
                </a:cxn>
                <a:cxn ang="0">
                  <a:pos x="0" y="71"/>
                </a:cxn>
                <a:cxn ang="0">
                  <a:pos x="17" y="507"/>
                </a:cxn>
              </a:cxnLst>
              <a:rect l="0" t="0" r="r" b="b"/>
              <a:pathLst>
                <a:path w="733" h="507">
                  <a:moveTo>
                    <a:pt x="21" y="507"/>
                  </a:moveTo>
                  <a:lnTo>
                    <a:pt x="21" y="500"/>
                  </a:lnTo>
                  <a:lnTo>
                    <a:pt x="27" y="500"/>
                  </a:lnTo>
                  <a:lnTo>
                    <a:pt x="33" y="494"/>
                  </a:lnTo>
                  <a:lnTo>
                    <a:pt x="38" y="473"/>
                  </a:lnTo>
                  <a:lnTo>
                    <a:pt x="43" y="452"/>
                  </a:lnTo>
                  <a:lnTo>
                    <a:pt x="54" y="436"/>
                  </a:lnTo>
                  <a:lnTo>
                    <a:pt x="77" y="424"/>
                  </a:lnTo>
                  <a:lnTo>
                    <a:pt x="656" y="409"/>
                  </a:lnTo>
                  <a:lnTo>
                    <a:pt x="684" y="420"/>
                  </a:lnTo>
                  <a:lnTo>
                    <a:pt x="694" y="442"/>
                  </a:lnTo>
                  <a:lnTo>
                    <a:pt x="706" y="463"/>
                  </a:lnTo>
                  <a:lnTo>
                    <a:pt x="717" y="484"/>
                  </a:lnTo>
                  <a:lnTo>
                    <a:pt x="721" y="484"/>
                  </a:lnTo>
                  <a:lnTo>
                    <a:pt x="727" y="484"/>
                  </a:lnTo>
                  <a:lnTo>
                    <a:pt x="733" y="484"/>
                  </a:lnTo>
                  <a:lnTo>
                    <a:pt x="711" y="44"/>
                  </a:lnTo>
                  <a:lnTo>
                    <a:pt x="549" y="0"/>
                  </a:lnTo>
                  <a:lnTo>
                    <a:pt x="537" y="0"/>
                  </a:lnTo>
                  <a:lnTo>
                    <a:pt x="537" y="11"/>
                  </a:lnTo>
                  <a:lnTo>
                    <a:pt x="537" y="17"/>
                  </a:lnTo>
                  <a:lnTo>
                    <a:pt x="537" y="27"/>
                  </a:lnTo>
                  <a:lnTo>
                    <a:pt x="602" y="54"/>
                  </a:lnTo>
                  <a:lnTo>
                    <a:pt x="640" y="104"/>
                  </a:lnTo>
                  <a:lnTo>
                    <a:pt x="656" y="164"/>
                  </a:lnTo>
                  <a:lnTo>
                    <a:pt x="656" y="239"/>
                  </a:lnTo>
                  <a:lnTo>
                    <a:pt x="635" y="266"/>
                  </a:lnTo>
                  <a:lnTo>
                    <a:pt x="613" y="284"/>
                  </a:lnTo>
                  <a:lnTo>
                    <a:pt x="586" y="288"/>
                  </a:lnTo>
                  <a:lnTo>
                    <a:pt x="554" y="294"/>
                  </a:lnTo>
                  <a:lnTo>
                    <a:pt x="522" y="294"/>
                  </a:lnTo>
                  <a:lnTo>
                    <a:pt x="488" y="294"/>
                  </a:lnTo>
                  <a:lnTo>
                    <a:pt x="456" y="294"/>
                  </a:lnTo>
                  <a:lnTo>
                    <a:pt x="423" y="294"/>
                  </a:lnTo>
                  <a:lnTo>
                    <a:pt x="413" y="288"/>
                  </a:lnTo>
                  <a:lnTo>
                    <a:pt x="408" y="284"/>
                  </a:lnTo>
                  <a:lnTo>
                    <a:pt x="396" y="284"/>
                  </a:lnTo>
                  <a:lnTo>
                    <a:pt x="392" y="278"/>
                  </a:lnTo>
                  <a:lnTo>
                    <a:pt x="380" y="261"/>
                  </a:lnTo>
                  <a:lnTo>
                    <a:pt x="380" y="235"/>
                  </a:lnTo>
                  <a:lnTo>
                    <a:pt x="380" y="213"/>
                  </a:lnTo>
                  <a:lnTo>
                    <a:pt x="386" y="195"/>
                  </a:lnTo>
                  <a:lnTo>
                    <a:pt x="460" y="137"/>
                  </a:lnTo>
                  <a:lnTo>
                    <a:pt x="460" y="131"/>
                  </a:lnTo>
                  <a:lnTo>
                    <a:pt x="460" y="125"/>
                  </a:lnTo>
                  <a:lnTo>
                    <a:pt x="460" y="121"/>
                  </a:lnTo>
                  <a:lnTo>
                    <a:pt x="266" y="125"/>
                  </a:lnTo>
                  <a:lnTo>
                    <a:pt x="261" y="125"/>
                  </a:lnTo>
                  <a:lnTo>
                    <a:pt x="255" y="131"/>
                  </a:lnTo>
                  <a:lnTo>
                    <a:pt x="251" y="131"/>
                  </a:lnTo>
                  <a:lnTo>
                    <a:pt x="245" y="137"/>
                  </a:lnTo>
                  <a:lnTo>
                    <a:pt x="255" y="152"/>
                  </a:lnTo>
                  <a:lnTo>
                    <a:pt x="276" y="158"/>
                  </a:lnTo>
                  <a:lnTo>
                    <a:pt x="298" y="168"/>
                  </a:lnTo>
                  <a:lnTo>
                    <a:pt x="315" y="180"/>
                  </a:lnTo>
                  <a:lnTo>
                    <a:pt x="321" y="195"/>
                  </a:lnTo>
                  <a:lnTo>
                    <a:pt x="321" y="218"/>
                  </a:lnTo>
                  <a:lnTo>
                    <a:pt x="321" y="239"/>
                  </a:lnTo>
                  <a:lnTo>
                    <a:pt x="321" y="261"/>
                  </a:lnTo>
                  <a:lnTo>
                    <a:pt x="315" y="266"/>
                  </a:lnTo>
                  <a:lnTo>
                    <a:pt x="309" y="278"/>
                  </a:lnTo>
                  <a:lnTo>
                    <a:pt x="298" y="284"/>
                  </a:lnTo>
                  <a:lnTo>
                    <a:pt x="288" y="294"/>
                  </a:lnTo>
                  <a:lnTo>
                    <a:pt x="64" y="284"/>
                  </a:lnTo>
                  <a:lnTo>
                    <a:pt x="54" y="245"/>
                  </a:lnTo>
                  <a:lnTo>
                    <a:pt x="48" y="201"/>
                  </a:lnTo>
                  <a:lnTo>
                    <a:pt x="54" y="164"/>
                  </a:lnTo>
                  <a:lnTo>
                    <a:pt x="60" y="125"/>
                  </a:lnTo>
                  <a:lnTo>
                    <a:pt x="88" y="109"/>
                  </a:lnTo>
                  <a:lnTo>
                    <a:pt x="109" y="93"/>
                  </a:lnTo>
                  <a:lnTo>
                    <a:pt x="135" y="81"/>
                  </a:lnTo>
                  <a:lnTo>
                    <a:pt x="152" y="66"/>
                  </a:lnTo>
                  <a:lnTo>
                    <a:pt x="152" y="60"/>
                  </a:lnTo>
                  <a:lnTo>
                    <a:pt x="152" y="54"/>
                  </a:lnTo>
                  <a:lnTo>
                    <a:pt x="147" y="50"/>
                  </a:lnTo>
                  <a:lnTo>
                    <a:pt x="0" y="71"/>
                  </a:lnTo>
                  <a:lnTo>
                    <a:pt x="11" y="507"/>
                  </a:lnTo>
                  <a:lnTo>
                    <a:pt x="17" y="507"/>
                  </a:lnTo>
                  <a:lnTo>
                    <a:pt x="21" y="507"/>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75" name="Freeform 51"/>
            <p:cNvSpPr>
              <a:spLocks noEditPoints="1"/>
            </p:cNvSpPr>
            <p:nvPr userDrawn="1"/>
          </p:nvSpPr>
          <p:spPr bwMode="auto">
            <a:xfrm>
              <a:off x="1056" y="3092"/>
              <a:ext cx="37" cy="40"/>
            </a:xfrm>
            <a:custGeom>
              <a:avLst/>
              <a:gdLst/>
              <a:ahLst/>
              <a:cxnLst>
                <a:cxn ang="0">
                  <a:pos x="712" y="782"/>
                </a:cxn>
                <a:cxn ang="0">
                  <a:pos x="717" y="511"/>
                </a:cxn>
                <a:cxn ang="0">
                  <a:pos x="712" y="500"/>
                </a:cxn>
                <a:cxn ang="0">
                  <a:pos x="690" y="500"/>
                </a:cxn>
                <a:cxn ang="0">
                  <a:pos x="679" y="521"/>
                </a:cxn>
                <a:cxn ang="0">
                  <a:pos x="674" y="543"/>
                </a:cxn>
                <a:cxn ang="0">
                  <a:pos x="668" y="564"/>
                </a:cxn>
                <a:cxn ang="0">
                  <a:pos x="641" y="576"/>
                </a:cxn>
                <a:cxn ang="0">
                  <a:pos x="560" y="560"/>
                </a:cxn>
                <a:cxn ang="0">
                  <a:pos x="484" y="511"/>
                </a:cxn>
                <a:cxn ang="0">
                  <a:pos x="484" y="500"/>
                </a:cxn>
                <a:cxn ang="0">
                  <a:pos x="494" y="305"/>
                </a:cxn>
                <a:cxn ang="0">
                  <a:pos x="565" y="259"/>
                </a:cxn>
                <a:cxn ang="0">
                  <a:pos x="652" y="238"/>
                </a:cxn>
                <a:cxn ang="0">
                  <a:pos x="684" y="271"/>
                </a:cxn>
                <a:cxn ang="0">
                  <a:pos x="696" y="326"/>
                </a:cxn>
                <a:cxn ang="0">
                  <a:pos x="700" y="330"/>
                </a:cxn>
                <a:cxn ang="0">
                  <a:pos x="712" y="330"/>
                </a:cxn>
                <a:cxn ang="0">
                  <a:pos x="723" y="326"/>
                </a:cxn>
                <a:cxn ang="0">
                  <a:pos x="749" y="0"/>
                </a:cxn>
                <a:cxn ang="0">
                  <a:pos x="733" y="0"/>
                </a:cxn>
                <a:cxn ang="0">
                  <a:pos x="717" y="10"/>
                </a:cxn>
                <a:cxn ang="0">
                  <a:pos x="706" y="26"/>
                </a:cxn>
                <a:cxn ang="0">
                  <a:pos x="684" y="81"/>
                </a:cxn>
                <a:cxn ang="0">
                  <a:pos x="0" y="330"/>
                </a:cxn>
                <a:cxn ang="0">
                  <a:pos x="0" y="375"/>
                </a:cxn>
                <a:cxn ang="0">
                  <a:pos x="88" y="440"/>
                </a:cxn>
                <a:cxn ang="0">
                  <a:pos x="272" y="516"/>
                </a:cxn>
                <a:cxn ang="0">
                  <a:pos x="456" y="587"/>
                </a:cxn>
                <a:cxn ang="0">
                  <a:pos x="619" y="684"/>
                </a:cxn>
                <a:cxn ang="0">
                  <a:pos x="684" y="755"/>
                </a:cxn>
                <a:cxn ang="0">
                  <a:pos x="684" y="766"/>
                </a:cxn>
                <a:cxn ang="0">
                  <a:pos x="392" y="467"/>
                </a:cxn>
                <a:cxn ang="0">
                  <a:pos x="408" y="434"/>
                </a:cxn>
                <a:cxn ang="0">
                  <a:pos x="414" y="363"/>
                </a:cxn>
                <a:cxn ang="0">
                  <a:pos x="386" y="330"/>
                </a:cxn>
                <a:cxn ang="0">
                  <a:pos x="337" y="336"/>
                </a:cxn>
                <a:cxn ang="0">
                  <a:pos x="282" y="348"/>
                </a:cxn>
                <a:cxn ang="0">
                  <a:pos x="234" y="363"/>
                </a:cxn>
                <a:cxn ang="0">
                  <a:pos x="207" y="379"/>
                </a:cxn>
                <a:cxn ang="0">
                  <a:pos x="207" y="392"/>
                </a:cxn>
                <a:cxn ang="0">
                  <a:pos x="386" y="467"/>
                </a:cxn>
              </a:cxnLst>
              <a:rect l="0" t="0" r="r" b="b"/>
              <a:pathLst>
                <a:path w="749" h="789">
                  <a:moveTo>
                    <a:pt x="706" y="789"/>
                  </a:moveTo>
                  <a:lnTo>
                    <a:pt x="712" y="782"/>
                  </a:lnTo>
                  <a:lnTo>
                    <a:pt x="712" y="777"/>
                  </a:lnTo>
                  <a:lnTo>
                    <a:pt x="717" y="511"/>
                  </a:lnTo>
                  <a:lnTo>
                    <a:pt x="717" y="506"/>
                  </a:lnTo>
                  <a:lnTo>
                    <a:pt x="712" y="500"/>
                  </a:lnTo>
                  <a:lnTo>
                    <a:pt x="700" y="500"/>
                  </a:lnTo>
                  <a:lnTo>
                    <a:pt x="690" y="500"/>
                  </a:lnTo>
                  <a:lnTo>
                    <a:pt x="684" y="511"/>
                  </a:lnTo>
                  <a:lnTo>
                    <a:pt x="679" y="521"/>
                  </a:lnTo>
                  <a:lnTo>
                    <a:pt x="674" y="533"/>
                  </a:lnTo>
                  <a:lnTo>
                    <a:pt x="674" y="543"/>
                  </a:lnTo>
                  <a:lnTo>
                    <a:pt x="674" y="554"/>
                  </a:lnTo>
                  <a:lnTo>
                    <a:pt x="668" y="564"/>
                  </a:lnTo>
                  <a:lnTo>
                    <a:pt x="656" y="570"/>
                  </a:lnTo>
                  <a:lnTo>
                    <a:pt x="641" y="576"/>
                  </a:lnTo>
                  <a:lnTo>
                    <a:pt x="598" y="570"/>
                  </a:lnTo>
                  <a:lnTo>
                    <a:pt x="560" y="560"/>
                  </a:lnTo>
                  <a:lnTo>
                    <a:pt x="521" y="538"/>
                  </a:lnTo>
                  <a:lnTo>
                    <a:pt x="484" y="511"/>
                  </a:lnTo>
                  <a:lnTo>
                    <a:pt x="484" y="506"/>
                  </a:lnTo>
                  <a:lnTo>
                    <a:pt x="484" y="500"/>
                  </a:lnTo>
                  <a:lnTo>
                    <a:pt x="484" y="494"/>
                  </a:lnTo>
                  <a:lnTo>
                    <a:pt x="494" y="305"/>
                  </a:lnTo>
                  <a:lnTo>
                    <a:pt x="528" y="282"/>
                  </a:lnTo>
                  <a:lnTo>
                    <a:pt x="565" y="259"/>
                  </a:lnTo>
                  <a:lnTo>
                    <a:pt x="608" y="249"/>
                  </a:lnTo>
                  <a:lnTo>
                    <a:pt x="652" y="238"/>
                  </a:lnTo>
                  <a:lnTo>
                    <a:pt x="674" y="255"/>
                  </a:lnTo>
                  <a:lnTo>
                    <a:pt x="684" y="271"/>
                  </a:lnTo>
                  <a:lnTo>
                    <a:pt x="690" y="299"/>
                  </a:lnTo>
                  <a:lnTo>
                    <a:pt x="696" y="326"/>
                  </a:lnTo>
                  <a:lnTo>
                    <a:pt x="700" y="326"/>
                  </a:lnTo>
                  <a:lnTo>
                    <a:pt x="700" y="330"/>
                  </a:lnTo>
                  <a:lnTo>
                    <a:pt x="706" y="330"/>
                  </a:lnTo>
                  <a:lnTo>
                    <a:pt x="712" y="330"/>
                  </a:lnTo>
                  <a:lnTo>
                    <a:pt x="717" y="330"/>
                  </a:lnTo>
                  <a:lnTo>
                    <a:pt x="723" y="326"/>
                  </a:lnTo>
                  <a:lnTo>
                    <a:pt x="749" y="10"/>
                  </a:lnTo>
                  <a:lnTo>
                    <a:pt x="749" y="0"/>
                  </a:lnTo>
                  <a:lnTo>
                    <a:pt x="739" y="0"/>
                  </a:lnTo>
                  <a:lnTo>
                    <a:pt x="733" y="0"/>
                  </a:lnTo>
                  <a:lnTo>
                    <a:pt x="723" y="0"/>
                  </a:lnTo>
                  <a:lnTo>
                    <a:pt x="717" y="10"/>
                  </a:lnTo>
                  <a:lnTo>
                    <a:pt x="712" y="16"/>
                  </a:lnTo>
                  <a:lnTo>
                    <a:pt x="706" y="26"/>
                  </a:lnTo>
                  <a:lnTo>
                    <a:pt x="706" y="43"/>
                  </a:lnTo>
                  <a:lnTo>
                    <a:pt x="684" y="81"/>
                  </a:lnTo>
                  <a:lnTo>
                    <a:pt x="6" y="309"/>
                  </a:lnTo>
                  <a:lnTo>
                    <a:pt x="0" y="330"/>
                  </a:lnTo>
                  <a:lnTo>
                    <a:pt x="0" y="352"/>
                  </a:lnTo>
                  <a:lnTo>
                    <a:pt x="0" y="375"/>
                  </a:lnTo>
                  <a:lnTo>
                    <a:pt x="6" y="397"/>
                  </a:lnTo>
                  <a:lnTo>
                    <a:pt x="88" y="440"/>
                  </a:lnTo>
                  <a:lnTo>
                    <a:pt x="180" y="477"/>
                  </a:lnTo>
                  <a:lnTo>
                    <a:pt x="272" y="516"/>
                  </a:lnTo>
                  <a:lnTo>
                    <a:pt x="364" y="548"/>
                  </a:lnTo>
                  <a:lnTo>
                    <a:pt x="456" y="587"/>
                  </a:lnTo>
                  <a:lnTo>
                    <a:pt x="543" y="631"/>
                  </a:lnTo>
                  <a:lnTo>
                    <a:pt x="619" y="684"/>
                  </a:lnTo>
                  <a:lnTo>
                    <a:pt x="684" y="749"/>
                  </a:lnTo>
                  <a:lnTo>
                    <a:pt x="684" y="755"/>
                  </a:lnTo>
                  <a:lnTo>
                    <a:pt x="684" y="761"/>
                  </a:lnTo>
                  <a:lnTo>
                    <a:pt x="684" y="766"/>
                  </a:lnTo>
                  <a:lnTo>
                    <a:pt x="706" y="789"/>
                  </a:lnTo>
                  <a:close/>
                  <a:moveTo>
                    <a:pt x="392" y="467"/>
                  </a:moveTo>
                  <a:lnTo>
                    <a:pt x="398" y="467"/>
                  </a:lnTo>
                  <a:lnTo>
                    <a:pt x="408" y="434"/>
                  </a:lnTo>
                  <a:lnTo>
                    <a:pt x="414" y="402"/>
                  </a:lnTo>
                  <a:lnTo>
                    <a:pt x="414" y="363"/>
                  </a:lnTo>
                  <a:lnTo>
                    <a:pt x="408" y="330"/>
                  </a:lnTo>
                  <a:lnTo>
                    <a:pt x="386" y="330"/>
                  </a:lnTo>
                  <a:lnTo>
                    <a:pt x="358" y="330"/>
                  </a:lnTo>
                  <a:lnTo>
                    <a:pt x="337" y="336"/>
                  </a:lnTo>
                  <a:lnTo>
                    <a:pt x="310" y="342"/>
                  </a:lnTo>
                  <a:lnTo>
                    <a:pt x="282" y="348"/>
                  </a:lnTo>
                  <a:lnTo>
                    <a:pt x="261" y="358"/>
                  </a:lnTo>
                  <a:lnTo>
                    <a:pt x="234" y="363"/>
                  </a:lnTo>
                  <a:lnTo>
                    <a:pt x="211" y="375"/>
                  </a:lnTo>
                  <a:lnTo>
                    <a:pt x="207" y="379"/>
                  </a:lnTo>
                  <a:lnTo>
                    <a:pt x="207" y="386"/>
                  </a:lnTo>
                  <a:lnTo>
                    <a:pt x="207" y="392"/>
                  </a:lnTo>
                  <a:lnTo>
                    <a:pt x="381" y="472"/>
                  </a:lnTo>
                  <a:lnTo>
                    <a:pt x="386" y="467"/>
                  </a:lnTo>
                  <a:lnTo>
                    <a:pt x="392" y="467"/>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76" name="Freeform 52"/>
            <p:cNvSpPr>
              <a:spLocks/>
            </p:cNvSpPr>
            <p:nvPr userDrawn="1"/>
          </p:nvSpPr>
          <p:spPr bwMode="auto">
            <a:xfrm>
              <a:off x="1058" y="3061"/>
              <a:ext cx="39" cy="28"/>
            </a:xfrm>
            <a:custGeom>
              <a:avLst/>
              <a:gdLst/>
              <a:ahLst/>
              <a:cxnLst>
                <a:cxn ang="0">
                  <a:pos x="711" y="544"/>
                </a:cxn>
                <a:cxn ang="0">
                  <a:pos x="618" y="0"/>
                </a:cxn>
                <a:cxn ang="0">
                  <a:pos x="608" y="5"/>
                </a:cxn>
                <a:cxn ang="0">
                  <a:pos x="597" y="10"/>
                </a:cxn>
                <a:cxn ang="0">
                  <a:pos x="597" y="27"/>
                </a:cxn>
                <a:cxn ang="0">
                  <a:pos x="608" y="39"/>
                </a:cxn>
                <a:cxn ang="0">
                  <a:pos x="668" y="76"/>
                </a:cxn>
                <a:cxn ang="0">
                  <a:pos x="705" y="141"/>
                </a:cxn>
                <a:cxn ang="0">
                  <a:pos x="701" y="211"/>
                </a:cxn>
                <a:cxn ang="0">
                  <a:pos x="689" y="278"/>
                </a:cxn>
                <a:cxn ang="0">
                  <a:pos x="679" y="299"/>
                </a:cxn>
                <a:cxn ang="0">
                  <a:pos x="656" y="309"/>
                </a:cxn>
                <a:cxn ang="0">
                  <a:pos x="521" y="299"/>
                </a:cxn>
                <a:cxn ang="0">
                  <a:pos x="385" y="282"/>
                </a:cxn>
                <a:cxn ang="0">
                  <a:pos x="244" y="261"/>
                </a:cxn>
                <a:cxn ang="0">
                  <a:pos x="114" y="239"/>
                </a:cxn>
                <a:cxn ang="0">
                  <a:pos x="76" y="211"/>
                </a:cxn>
                <a:cxn ang="0">
                  <a:pos x="60" y="174"/>
                </a:cxn>
                <a:cxn ang="0">
                  <a:pos x="60" y="147"/>
                </a:cxn>
                <a:cxn ang="0">
                  <a:pos x="50" y="131"/>
                </a:cxn>
                <a:cxn ang="0">
                  <a:pos x="16" y="272"/>
                </a:cxn>
                <a:cxn ang="0">
                  <a:pos x="0" y="423"/>
                </a:cxn>
                <a:cxn ang="0">
                  <a:pos x="5" y="436"/>
                </a:cxn>
                <a:cxn ang="0">
                  <a:pos x="16" y="442"/>
                </a:cxn>
                <a:cxn ang="0">
                  <a:pos x="120" y="371"/>
                </a:cxn>
                <a:cxn ang="0">
                  <a:pos x="256" y="375"/>
                </a:cxn>
                <a:cxn ang="0">
                  <a:pos x="391" y="398"/>
                </a:cxn>
                <a:cxn ang="0">
                  <a:pos x="532" y="419"/>
                </a:cxn>
                <a:cxn ang="0">
                  <a:pos x="624" y="429"/>
                </a:cxn>
                <a:cxn ang="0">
                  <a:pos x="668" y="452"/>
                </a:cxn>
                <a:cxn ang="0">
                  <a:pos x="695" y="544"/>
                </a:cxn>
                <a:cxn ang="0">
                  <a:pos x="705" y="550"/>
                </a:cxn>
              </a:cxnLst>
              <a:rect l="0" t="0" r="r" b="b"/>
              <a:pathLst>
                <a:path w="782" h="550">
                  <a:moveTo>
                    <a:pt x="705" y="550"/>
                  </a:moveTo>
                  <a:lnTo>
                    <a:pt x="711" y="544"/>
                  </a:lnTo>
                  <a:lnTo>
                    <a:pt x="782" y="76"/>
                  </a:lnTo>
                  <a:lnTo>
                    <a:pt x="618" y="0"/>
                  </a:lnTo>
                  <a:lnTo>
                    <a:pt x="612" y="0"/>
                  </a:lnTo>
                  <a:lnTo>
                    <a:pt x="608" y="5"/>
                  </a:lnTo>
                  <a:lnTo>
                    <a:pt x="602" y="5"/>
                  </a:lnTo>
                  <a:lnTo>
                    <a:pt x="597" y="10"/>
                  </a:lnTo>
                  <a:lnTo>
                    <a:pt x="597" y="16"/>
                  </a:lnTo>
                  <a:lnTo>
                    <a:pt x="597" y="27"/>
                  </a:lnTo>
                  <a:lnTo>
                    <a:pt x="602" y="33"/>
                  </a:lnTo>
                  <a:lnTo>
                    <a:pt x="608" y="39"/>
                  </a:lnTo>
                  <a:lnTo>
                    <a:pt x="635" y="54"/>
                  </a:lnTo>
                  <a:lnTo>
                    <a:pt x="668" y="76"/>
                  </a:lnTo>
                  <a:lnTo>
                    <a:pt x="695" y="103"/>
                  </a:lnTo>
                  <a:lnTo>
                    <a:pt x="705" y="141"/>
                  </a:lnTo>
                  <a:lnTo>
                    <a:pt x="705" y="180"/>
                  </a:lnTo>
                  <a:lnTo>
                    <a:pt x="701" y="211"/>
                  </a:lnTo>
                  <a:lnTo>
                    <a:pt x="695" y="245"/>
                  </a:lnTo>
                  <a:lnTo>
                    <a:pt x="689" y="278"/>
                  </a:lnTo>
                  <a:lnTo>
                    <a:pt x="683" y="288"/>
                  </a:lnTo>
                  <a:lnTo>
                    <a:pt x="679" y="299"/>
                  </a:lnTo>
                  <a:lnTo>
                    <a:pt x="668" y="304"/>
                  </a:lnTo>
                  <a:lnTo>
                    <a:pt x="656" y="309"/>
                  </a:lnTo>
                  <a:lnTo>
                    <a:pt x="591" y="304"/>
                  </a:lnTo>
                  <a:lnTo>
                    <a:pt x="521" y="299"/>
                  </a:lnTo>
                  <a:lnTo>
                    <a:pt x="450" y="294"/>
                  </a:lnTo>
                  <a:lnTo>
                    <a:pt x="385" y="282"/>
                  </a:lnTo>
                  <a:lnTo>
                    <a:pt x="314" y="272"/>
                  </a:lnTo>
                  <a:lnTo>
                    <a:pt x="244" y="261"/>
                  </a:lnTo>
                  <a:lnTo>
                    <a:pt x="179" y="251"/>
                  </a:lnTo>
                  <a:lnTo>
                    <a:pt x="114" y="239"/>
                  </a:lnTo>
                  <a:lnTo>
                    <a:pt x="93" y="229"/>
                  </a:lnTo>
                  <a:lnTo>
                    <a:pt x="76" y="211"/>
                  </a:lnTo>
                  <a:lnTo>
                    <a:pt x="66" y="190"/>
                  </a:lnTo>
                  <a:lnTo>
                    <a:pt x="60" y="174"/>
                  </a:lnTo>
                  <a:lnTo>
                    <a:pt x="60" y="158"/>
                  </a:lnTo>
                  <a:lnTo>
                    <a:pt x="60" y="147"/>
                  </a:lnTo>
                  <a:lnTo>
                    <a:pt x="54" y="141"/>
                  </a:lnTo>
                  <a:lnTo>
                    <a:pt x="50" y="131"/>
                  </a:lnTo>
                  <a:lnTo>
                    <a:pt x="26" y="195"/>
                  </a:lnTo>
                  <a:lnTo>
                    <a:pt x="16" y="272"/>
                  </a:lnTo>
                  <a:lnTo>
                    <a:pt x="10" y="349"/>
                  </a:lnTo>
                  <a:lnTo>
                    <a:pt x="0" y="423"/>
                  </a:lnTo>
                  <a:lnTo>
                    <a:pt x="0" y="429"/>
                  </a:lnTo>
                  <a:lnTo>
                    <a:pt x="5" y="436"/>
                  </a:lnTo>
                  <a:lnTo>
                    <a:pt x="10" y="442"/>
                  </a:lnTo>
                  <a:lnTo>
                    <a:pt x="16" y="442"/>
                  </a:lnTo>
                  <a:lnTo>
                    <a:pt x="54" y="375"/>
                  </a:lnTo>
                  <a:lnTo>
                    <a:pt x="120" y="371"/>
                  </a:lnTo>
                  <a:lnTo>
                    <a:pt x="185" y="371"/>
                  </a:lnTo>
                  <a:lnTo>
                    <a:pt x="256" y="375"/>
                  </a:lnTo>
                  <a:lnTo>
                    <a:pt x="326" y="386"/>
                  </a:lnTo>
                  <a:lnTo>
                    <a:pt x="391" y="398"/>
                  </a:lnTo>
                  <a:lnTo>
                    <a:pt x="461" y="408"/>
                  </a:lnTo>
                  <a:lnTo>
                    <a:pt x="532" y="419"/>
                  </a:lnTo>
                  <a:lnTo>
                    <a:pt x="597" y="429"/>
                  </a:lnTo>
                  <a:lnTo>
                    <a:pt x="624" y="429"/>
                  </a:lnTo>
                  <a:lnTo>
                    <a:pt x="652" y="442"/>
                  </a:lnTo>
                  <a:lnTo>
                    <a:pt x="668" y="452"/>
                  </a:lnTo>
                  <a:lnTo>
                    <a:pt x="679" y="473"/>
                  </a:lnTo>
                  <a:lnTo>
                    <a:pt x="695" y="544"/>
                  </a:lnTo>
                  <a:lnTo>
                    <a:pt x="701" y="544"/>
                  </a:lnTo>
                  <a:lnTo>
                    <a:pt x="705" y="550"/>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77" name="Freeform 53"/>
            <p:cNvSpPr>
              <a:spLocks/>
            </p:cNvSpPr>
            <p:nvPr userDrawn="1"/>
          </p:nvSpPr>
          <p:spPr bwMode="auto">
            <a:xfrm>
              <a:off x="1063" y="3021"/>
              <a:ext cx="39" cy="34"/>
            </a:xfrm>
            <a:custGeom>
              <a:avLst/>
              <a:gdLst/>
              <a:ahLst/>
              <a:cxnLst>
                <a:cxn ang="0">
                  <a:pos x="137" y="647"/>
                </a:cxn>
                <a:cxn ang="0">
                  <a:pos x="141" y="647"/>
                </a:cxn>
                <a:cxn ang="0">
                  <a:pos x="147" y="647"/>
                </a:cxn>
                <a:cxn ang="0">
                  <a:pos x="153" y="647"/>
                </a:cxn>
                <a:cxn ang="0">
                  <a:pos x="163" y="647"/>
                </a:cxn>
                <a:cxn ang="0">
                  <a:pos x="169" y="643"/>
                </a:cxn>
                <a:cxn ang="0">
                  <a:pos x="169" y="637"/>
                </a:cxn>
                <a:cxn ang="0">
                  <a:pos x="169" y="626"/>
                </a:cxn>
                <a:cxn ang="0">
                  <a:pos x="169" y="620"/>
                </a:cxn>
                <a:cxn ang="0">
                  <a:pos x="137" y="604"/>
                </a:cxn>
                <a:cxn ang="0">
                  <a:pos x="110" y="582"/>
                </a:cxn>
                <a:cxn ang="0">
                  <a:pos x="82" y="555"/>
                </a:cxn>
                <a:cxn ang="0">
                  <a:pos x="70" y="523"/>
                </a:cxn>
                <a:cxn ang="0">
                  <a:pos x="76" y="489"/>
                </a:cxn>
                <a:cxn ang="0">
                  <a:pos x="82" y="457"/>
                </a:cxn>
                <a:cxn ang="0">
                  <a:pos x="88" y="431"/>
                </a:cxn>
                <a:cxn ang="0">
                  <a:pos x="98" y="397"/>
                </a:cxn>
                <a:cxn ang="0">
                  <a:pos x="104" y="391"/>
                </a:cxn>
                <a:cxn ang="0">
                  <a:pos x="110" y="386"/>
                </a:cxn>
                <a:cxn ang="0">
                  <a:pos x="120" y="381"/>
                </a:cxn>
                <a:cxn ang="0">
                  <a:pos x="131" y="375"/>
                </a:cxn>
                <a:cxn ang="0">
                  <a:pos x="690" y="533"/>
                </a:cxn>
                <a:cxn ang="0">
                  <a:pos x="700" y="637"/>
                </a:cxn>
                <a:cxn ang="0">
                  <a:pos x="706" y="643"/>
                </a:cxn>
                <a:cxn ang="0">
                  <a:pos x="712" y="643"/>
                </a:cxn>
                <a:cxn ang="0">
                  <a:pos x="718" y="643"/>
                </a:cxn>
                <a:cxn ang="0">
                  <a:pos x="722" y="643"/>
                </a:cxn>
                <a:cxn ang="0">
                  <a:pos x="798" y="311"/>
                </a:cxn>
                <a:cxn ang="0">
                  <a:pos x="792" y="304"/>
                </a:cxn>
                <a:cxn ang="0">
                  <a:pos x="788" y="304"/>
                </a:cxn>
                <a:cxn ang="0">
                  <a:pos x="712" y="397"/>
                </a:cxn>
                <a:cxn ang="0">
                  <a:pos x="153" y="246"/>
                </a:cxn>
                <a:cxn ang="0">
                  <a:pos x="147" y="213"/>
                </a:cxn>
                <a:cxn ang="0">
                  <a:pos x="153" y="175"/>
                </a:cxn>
                <a:cxn ang="0">
                  <a:pos x="163" y="136"/>
                </a:cxn>
                <a:cxn ang="0">
                  <a:pos x="180" y="98"/>
                </a:cxn>
                <a:cxn ang="0">
                  <a:pos x="207" y="82"/>
                </a:cxn>
                <a:cxn ang="0">
                  <a:pos x="245" y="76"/>
                </a:cxn>
                <a:cxn ang="0">
                  <a:pos x="283" y="71"/>
                </a:cxn>
                <a:cxn ang="0">
                  <a:pos x="310" y="55"/>
                </a:cxn>
                <a:cxn ang="0">
                  <a:pos x="283" y="28"/>
                </a:cxn>
                <a:cxn ang="0">
                  <a:pos x="240" y="16"/>
                </a:cxn>
                <a:cxn ang="0">
                  <a:pos x="196" y="12"/>
                </a:cxn>
                <a:cxn ang="0">
                  <a:pos x="153" y="0"/>
                </a:cxn>
                <a:cxn ang="0">
                  <a:pos x="147" y="0"/>
                </a:cxn>
                <a:cxn ang="0">
                  <a:pos x="147" y="6"/>
                </a:cxn>
                <a:cxn ang="0">
                  <a:pos x="141" y="6"/>
                </a:cxn>
                <a:cxn ang="0">
                  <a:pos x="137" y="12"/>
                </a:cxn>
                <a:cxn ang="0">
                  <a:pos x="0" y="588"/>
                </a:cxn>
                <a:cxn ang="0">
                  <a:pos x="137" y="647"/>
                </a:cxn>
              </a:cxnLst>
              <a:rect l="0" t="0" r="r" b="b"/>
              <a:pathLst>
                <a:path w="798" h="647">
                  <a:moveTo>
                    <a:pt x="137" y="647"/>
                  </a:moveTo>
                  <a:lnTo>
                    <a:pt x="141" y="647"/>
                  </a:lnTo>
                  <a:lnTo>
                    <a:pt x="147" y="647"/>
                  </a:lnTo>
                  <a:lnTo>
                    <a:pt x="153" y="647"/>
                  </a:lnTo>
                  <a:lnTo>
                    <a:pt x="163" y="647"/>
                  </a:lnTo>
                  <a:lnTo>
                    <a:pt x="169" y="643"/>
                  </a:lnTo>
                  <a:lnTo>
                    <a:pt x="169" y="637"/>
                  </a:lnTo>
                  <a:lnTo>
                    <a:pt x="169" y="626"/>
                  </a:lnTo>
                  <a:lnTo>
                    <a:pt x="169" y="620"/>
                  </a:lnTo>
                  <a:lnTo>
                    <a:pt x="137" y="604"/>
                  </a:lnTo>
                  <a:lnTo>
                    <a:pt x="110" y="582"/>
                  </a:lnTo>
                  <a:lnTo>
                    <a:pt x="82" y="555"/>
                  </a:lnTo>
                  <a:lnTo>
                    <a:pt x="70" y="523"/>
                  </a:lnTo>
                  <a:lnTo>
                    <a:pt x="76" y="489"/>
                  </a:lnTo>
                  <a:lnTo>
                    <a:pt x="82" y="457"/>
                  </a:lnTo>
                  <a:lnTo>
                    <a:pt x="88" y="431"/>
                  </a:lnTo>
                  <a:lnTo>
                    <a:pt x="98" y="397"/>
                  </a:lnTo>
                  <a:lnTo>
                    <a:pt x="104" y="391"/>
                  </a:lnTo>
                  <a:lnTo>
                    <a:pt x="110" y="386"/>
                  </a:lnTo>
                  <a:lnTo>
                    <a:pt x="120" y="381"/>
                  </a:lnTo>
                  <a:lnTo>
                    <a:pt x="131" y="375"/>
                  </a:lnTo>
                  <a:lnTo>
                    <a:pt x="690" y="533"/>
                  </a:lnTo>
                  <a:lnTo>
                    <a:pt x="700" y="637"/>
                  </a:lnTo>
                  <a:lnTo>
                    <a:pt x="706" y="643"/>
                  </a:lnTo>
                  <a:lnTo>
                    <a:pt x="712" y="643"/>
                  </a:lnTo>
                  <a:lnTo>
                    <a:pt x="718" y="643"/>
                  </a:lnTo>
                  <a:lnTo>
                    <a:pt x="722" y="643"/>
                  </a:lnTo>
                  <a:lnTo>
                    <a:pt x="798" y="311"/>
                  </a:lnTo>
                  <a:lnTo>
                    <a:pt x="792" y="304"/>
                  </a:lnTo>
                  <a:lnTo>
                    <a:pt x="788" y="304"/>
                  </a:lnTo>
                  <a:lnTo>
                    <a:pt x="712" y="397"/>
                  </a:lnTo>
                  <a:lnTo>
                    <a:pt x="153" y="246"/>
                  </a:lnTo>
                  <a:lnTo>
                    <a:pt x="147" y="213"/>
                  </a:lnTo>
                  <a:lnTo>
                    <a:pt x="153" y="175"/>
                  </a:lnTo>
                  <a:lnTo>
                    <a:pt x="163" y="136"/>
                  </a:lnTo>
                  <a:lnTo>
                    <a:pt x="180" y="98"/>
                  </a:lnTo>
                  <a:lnTo>
                    <a:pt x="207" y="82"/>
                  </a:lnTo>
                  <a:lnTo>
                    <a:pt x="245" y="76"/>
                  </a:lnTo>
                  <a:lnTo>
                    <a:pt x="283" y="71"/>
                  </a:lnTo>
                  <a:lnTo>
                    <a:pt x="310" y="55"/>
                  </a:lnTo>
                  <a:lnTo>
                    <a:pt x="283" y="28"/>
                  </a:lnTo>
                  <a:lnTo>
                    <a:pt x="240" y="16"/>
                  </a:lnTo>
                  <a:lnTo>
                    <a:pt x="196" y="12"/>
                  </a:lnTo>
                  <a:lnTo>
                    <a:pt x="153" y="0"/>
                  </a:lnTo>
                  <a:lnTo>
                    <a:pt x="147" y="0"/>
                  </a:lnTo>
                  <a:lnTo>
                    <a:pt x="147" y="6"/>
                  </a:lnTo>
                  <a:lnTo>
                    <a:pt x="141" y="6"/>
                  </a:lnTo>
                  <a:lnTo>
                    <a:pt x="137" y="12"/>
                  </a:lnTo>
                  <a:lnTo>
                    <a:pt x="0" y="588"/>
                  </a:lnTo>
                  <a:lnTo>
                    <a:pt x="137" y="647"/>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78" name="Freeform 54"/>
            <p:cNvSpPr>
              <a:spLocks/>
            </p:cNvSpPr>
            <p:nvPr userDrawn="1"/>
          </p:nvSpPr>
          <p:spPr bwMode="auto">
            <a:xfrm>
              <a:off x="1074" y="2978"/>
              <a:ext cx="45" cy="48"/>
            </a:xfrm>
            <a:custGeom>
              <a:avLst/>
              <a:gdLst/>
              <a:ahLst/>
              <a:cxnLst>
                <a:cxn ang="0">
                  <a:pos x="770" y="664"/>
                </a:cxn>
                <a:cxn ang="0">
                  <a:pos x="760" y="659"/>
                </a:cxn>
                <a:cxn ang="0">
                  <a:pos x="749" y="664"/>
                </a:cxn>
                <a:cxn ang="0">
                  <a:pos x="727" y="698"/>
                </a:cxn>
                <a:cxn ang="0">
                  <a:pos x="696" y="725"/>
                </a:cxn>
                <a:cxn ang="0">
                  <a:pos x="439" y="578"/>
                </a:cxn>
                <a:cxn ang="0">
                  <a:pos x="488" y="446"/>
                </a:cxn>
                <a:cxn ang="0">
                  <a:pos x="522" y="371"/>
                </a:cxn>
                <a:cxn ang="0">
                  <a:pos x="538" y="354"/>
                </a:cxn>
                <a:cxn ang="0">
                  <a:pos x="580" y="359"/>
                </a:cxn>
                <a:cxn ang="0">
                  <a:pos x="642" y="376"/>
                </a:cxn>
                <a:cxn ang="0">
                  <a:pos x="706" y="399"/>
                </a:cxn>
                <a:cxn ang="0">
                  <a:pos x="760" y="431"/>
                </a:cxn>
                <a:cxn ang="0">
                  <a:pos x="793" y="452"/>
                </a:cxn>
                <a:cxn ang="0">
                  <a:pos x="798" y="463"/>
                </a:cxn>
                <a:cxn ang="0">
                  <a:pos x="798" y="539"/>
                </a:cxn>
                <a:cxn ang="0">
                  <a:pos x="814" y="545"/>
                </a:cxn>
                <a:cxn ang="0">
                  <a:pos x="927" y="251"/>
                </a:cxn>
                <a:cxn ang="0">
                  <a:pos x="917" y="245"/>
                </a:cxn>
                <a:cxn ang="0">
                  <a:pos x="896" y="261"/>
                </a:cxn>
                <a:cxn ang="0">
                  <a:pos x="884" y="284"/>
                </a:cxn>
                <a:cxn ang="0">
                  <a:pos x="863" y="301"/>
                </a:cxn>
                <a:cxn ang="0">
                  <a:pos x="831" y="317"/>
                </a:cxn>
                <a:cxn ang="0">
                  <a:pos x="272" y="89"/>
                </a:cxn>
                <a:cxn ang="0">
                  <a:pos x="267" y="33"/>
                </a:cxn>
                <a:cxn ang="0">
                  <a:pos x="261" y="0"/>
                </a:cxn>
                <a:cxn ang="0">
                  <a:pos x="141" y="289"/>
                </a:cxn>
                <a:cxn ang="0">
                  <a:pos x="153" y="289"/>
                </a:cxn>
                <a:cxn ang="0">
                  <a:pos x="163" y="289"/>
                </a:cxn>
                <a:cxn ang="0">
                  <a:pos x="190" y="257"/>
                </a:cxn>
                <a:cxn ang="0">
                  <a:pos x="234" y="230"/>
                </a:cxn>
                <a:cxn ang="0">
                  <a:pos x="445" y="371"/>
                </a:cxn>
                <a:cxn ang="0">
                  <a:pos x="402" y="513"/>
                </a:cxn>
                <a:cxn ang="0">
                  <a:pos x="365" y="588"/>
                </a:cxn>
                <a:cxn ang="0">
                  <a:pos x="343" y="606"/>
                </a:cxn>
                <a:cxn ang="0">
                  <a:pos x="304" y="600"/>
                </a:cxn>
                <a:cxn ang="0">
                  <a:pos x="239" y="584"/>
                </a:cxn>
                <a:cxn ang="0">
                  <a:pos x="180" y="562"/>
                </a:cxn>
                <a:cxn ang="0">
                  <a:pos x="125" y="529"/>
                </a:cxn>
                <a:cxn ang="0">
                  <a:pos x="114" y="442"/>
                </a:cxn>
                <a:cxn ang="0">
                  <a:pos x="110" y="436"/>
                </a:cxn>
                <a:cxn ang="0">
                  <a:pos x="98" y="431"/>
                </a:cxn>
                <a:cxn ang="0">
                  <a:pos x="33" y="572"/>
                </a:cxn>
                <a:cxn ang="0">
                  <a:pos x="0" y="735"/>
                </a:cxn>
                <a:cxn ang="0">
                  <a:pos x="27" y="720"/>
                </a:cxn>
                <a:cxn ang="0">
                  <a:pos x="50" y="687"/>
                </a:cxn>
                <a:cxn ang="0">
                  <a:pos x="197" y="698"/>
                </a:cxn>
                <a:cxn ang="0">
                  <a:pos x="343" y="741"/>
                </a:cxn>
                <a:cxn ang="0">
                  <a:pos x="484" y="796"/>
                </a:cxn>
                <a:cxn ang="0">
                  <a:pos x="629" y="844"/>
                </a:cxn>
                <a:cxn ang="0">
                  <a:pos x="652" y="861"/>
                </a:cxn>
                <a:cxn ang="0">
                  <a:pos x="663" y="877"/>
                </a:cxn>
              </a:cxnLst>
              <a:rect l="0" t="0" r="r" b="b"/>
              <a:pathLst>
                <a:path w="927" h="969">
                  <a:moveTo>
                    <a:pt x="673" y="969"/>
                  </a:moveTo>
                  <a:lnTo>
                    <a:pt x="770" y="664"/>
                  </a:lnTo>
                  <a:lnTo>
                    <a:pt x="765" y="659"/>
                  </a:lnTo>
                  <a:lnTo>
                    <a:pt x="760" y="659"/>
                  </a:lnTo>
                  <a:lnTo>
                    <a:pt x="755" y="659"/>
                  </a:lnTo>
                  <a:lnTo>
                    <a:pt x="749" y="664"/>
                  </a:lnTo>
                  <a:lnTo>
                    <a:pt x="739" y="681"/>
                  </a:lnTo>
                  <a:lnTo>
                    <a:pt x="727" y="698"/>
                  </a:lnTo>
                  <a:lnTo>
                    <a:pt x="717" y="714"/>
                  </a:lnTo>
                  <a:lnTo>
                    <a:pt x="696" y="725"/>
                  </a:lnTo>
                  <a:lnTo>
                    <a:pt x="439" y="643"/>
                  </a:lnTo>
                  <a:lnTo>
                    <a:pt x="439" y="578"/>
                  </a:lnTo>
                  <a:lnTo>
                    <a:pt x="462" y="513"/>
                  </a:lnTo>
                  <a:lnTo>
                    <a:pt x="488" y="446"/>
                  </a:lnTo>
                  <a:lnTo>
                    <a:pt x="510" y="382"/>
                  </a:lnTo>
                  <a:lnTo>
                    <a:pt x="522" y="371"/>
                  </a:lnTo>
                  <a:lnTo>
                    <a:pt x="532" y="359"/>
                  </a:lnTo>
                  <a:lnTo>
                    <a:pt x="538" y="354"/>
                  </a:lnTo>
                  <a:lnTo>
                    <a:pt x="549" y="354"/>
                  </a:lnTo>
                  <a:lnTo>
                    <a:pt x="580" y="359"/>
                  </a:lnTo>
                  <a:lnTo>
                    <a:pt x="613" y="365"/>
                  </a:lnTo>
                  <a:lnTo>
                    <a:pt x="642" y="376"/>
                  </a:lnTo>
                  <a:lnTo>
                    <a:pt x="673" y="388"/>
                  </a:lnTo>
                  <a:lnTo>
                    <a:pt x="706" y="399"/>
                  </a:lnTo>
                  <a:lnTo>
                    <a:pt x="733" y="415"/>
                  </a:lnTo>
                  <a:lnTo>
                    <a:pt x="760" y="431"/>
                  </a:lnTo>
                  <a:lnTo>
                    <a:pt x="787" y="446"/>
                  </a:lnTo>
                  <a:lnTo>
                    <a:pt x="793" y="452"/>
                  </a:lnTo>
                  <a:lnTo>
                    <a:pt x="793" y="458"/>
                  </a:lnTo>
                  <a:lnTo>
                    <a:pt x="798" y="463"/>
                  </a:lnTo>
                  <a:lnTo>
                    <a:pt x="798" y="535"/>
                  </a:lnTo>
                  <a:lnTo>
                    <a:pt x="798" y="539"/>
                  </a:lnTo>
                  <a:lnTo>
                    <a:pt x="804" y="545"/>
                  </a:lnTo>
                  <a:lnTo>
                    <a:pt x="814" y="545"/>
                  </a:lnTo>
                  <a:lnTo>
                    <a:pt x="820" y="545"/>
                  </a:lnTo>
                  <a:lnTo>
                    <a:pt x="927" y="251"/>
                  </a:lnTo>
                  <a:lnTo>
                    <a:pt x="923" y="245"/>
                  </a:lnTo>
                  <a:lnTo>
                    <a:pt x="917" y="245"/>
                  </a:lnTo>
                  <a:lnTo>
                    <a:pt x="906" y="251"/>
                  </a:lnTo>
                  <a:lnTo>
                    <a:pt x="896" y="261"/>
                  </a:lnTo>
                  <a:lnTo>
                    <a:pt x="890" y="274"/>
                  </a:lnTo>
                  <a:lnTo>
                    <a:pt x="884" y="284"/>
                  </a:lnTo>
                  <a:lnTo>
                    <a:pt x="874" y="295"/>
                  </a:lnTo>
                  <a:lnTo>
                    <a:pt x="863" y="301"/>
                  </a:lnTo>
                  <a:lnTo>
                    <a:pt x="847" y="311"/>
                  </a:lnTo>
                  <a:lnTo>
                    <a:pt x="831" y="317"/>
                  </a:lnTo>
                  <a:lnTo>
                    <a:pt x="288" y="110"/>
                  </a:lnTo>
                  <a:lnTo>
                    <a:pt x="272" y="89"/>
                  </a:lnTo>
                  <a:lnTo>
                    <a:pt x="267" y="66"/>
                  </a:lnTo>
                  <a:lnTo>
                    <a:pt x="267" y="33"/>
                  </a:lnTo>
                  <a:lnTo>
                    <a:pt x="267" y="6"/>
                  </a:lnTo>
                  <a:lnTo>
                    <a:pt x="261" y="0"/>
                  </a:lnTo>
                  <a:lnTo>
                    <a:pt x="255" y="0"/>
                  </a:lnTo>
                  <a:lnTo>
                    <a:pt x="141" y="289"/>
                  </a:lnTo>
                  <a:lnTo>
                    <a:pt x="147" y="289"/>
                  </a:lnTo>
                  <a:lnTo>
                    <a:pt x="153" y="289"/>
                  </a:lnTo>
                  <a:lnTo>
                    <a:pt x="158" y="289"/>
                  </a:lnTo>
                  <a:lnTo>
                    <a:pt x="163" y="289"/>
                  </a:lnTo>
                  <a:lnTo>
                    <a:pt x="174" y="274"/>
                  </a:lnTo>
                  <a:lnTo>
                    <a:pt x="190" y="257"/>
                  </a:lnTo>
                  <a:lnTo>
                    <a:pt x="207" y="240"/>
                  </a:lnTo>
                  <a:lnTo>
                    <a:pt x="234" y="230"/>
                  </a:lnTo>
                  <a:lnTo>
                    <a:pt x="451" y="305"/>
                  </a:lnTo>
                  <a:lnTo>
                    <a:pt x="445" y="371"/>
                  </a:lnTo>
                  <a:lnTo>
                    <a:pt x="429" y="442"/>
                  </a:lnTo>
                  <a:lnTo>
                    <a:pt x="402" y="513"/>
                  </a:lnTo>
                  <a:lnTo>
                    <a:pt x="375" y="578"/>
                  </a:lnTo>
                  <a:lnTo>
                    <a:pt x="365" y="588"/>
                  </a:lnTo>
                  <a:lnTo>
                    <a:pt x="353" y="600"/>
                  </a:lnTo>
                  <a:lnTo>
                    <a:pt x="343" y="606"/>
                  </a:lnTo>
                  <a:lnTo>
                    <a:pt x="331" y="610"/>
                  </a:lnTo>
                  <a:lnTo>
                    <a:pt x="304" y="600"/>
                  </a:lnTo>
                  <a:lnTo>
                    <a:pt x="272" y="588"/>
                  </a:lnTo>
                  <a:lnTo>
                    <a:pt x="239" y="584"/>
                  </a:lnTo>
                  <a:lnTo>
                    <a:pt x="207" y="572"/>
                  </a:lnTo>
                  <a:lnTo>
                    <a:pt x="180" y="562"/>
                  </a:lnTo>
                  <a:lnTo>
                    <a:pt x="153" y="550"/>
                  </a:lnTo>
                  <a:lnTo>
                    <a:pt x="125" y="529"/>
                  </a:lnTo>
                  <a:lnTo>
                    <a:pt x="110" y="507"/>
                  </a:lnTo>
                  <a:lnTo>
                    <a:pt x="114" y="442"/>
                  </a:lnTo>
                  <a:lnTo>
                    <a:pt x="114" y="436"/>
                  </a:lnTo>
                  <a:lnTo>
                    <a:pt x="110" y="436"/>
                  </a:lnTo>
                  <a:lnTo>
                    <a:pt x="104" y="431"/>
                  </a:lnTo>
                  <a:lnTo>
                    <a:pt x="98" y="431"/>
                  </a:lnTo>
                  <a:lnTo>
                    <a:pt x="61" y="496"/>
                  </a:lnTo>
                  <a:lnTo>
                    <a:pt x="33" y="572"/>
                  </a:lnTo>
                  <a:lnTo>
                    <a:pt x="17" y="654"/>
                  </a:lnTo>
                  <a:lnTo>
                    <a:pt x="0" y="735"/>
                  </a:lnTo>
                  <a:lnTo>
                    <a:pt x="17" y="730"/>
                  </a:lnTo>
                  <a:lnTo>
                    <a:pt x="27" y="720"/>
                  </a:lnTo>
                  <a:lnTo>
                    <a:pt x="39" y="702"/>
                  </a:lnTo>
                  <a:lnTo>
                    <a:pt x="50" y="687"/>
                  </a:lnTo>
                  <a:lnTo>
                    <a:pt x="120" y="687"/>
                  </a:lnTo>
                  <a:lnTo>
                    <a:pt x="197" y="698"/>
                  </a:lnTo>
                  <a:lnTo>
                    <a:pt x="267" y="714"/>
                  </a:lnTo>
                  <a:lnTo>
                    <a:pt x="343" y="741"/>
                  </a:lnTo>
                  <a:lnTo>
                    <a:pt x="414" y="763"/>
                  </a:lnTo>
                  <a:lnTo>
                    <a:pt x="484" y="796"/>
                  </a:lnTo>
                  <a:lnTo>
                    <a:pt x="559" y="822"/>
                  </a:lnTo>
                  <a:lnTo>
                    <a:pt x="629" y="844"/>
                  </a:lnTo>
                  <a:lnTo>
                    <a:pt x="642" y="849"/>
                  </a:lnTo>
                  <a:lnTo>
                    <a:pt x="652" y="861"/>
                  </a:lnTo>
                  <a:lnTo>
                    <a:pt x="657" y="865"/>
                  </a:lnTo>
                  <a:lnTo>
                    <a:pt x="663" y="877"/>
                  </a:lnTo>
                  <a:lnTo>
                    <a:pt x="673" y="969"/>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79" name="Freeform 55"/>
            <p:cNvSpPr>
              <a:spLocks noEditPoints="1"/>
            </p:cNvSpPr>
            <p:nvPr userDrawn="1"/>
          </p:nvSpPr>
          <p:spPr bwMode="auto">
            <a:xfrm>
              <a:off x="1101" y="2928"/>
              <a:ext cx="45" cy="38"/>
            </a:xfrm>
            <a:custGeom>
              <a:avLst/>
              <a:gdLst/>
              <a:ahLst/>
              <a:cxnLst>
                <a:cxn ang="0">
                  <a:pos x="498" y="741"/>
                </a:cxn>
                <a:cxn ang="0">
                  <a:pos x="581" y="714"/>
                </a:cxn>
                <a:cxn ang="0">
                  <a:pos x="645" y="654"/>
                </a:cxn>
                <a:cxn ang="0">
                  <a:pos x="732" y="430"/>
                </a:cxn>
                <a:cxn ang="0">
                  <a:pos x="759" y="349"/>
                </a:cxn>
                <a:cxn ang="0">
                  <a:pos x="819" y="332"/>
                </a:cxn>
                <a:cxn ang="0">
                  <a:pos x="889" y="169"/>
                </a:cxn>
                <a:cxn ang="0">
                  <a:pos x="884" y="158"/>
                </a:cxn>
                <a:cxn ang="0">
                  <a:pos x="857" y="169"/>
                </a:cxn>
                <a:cxn ang="0">
                  <a:pos x="743" y="224"/>
                </a:cxn>
                <a:cxn ang="0">
                  <a:pos x="673" y="142"/>
                </a:cxn>
                <a:cxn ang="0">
                  <a:pos x="608" y="44"/>
                </a:cxn>
                <a:cxn ang="0">
                  <a:pos x="510" y="0"/>
                </a:cxn>
                <a:cxn ang="0">
                  <a:pos x="418" y="12"/>
                </a:cxn>
                <a:cxn ang="0">
                  <a:pos x="401" y="71"/>
                </a:cxn>
                <a:cxn ang="0">
                  <a:pos x="439" y="87"/>
                </a:cxn>
                <a:cxn ang="0">
                  <a:pos x="510" y="87"/>
                </a:cxn>
                <a:cxn ang="0">
                  <a:pos x="575" y="110"/>
                </a:cxn>
                <a:cxn ang="0">
                  <a:pos x="639" y="169"/>
                </a:cxn>
                <a:cxn ang="0">
                  <a:pos x="655" y="202"/>
                </a:cxn>
                <a:cxn ang="0">
                  <a:pos x="341" y="278"/>
                </a:cxn>
                <a:cxn ang="0">
                  <a:pos x="325" y="256"/>
                </a:cxn>
                <a:cxn ang="0">
                  <a:pos x="308" y="148"/>
                </a:cxn>
                <a:cxn ang="0">
                  <a:pos x="222" y="50"/>
                </a:cxn>
                <a:cxn ang="0">
                  <a:pos x="120" y="61"/>
                </a:cxn>
                <a:cxn ang="0">
                  <a:pos x="0" y="246"/>
                </a:cxn>
                <a:cxn ang="0">
                  <a:pos x="22" y="366"/>
                </a:cxn>
                <a:cxn ang="0">
                  <a:pos x="59" y="409"/>
                </a:cxn>
                <a:cxn ang="0">
                  <a:pos x="130" y="436"/>
                </a:cxn>
                <a:cxn ang="0">
                  <a:pos x="206" y="447"/>
                </a:cxn>
                <a:cxn ang="0">
                  <a:pos x="250" y="453"/>
                </a:cxn>
                <a:cxn ang="0">
                  <a:pos x="265" y="533"/>
                </a:cxn>
                <a:cxn ang="0">
                  <a:pos x="341" y="692"/>
                </a:cxn>
                <a:cxn ang="0">
                  <a:pos x="412" y="735"/>
                </a:cxn>
                <a:cxn ang="0">
                  <a:pos x="265" y="289"/>
                </a:cxn>
                <a:cxn ang="0">
                  <a:pos x="260" y="202"/>
                </a:cxn>
                <a:cxn ang="0">
                  <a:pos x="184" y="142"/>
                </a:cxn>
                <a:cxn ang="0">
                  <a:pos x="103" y="154"/>
                </a:cxn>
                <a:cxn ang="0">
                  <a:pos x="71" y="224"/>
                </a:cxn>
                <a:cxn ang="0">
                  <a:pos x="76" y="246"/>
                </a:cxn>
                <a:cxn ang="0">
                  <a:pos x="151" y="295"/>
                </a:cxn>
                <a:cxn ang="0">
                  <a:pos x="510" y="600"/>
                </a:cxn>
                <a:cxn ang="0">
                  <a:pos x="591" y="567"/>
                </a:cxn>
                <a:cxn ang="0">
                  <a:pos x="651" y="507"/>
                </a:cxn>
                <a:cxn ang="0">
                  <a:pos x="683" y="425"/>
                </a:cxn>
                <a:cxn ang="0">
                  <a:pos x="634" y="366"/>
                </a:cxn>
                <a:cxn ang="0">
                  <a:pos x="498" y="376"/>
                </a:cxn>
                <a:cxn ang="0">
                  <a:pos x="363" y="413"/>
                </a:cxn>
                <a:cxn ang="0">
                  <a:pos x="330" y="496"/>
                </a:cxn>
                <a:cxn ang="0">
                  <a:pos x="391" y="567"/>
                </a:cxn>
                <a:cxn ang="0">
                  <a:pos x="477" y="600"/>
                </a:cxn>
              </a:cxnLst>
              <a:rect l="0" t="0" r="r" b="b"/>
              <a:pathLst>
                <a:path w="889" h="741">
                  <a:moveTo>
                    <a:pt x="439" y="741"/>
                  </a:moveTo>
                  <a:lnTo>
                    <a:pt x="471" y="741"/>
                  </a:lnTo>
                  <a:lnTo>
                    <a:pt x="498" y="741"/>
                  </a:lnTo>
                  <a:lnTo>
                    <a:pt x="526" y="735"/>
                  </a:lnTo>
                  <a:lnTo>
                    <a:pt x="553" y="724"/>
                  </a:lnTo>
                  <a:lnTo>
                    <a:pt x="581" y="714"/>
                  </a:lnTo>
                  <a:lnTo>
                    <a:pt x="602" y="697"/>
                  </a:lnTo>
                  <a:lnTo>
                    <a:pt x="624" y="675"/>
                  </a:lnTo>
                  <a:lnTo>
                    <a:pt x="645" y="654"/>
                  </a:lnTo>
                  <a:lnTo>
                    <a:pt x="689" y="588"/>
                  </a:lnTo>
                  <a:lnTo>
                    <a:pt x="716" y="512"/>
                  </a:lnTo>
                  <a:lnTo>
                    <a:pt x="732" y="430"/>
                  </a:lnTo>
                  <a:lnTo>
                    <a:pt x="753" y="360"/>
                  </a:lnTo>
                  <a:lnTo>
                    <a:pt x="759" y="355"/>
                  </a:lnTo>
                  <a:lnTo>
                    <a:pt x="759" y="349"/>
                  </a:lnTo>
                  <a:lnTo>
                    <a:pt x="765" y="343"/>
                  </a:lnTo>
                  <a:lnTo>
                    <a:pt x="792" y="339"/>
                  </a:lnTo>
                  <a:lnTo>
                    <a:pt x="819" y="332"/>
                  </a:lnTo>
                  <a:lnTo>
                    <a:pt x="842" y="321"/>
                  </a:lnTo>
                  <a:lnTo>
                    <a:pt x="852" y="295"/>
                  </a:lnTo>
                  <a:lnTo>
                    <a:pt x="889" y="169"/>
                  </a:lnTo>
                  <a:lnTo>
                    <a:pt x="889" y="164"/>
                  </a:lnTo>
                  <a:lnTo>
                    <a:pt x="889" y="158"/>
                  </a:lnTo>
                  <a:lnTo>
                    <a:pt x="884" y="158"/>
                  </a:lnTo>
                  <a:lnTo>
                    <a:pt x="879" y="154"/>
                  </a:lnTo>
                  <a:lnTo>
                    <a:pt x="867" y="158"/>
                  </a:lnTo>
                  <a:lnTo>
                    <a:pt x="857" y="169"/>
                  </a:lnTo>
                  <a:lnTo>
                    <a:pt x="846" y="179"/>
                  </a:lnTo>
                  <a:lnTo>
                    <a:pt x="836" y="197"/>
                  </a:lnTo>
                  <a:lnTo>
                    <a:pt x="743" y="224"/>
                  </a:lnTo>
                  <a:lnTo>
                    <a:pt x="716" y="202"/>
                  </a:lnTo>
                  <a:lnTo>
                    <a:pt x="689" y="175"/>
                  </a:lnTo>
                  <a:lnTo>
                    <a:pt x="673" y="142"/>
                  </a:lnTo>
                  <a:lnTo>
                    <a:pt x="651" y="110"/>
                  </a:lnTo>
                  <a:lnTo>
                    <a:pt x="634" y="77"/>
                  </a:lnTo>
                  <a:lnTo>
                    <a:pt x="608" y="44"/>
                  </a:lnTo>
                  <a:lnTo>
                    <a:pt x="581" y="22"/>
                  </a:lnTo>
                  <a:lnTo>
                    <a:pt x="542" y="6"/>
                  </a:lnTo>
                  <a:lnTo>
                    <a:pt x="510" y="0"/>
                  </a:lnTo>
                  <a:lnTo>
                    <a:pt x="477" y="0"/>
                  </a:lnTo>
                  <a:lnTo>
                    <a:pt x="445" y="0"/>
                  </a:lnTo>
                  <a:lnTo>
                    <a:pt x="418" y="12"/>
                  </a:lnTo>
                  <a:lnTo>
                    <a:pt x="412" y="33"/>
                  </a:lnTo>
                  <a:lnTo>
                    <a:pt x="407" y="50"/>
                  </a:lnTo>
                  <a:lnTo>
                    <a:pt x="401" y="71"/>
                  </a:lnTo>
                  <a:lnTo>
                    <a:pt x="401" y="93"/>
                  </a:lnTo>
                  <a:lnTo>
                    <a:pt x="422" y="93"/>
                  </a:lnTo>
                  <a:lnTo>
                    <a:pt x="439" y="87"/>
                  </a:lnTo>
                  <a:lnTo>
                    <a:pt x="461" y="87"/>
                  </a:lnTo>
                  <a:lnTo>
                    <a:pt x="488" y="87"/>
                  </a:lnTo>
                  <a:lnTo>
                    <a:pt x="510" y="87"/>
                  </a:lnTo>
                  <a:lnTo>
                    <a:pt x="532" y="93"/>
                  </a:lnTo>
                  <a:lnTo>
                    <a:pt x="553" y="98"/>
                  </a:lnTo>
                  <a:lnTo>
                    <a:pt x="575" y="110"/>
                  </a:lnTo>
                  <a:lnTo>
                    <a:pt x="596" y="131"/>
                  </a:lnTo>
                  <a:lnTo>
                    <a:pt x="618" y="148"/>
                  </a:lnTo>
                  <a:lnTo>
                    <a:pt x="639" y="169"/>
                  </a:lnTo>
                  <a:lnTo>
                    <a:pt x="655" y="191"/>
                  </a:lnTo>
                  <a:lnTo>
                    <a:pt x="655" y="197"/>
                  </a:lnTo>
                  <a:lnTo>
                    <a:pt x="655" y="202"/>
                  </a:lnTo>
                  <a:lnTo>
                    <a:pt x="651" y="207"/>
                  </a:lnTo>
                  <a:lnTo>
                    <a:pt x="645" y="212"/>
                  </a:lnTo>
                  <a:lnTo>
                    <a:pt x="341" y="278"/>
                  </a:lnTo>
                  <a:lnTo>
                    <a:pt x="335" y="273"/>
                  </a:lnTo>
                  <a:lnTo>
                    <a:pt x="330" y="262"/>
                  </a:lnTo>
                  <a:lnTo>
                    <a:pt x="325" y="256"/>
                  </a:lnTo>
                  <a:lnTo>
                    <a:pt x="320" y="246"/>
                  </a:lnTo>
                  <a:lnTo>
                    <a:pt x="320" y="197"/>
                  </a:lnTo>
                  <a:lnTo>
                    <a:pt x="308" y="148"/>
                  </a:lnTo>
                  <a:lnTo>
                    <a:pt x="287" y="104"/>
                  </a:lnTo>
                  <a:lnTo>
                    <a:pt x="255" y="65"/>
                  </a:lnTo>
                  <a:lnTo>
                    <a:pt x="222" y="50"/>
                  </a:lnTo>
                  <a:lnTo>
                    <a:pt x="189" y="44"/>
                  </a:lnTo>
                  <a:lnTo>
                    <a:pt x="151" y="50"/>
                  </a:lnTo>
                  <a:lnTo>
                    <a:pt x="120" y="61"/>
                  </a:lnTo>
                  <a:lnTo>
                    <a:pt x="59" y="110"/>
                  </a:lnTo>
                  <a:lnTo>
                    <a:pt x="22" y="175"/>
                  </a:lnTo>
                  <a:lnTo>
                    <a:pt x="0" y="246"/>
                  </a:lnTo>
                  <a:lnTo>
                    <a:pt x="0" y="326"/>
                  </a:lnTo>
                  <a:lnTo>
                    <a:pt x="10" y="349"/>
                  </a:lnTo>
                  <a:lnTo>
                    <a:pt x="22" y="366"/>
                  </a:lnTo>
                  <a:lnTo>
                    <a:pt x="26" y="376"/>
                  </a:lnTo>
                  <a:lnTo>
                    <a:pt x="37" y="392"/>
                  </a:lnTo>
                  <a:lnTo>
                    <a:pt x="59" y="409"/>
                  </a:lnTo>
                  <a:lnTo>
                    <a:pt x="81" y="419"/>
                  </a:lnTo>
                  <a:lnTo>
                    <a:pt x="103" y="430"/>
                  </a:lnTo>
                  <a:lnTo>
                    <a:pt x="130" y="436"/>
                  </a:lnTo>
                  <a:lnTo>
                    <a:pt x="151" y="441"/>
                  </a:lnTo>
                  <a:lnTo>
                    <a:pt x="179" y="447"/>
                  </a:lnTo>
                  <a:lnTo>
                    <a:pt x="206" y="447"/>
                  </a:lnTo>
                  <a:lnTo>
                    <a:pt x="234" y="447"/>
                  </a:lnTo>
                  <a:lnTo>
                    <a:pt x="244" y="447"/>
                  </a:lnTo>
                  <a:lnTo>
                    <a:pt x="250" y="453"/>
                  </a:lnTo>
                  <a:lnTo>
                    <a:pt x="260" y="463"/>
                  </a:lnTo>
                  <a:lnTo>
                    <a:pt x="265" y="474"/>
                  </a:lnTo>
                  <a:lnTo>
                    <a:pt x="265" y="533"/>
                  </a:lnTo>
                  <a:lnTo>
                    <a:pt x="277" y="594"/>
                  </a:lnTo>
                  <a:lnTo>
                    <a:pt x="304" y="648"/>
                  </a:lnTo>
                  <a:lnTo>
                    <a:pt x="341" y="692"/>
                  </a:lnTo>
                  <a:lnTo>
                    <a:pt x="363" y="714"/>
                  </a:lnTo>
                  <a:lnTo>
                    <a:pt x="385" y="724"/>
                  </a:lnTo>
                  <a:lnTo>
                    <a:pt x="412" y="735"/>
                  </a:lnTo>
                  <a:lnTo>
                    <a:pt x="439" y="741"/>
                  </a:lnTo>
                  <a:close/>
                  <a:moveTo>
                    <a:pt x="184" y="305"/>
                  </a:moveTo>
                  <a:lnTo>
                    <a:pt x="265" y="289"/>
                  </a:lnTo>
                  <a:lnTo>
                    <a:pt x="271" y="262"/>
                  </a:lnTo>
                  <a:lnTo>
                    <a:pt x="271" y="228"/>
                  </a:lnTo>
                  <a:lnTo>
                    <a:pt x="260" y="202"/>
                  </a:lnTo>
                  <a:lnTo>
                    <a:pt x="244" y="175"/>
                  </a:lnTo>
                  <a:lnTo>
                    <a:pt x="217" y="158"/>
                  </a:lnTo>
                  <a:lnTo>
                    <a:pt x="184" y="142"/>
                  </a:lnTo>
                  <a:lnTo>
                    <a:pt x="157" y="137"/>
                  </a:lnTo>
                  <a:lnTo>
                    <a:pt x="124" y="137"/>
                  </a:lnTo>
                  <a:lnTo>
                    <a:pt x="103" y="154"/>
                  </a:lnTo>
                  <a:lnTo>
                    <a:pt x="81" y="175"/>
                  </a:lnTo>
                  <a:lnTo>
                    <a:pt x="71" y="202"/>
                  </a:lnTo>
                  <a:lnTo>
                    <a:pt x="71" y="224"/>
                  </a:lnTo>
                  <a:lnTo>
                    <a:pt x="71" y="228"/>
                  </a:lnTo>
                  <a:lnTo>
                    <a:pt x="76" y="241"/>
                  </a:lnTo>
                  <a:lnTo>
                    <a:pt x="76" y="246"/>
                  </a:lnTo>
                  <a:lnTo>
                    <a:pt x="93" y="268"/>
                  </a:lnTo>
                  <a:lnTo>
                    <a:pt x="120" y="283"/>
                  </a:lnTo>
                  <a:lnTo>
                    <a:pt x="151" y="295"/>
                  </a:lnTo>
                  <a:lnTo>
                    <a:pt x="184" y="305"/>
                  </a:lnTo>
                  <a:close/>
                  <a:moveTo>
                    <a:pt x="477" y="600"/>
                  </a:moveTo>
                  <a:lnTo>
                    <a:pt x="510" y="600"/>
                  </a:lnTo>
                  <a:lnTo>
                    <a:pt x="538" y="588"/>
                  </a:lnTo>
                  <a:lnTo>
                    <a:pt x="563" y="583"/>
                  </a:lnTo>
                  <a:lnTo>
                    <a:pt x="591" y="567"/>
                  </a:lnTo>
                  <a:lnTo>
                    <a:pt x="612" y="551"/>
                  </a:lnTo>
                  <a:lnTo>
                    <a:pt x="634" y="529"/>
                  </a:lnTo>
                  <a:lnTo>
                    <a:pt x="651" y="507"/>
                  </a:lnTo>
                  <a:lnTo>
                    <a:pt x="661" y="484"/>
                  </a:lnTo>
                  <a:lnTo>
                    <a:pt x="673" y="459"/>
                  </a:lnTo>
                  <a:lnTo>
                    <a:pt x="683" y="425"/>
                  </a:lnTo>
                  <a:lnTo>
                    <a:pt x="683" y="398"/>
                  </a:lnTo>
                  <a:lnTo>
                    <a:pt x="679" y="370"/>
                  </a:lnTo>
                  <a:lnTo>
                    <a:pt x="634" y="366"/>
                  </a:lnTo>
                  <a:lnTo>
                    <a:pt x="591" y="366"/>
                  </a:lnTo>
                  <a:lnTo>
                    <a:pt x="542" y="366"/>
                  </a:lnTo>
                  <a:lnTo>
                    <a:pt x="498" y="376"/>
                  </a:lnTo>
                  <a:lnTo>
                    <a:pt x="449" y="387"/>
                  </a:lnTo>
                  <a:lnTo>
                    <a:pt x="407" y="398"/>
                  </a:lnTo>
                  <a:lnTo>
                    <a:pt x="363" y="413"/>
                  </a:lnTo>
                  <a:lnTo>
                    <a:pt x="325" y="436"/>
                  </a:lnTo>
                  <a:lnTo>
                    <a:pt x="320" y="469"/>
                  </a:lnTo>
                  <a:lnTo>
                    <a:pt x="330" y="496"/>
                  </a:lnTo>
                  <a:lnTo>
                    <a:pt x="347" y="523"/>
                  </a:lnTo>
                  <a:lnTo>
                    <a:pt x="363" y="551"/>
                  </a:lnTo>
                  <a:lnTo>
                    <a:pt x="391" y="567"/>
                  </a:lnTo>
                  <a:lnTo>
                    <a:pt x="418" y="577"/>
                  </a:lnTo>
                  <a:lnTo>
                    <a:pt x="445" y="588"/>
                  </a:lnTo>
                  <a:lnTo>
                    <a:pt x="477" y="600"/>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80" name="Freeform 56"/>
            <p:cNvSpPr>
              <a:spLocks/>
            </p:cNvSpPr>
            <p:nvPr userDrawn="1"/>
          </p:nvSpPr>
          <p:spPr bwMode="auto">
            <a:xfrm>
              <a:off x="1129" y="2867"/>
              <a:ext cx="54" cy="51"/>
            </a:xfrm>
            <a:custGeom>
              <a:avLst/>
              <a:gdLst/>
              <a:ahLst/>
              <a:cxnLst>
                <a:cxn ang="0">
                  <a:pos x="623" y="997"/>
                </a:cxn>
                <a:cxn ang="0">
                  <a:pos x="700" y="899"/>
                </a:cxn>
                <a:cxn ang="0">
                  <a:pos x="759" y="789"/>
                </a:cxn>
                <a:cxn ang="0">
                  <a:pos x="689" y="822"/>
                </a:cxn>
                <a:cxn ang="0">
                  <a:pos x="602" y="789"/>
                </a:cxn>
                <a:cxn ang="0">
                  <a:pos x="525" y="730"/>
                </a:cxn>
                <a:cxn ang="0">
                  <a:pos x="455" y="653"/>
                </a:cxn>
                <a:cxn ang="0">
                  <a:pos x="499" y="566"/>
                </a:cxn>
                <a:cxn ang="0">
                  <a:pos x="570" y="490"/>
                </a:cxn>
                <a:cxn ang="0">
                  <a:pos x="629" y="436"/>
                </a:cxn>
                <a:cxn ang="0">
                  <a:pos x="656" y="431"/>
                </a:cxn>
                <a:cxn ang="0">
                  <a:pos x="829" y="697"/>
                </a:cxn>
                <a:cxn ang="0">
                  <a:pos x="851" y="703"/>
                </a:cxn>
                <a:cxn ang="0">
                  <a:pos x="1047" y="462"/>
                </a:cxn>
                <a:cxn ang="0">
                  <a:pos x="1014" y="462"/>
                </a:cxn>
                <a:cxn ang="0">
                  <a:pos x="933" y="490"/>
                </a:cxn>
                <a:cxn ang="0">
                  <a:pos x="759" y="344"/>
                </a:cxn>
                <a:cxn ang="0">
                  <a:pos x="592" y="203"/>
                </a:cxn>
                <a:cxn ang="0">
                  <a:pos x="482" y="104"/>
                </a:cxn>
                <a:cxn ang="0">
                  <a:pos x="499" y="0"/>
                </a:cxn>
                <a:cxn ang="0">
                  <a:pos x="406" y="71"/>
                </a:cxn>
                <a:cxn ang="0">
                  <a:pos x="337" y="163"/>
                </a:cxn>
                <a:cxn ang="0">
                  <a:pos x="288" y="228"/>
                </a:cxn>
                <a:cxn ang="0">
                  <a:pos x="292" y="240"/>
                </a:cxn>
                <a:cxn ang="0">
                  <a:pos x="331" y="228"/>
                </a:cxn>
                <a:cxn ang="0">
                  <a:pos x="412" y="213"/>
                </a:cxn>
                <a:cxn ang="0">
                  <a:pos x="536" y="425"/>
                </a:cxn>
                <a:cxn ang="0">
                  <a:pos x="466" y="517"/>
                </a:cxn>
                <a:cxn ang="0">
                  <a:pos x="384" y="600"/>
                </a:cxn>
                <a:cxn ang="0">
                  <a:pos x="368" y="600"/>
                </a:cxn>
                <a:cxn ang="0">
                  <a:pos x="314" y="560"/>
                </a:cxn>
                <a:cxn ang="0">
                  <a:pos x="238" y="507"/>
                </a:cxn>
                <a:cxn ang="0">
                  <a:pos x="184" y="436"/>
                </a:cxn>
                <a:cxn ang="0">
                  <a:pos x="200" y="376"/>
                </a:cxn>
                <a:cxn ang="0">
                  <a:pos x="195" y="348"/>
                </a:cxn>
                <a:cxn ang="0">
                  <a:pos x="0" y="600"/>
                </a:cxn>
                <a:cxn ang="0">
                  <a:pos x="27" y="604"/>
                </a:cxn>
                <a:cxn ang="0">
                  <a:pos x="104" y="566"/>
                </a:cxn>
                <a:cxn ang="0">
                  <a:pos x="277" y="697"/>
                </a:cxn>
                <a:cxn ang="0">
                  <a:pos x="451" y="834"/>
                </a:cxn>
                <a:cxn ang="0">
                  <a:pos x="586" y="948"/>
                </a:cxn>
                <a:cxn ang="0">
                  <a:pos x="559" y="1056"/>
                </a:cxn>
              </a:cxnLst>
              <a:rect l="0" t="0" r="r" b="b"/>
              <a:pathLst>
                <a:path w="1053" h="1056">
                  <a:moveTo>
                    <a:pt x="570" y="1056"/>
                  </a:moveTo>
                  <a:lnTo>
                    <a:pt x="596" y="1029"/>
                  </a:lnTo>
                  <a:lnTo>
                    <a:pt x="623" y="997"/>
                  </a:lnTo>
                  <a:lnTo>
                    <a:pt x="650" y="963"/>
                  </a:lnTo>
                  <a:lnTo>
                    <a:pt x="672" y="931"/>
                  </a:lnTo>
                  <a:lnTo>
                    <a:pt x="700" y="899"/>
                  </a:lnTo>
                  <a:lnTo>
                    <a:pt x="722" y="859"/>
                  </a:lnTo>
                  <a:lnTo>
                    <a:pt x="743" y="828"/>
                  </a:lnTo>
                  <a:lnTo>
                    <a:pt x="759" y="789"/>
                  </a:lnTo>
                  <a:lnTo>
                    <a:pt x="733" y="795"/>
                  </a:lnTo>
                  <a:lnTo>
                    <a:pt x="710" y="807"/>
                  </a:lnTo>
                  <a:lnTo>
                    <a:pt x="689" y="822"/>
                  </a:lnTo>
                  <a:lnTo>
                    <a:pt x="656" y="828"/>
                  </a:lnTo>
                  <a:lnTo>
                    <a:pt x="629" y="807"/>
                  </a:lnTo>
                  <a:lnTo>
                    <a:pt x="602" y="789"/>
                  </a:lnTo>
                  <a:lnTo>
                    <a:pt x="575" y="767"/>
                  </a:lnTo>
                  <a:lnTo>
                    <a:pt x="548" y="751"/>
                  </a:lnTo>
                  <a:lnTo>
                    <a:pt x="525" y="730"/>
                  </a:lnTo>
                  <a:lnTo>
                    <a:pt x="499" y="708"/>
                  </a:lnTo>
                  <a:lnTo>
                    <a:pt x="476" y="681"/>
                  </a:lnTo>
                  <a:lnTo>
                    <a:pt x="455" y="653"/>
                  </a:lnTo>
                  <a:lnTo>
                    <a:pt x="466" y="621"/>
                  </a:lnTo>
                  <a:lnTo>
                    <a:pt x="476" y="594"/>
                  </a:lnTo>
                  <a:lnTo>
                    <a:pt x="499" y="566"/>
                  </a:lnTo>
                  <a:lnTo>
                    <a:pt x="521" y="539"/>
                  </a:lnTo>
                  <a:lnTo>
                    <a:pt x="543" y="517"/>
                  </a:lnTo>
                  <a:lnTo>
                    <a:pt x="570" y="490"/>
                  </a:lnTo>
                  <a:lnTo>
                    <a:pt x="596" y="469"/>
                  </a:lnTo>
                  <a:lnTo>
                    <a:pt x="618" y="441"/>
                  </a:lnTo>
                  <a:lnTo>
                    <a:pt x="629" y="436"/>
                  </a:lnTo>
                  <a:lnTo>
                    <a:pt x="639" y="431"/>
                  </a:lnTo>
                  <a:lnTo>
                    <a:pt x="645" y="431"/>
                  </a:lnTo>
                  <a:lnTo>
                    <a:pt x="656" y="431"/>
                  </a:lnTo>
                  <a:lnTo>
                    <a:pt x="857" y="610"/>
                  </a:lnTo>
                  <a:lnTo>
                    <a:pt x="829" y="693"/>
                  </a:lnTo>
                  <a:lnTo>
                    <a:pt x="829" y="697"/>
                  </a:lnTo>
                  <a:lnTo>
                    <a:pt x="835" y="703"/>
                  </a:lnTo>
                  <a:lnTo>
                    <a:pt x="847" y="703"/>
                  </a:lnTo>
                  <a:lnTo>
                    <a:pt x="851" y="703"/>
                  </a:lnTo>
                  <a:lnTo>
                    <a:pt x="1053" y="475"/>
                  </a:lnTo>
                  <a:lnTo>
                    <a:pt x="1053" y="469"/>
                  </a:lnTo>
                  <a:lnTo>
                    <a:pt x="1047" y="462"/>
                  </a:lnTo>
                  <a:lnTo>
                    <a:pt x="1041" y="462"/>
                  </a:lnTo>
                  <a:lnTo>
                    <a:pt x="1041" y="458"/>
                  </a:lnTo>
                  <a:lnTo>
                    <a:pt x="1014" y="462"/>
                  </a:lnTo>
                  <a:lnTo>
                    <a:pt x="988" y="480"/>
                  </a:lnTo>
                  <a:lnTo>
                    <a:pt x="960" y="490"/>
                  </a:lnTo>
                  <a:lnTo>
                    <a:pt x="933" y="490"/>
                  </a:lnTo>
                  <a:lnTo>
                    <a:pt x="873" y="441"/>
                  </a:lnTo>
                  <a:lnTo>
                    <a:pt x="819" y="392"/>
                  </a:lnTo>
                  <a:lnTo>
                    <a:pt x="759" y="344"/>
                  </a:lnTo>
                  <a:lnTo>
                    <a:pt x="706" y="299"/>
                  </a:lnTo>
                  <a:lnTo>
                    <a:pt x="645" y="251"/>
                  </a:lnTo>
                  <a:lnTo>
                    <a:pt x="592" y="203"/>
                  </a:lnTo>
                  <a:lnTo>
                    <a:pt x="536" y="157"/>
                  </a:lnTo>
                  <a:lnTo>
                    <a:pt x="482" y="110"/>
                  </a:lnTo>
                  <a:lnTo>
                    <a:pt x="482" y="104"/>
                  </a:lnTo>
                  <a:lnTo>
                    <a:pt x="482" y="99"/>
                  </a:lnTo>
                  <a:lnTo>
                    <a:pt x="476" y="93"/>
                  </a:lnTo>
                  <a:lnTo>
                    <a:pt x="499" y="0"/>
                  </a:lnTo>
                  <a:lnTo>
                    <a:pt x="466" y="22"/>
                  </a:lnTo>
                  <a:lnTo>
                    <a:pt x="434" y="43"/>
                  </a:lnTo>
                  <a:lnTo>
                    <a:pt x="406" y="71"/>
                  </a:lnTo>
                  <a:lnTo>
                    <a:pt x="384" y="104"/>
                  </a:lnTo>
                  <a:lnTo>
                    <a:pt x="358" y="132"/>
                  </a:lnTo>
                  <a:lnTo>
                    <a:pt x="337" y="163"/>
                  </a:lnTo>
                  <a:lnTo>
                    <a:pt x="309" y="197"/>
                  </a:lnTo>
                  <a:lnTo>
                    <a:pt x="288" y="224"/>
                  </a:lnTo>
                  <a:lnTo>
                    <a:pt x="288" y="228"/>
                  </a:lnTo>
                  <a:lnTo>
                    <a:pt x="288" y="234"/>
                  </a:lnTo>
                  <a:lnTo>
                    <a:pt x="288" y="240"/>
                  </a:lnTo>
                  <a:lnTo>
                    <a:pt x="292" y="240"/>
                  </a:lnTo>
                  <a:lnTo>
                    <a:pt x="298" y="240"/>
                  </a:lnTo>
                  <a:lnTo>
                    <a:pt x="304" y="240"/>
                  </a:lnTo>
                  <a:lnTo>
                    <a:pt x="331" y="228"/>
                  </a:lnTo>
                  <a:lnTo>
                    <a:pt x="358" y="213"/>
                  </a:lnTo>
                  <a:lnTo>
                    <a:pt x="384" y="207"/>
                  </a:lnTo>
                  <a:lnTo>
                    <a:pt x="412" y="213"/>
                  </a:lnTo>
                  <a:lnTo>
                    <a:pt x="575" y="360"/>
                  </a:lnTo>
                  <a:lnTo>
                    <a:pt x="559" y="392"/>
                  </a:lnTo>
                  <a:lnTo>
                    <a:pt x="536" y="425"/>
                  </a:lnTo>
                  <a:lnTo>
                    <a:pt x="515" y="458"/>
                  </a:lnTo>
                  <a:lnTo>
                    <a:pt x="494" y="486"/>
                  </a:lnTo>
                  <a:lnTo>
                    <a:pt x="466" y="517"/>
                  </a:lnTo>
                  <a:lnTo>
                    <a:pt x="445" y="545"/>
                  </a:lnTo>
                  <a:lnTo>
                    <a:pt x="412" y="573"/>
                  </a:lnTo>
                  <a:lnTo>
                    <a:pt x="384" y="600"/>
                  </a:lnTo>
                  <a:lnTo>
                    <a:pt x="380" y="600"/>
                  </a:lnTo>
                  <a:lnTo>
                    <a:pt x="374" y="600"/>
                  </a:lnTo>
                  <a:lnTo>
                    <a:pt x="368" y="600"/>
                  </a:lnTo>
                  <a:lnTo>
                    <a:pt x="362" y="600"/>
                  </a:lnTo>
                  <a:lnTo>
                    <a:pt x="341" y="579"/>
                  </a:lnTo>
                  <a:lnTo>
                    <a:pt x="314" y="560"/>
                  </a:lnTo>
                  <a:lnTo>
                    <a:pt x="288" y="545"/>
                  </a:lnTo>
                  <a:lnTo>
                    <a:pt x="261" y="529"/>
                  </a:lnTo>
                  <a:lnTo>
                    <a:pt x="238" y="507"/>
                  </a:lnTo>
                  <a:lnTo>
                    <a:pt x="217" y="490"/>
                  </a:lnTo>
                  <a:lnTo>
                    <a:pt x="195" y="462"/>
                  </a:lnTo>
                  <a:lnTo>
                    <a:pt x="184" y="436"/>
                  </a:lnTo>
                  <a:lnTo>
                    <a:pt x="190" y="415"/>
                  </a:lnTo>
                  <a:lnTo>
                    <a:pt x="195" y="392"/>
                  </a:lnTo>
                  <a:lnTo>
                    <a:pt x="200" y="376"/>
                  </a:lnTo>
                  <a:lnTo>
                    <a:pt x="200" y="354"/>
                  </a:lnTo>
                  <a:lnTo>
                    <a:pt x="200" y="348"/>
                  </a:lnTo>
                  <a:lnTo>
                    <a:pt x="195" y="348"/>
                  </a:lnTo>
                  <a:lnTo>
                    <a:pt x="190" y="348"/>
                  </a:lnTo>
                  <a:lnTo>
                    <a:pt x="184" y="354"/>
                  </a:lnTo>
                  <a:lnTo>
                    <a:pt x="0" y="600"/>
                  </a:lnTo>
                  <a:lnTo>
                    <a:pt x="0" y="604"/>
                  </a:lnTo>
                  <a:lnTo>
                    <a:pt x="0" y="610"/>
                  </a:lnTo>
                  <a:lnTo>
                    <a:pt x="27" y="604"/>
                  </a:lnTo>
                  <a:lnTo>
                    <a:pt x="54" y="589"/>
                  </a:lnTo>
                  <a:lnTo>
                    <a:pt x="76" y="573"/>
                  </a:lnTo>
                  <a:lnTo>
                    <a:pt x="104" y="566"/>
                  </a:lnTo>
                  <a:lnTo>
                    <a:pt x="163" y="610"/>
                  </a:lnTo>
                  <a:lnTo>
                    <a:pt x="221" y="653"/>
                  </a:lnTo>
                  <a:lnTo>
                    <a:pt x="277" y="697"/>
                  </a:lnTo>
                  <a:lnTo>
                    <a:pt x="337" y="741"/>
                  </a:lnTo>
                  <a:lnTo>
                    <a:pt x="396" y="789"/>
                  </a:lnTo>
                  <a:lnTo>
                    <a:pt x="451" y="834"/>
                  </a:lnTo>
                  <a:lnTo>
                    <a:pt x="509" y="878"/>
                  </a:lnTo>
                  <a:lnTo>
                    <a:pt x="570" y="921"/>
                  </a:lnTo>
                  <a:lnTo>
                    <a:pt x="586" y="948"/>
                  </a:lnTo>
                  <a:lnTo>
                    <a:pt x="580" y="980"/>
                  </a:lnTo>
                  <a:lnTo>
                    <a:pt x="565" y="1019"/>
                  </a:lnTo>
                  <a:lnTo>
                    <a:pt x="559" y="1056"/>
                  </a:lnTo>
                  <a:lnTo>
                    <a:pt x="565" y="1056"/>
                  </a:lnTo>
                  <a:lnTo>
                    <a:pt x="570" y="1056"/>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81" name="Freeform 57"/>
            <p:cNvSpPr>
              <a:spLocks/>
            </p:cNvSpPr>
            <p:nvPr userDrawn="1"/>
          </p:nvSpPr>
          <p:spPr bwMode="auto">
            <a:xfrm>
              <a:off x="1161" y="2831"/>
              <a:ext cx="45" cy="46"/>
            </a:xfrm>
            <a:custGeom>
              <a:avLst/>
              <a:gdLst/>
              <a:ahLst/>
              <a:cxnLst>
                <a:cxn ang="0">
                  <a:pos x="592" y="919"/>
                </a:cxn>
                <a:cxn ang="0">
                  <a:pos x="669" y="897"/>
                </a:cxn>
                <a:cxn ang="0">
                  <a:pos x="739" y="859"/>
                </a:cxn>
                <a:cxn ang="0">
                  <a:pos x="799" y="811"/>
                </a:cxn>
                <a:cxn ang="0">
                  <a:pos x="859" y="718"/>
                </a:cxn>
                <a:cxn ang="0">
                  <a:pos x="880" y="598"/>
                </a:cxn>
                <a:cxn ang="0">
                  <a:pos x="841" y="472"/>
                </a:cxn>
                <a:cxn ang="0">
                  <a:pos x="766" y="358"/>
                </a:cxn>
                <a:cxn ang="0">
                  <a:pos x="685" y="250"/>
                </a:cxn>
                <a:cxn ang="0">
                  <a:pos x="598" y="146"/>
                </a:cxn>
                <a:cxn ang="0">
                  <a:pos x="592" y="10"/>
                </a:cxn>
                <a:cxn ang="0">
                  <a:pos x="586" y="4"/>
                </a:cxn>
                <a:cxn ang="0">
                  <a:pos x="381" y="163"/>
                </a:cxn>
                <a:cxn ang="0">
                  <a:pos x="386" y="174"/>
                </a:cxn>
                <a:cxn ang="0">
                  <a:pos x="402" y="174"/>
                </a:cxn>
                <a:cxn ang="0">
                  <a:pos x="500" y="174"/>
                </a:cxn>
                <a:cxn ang="0">
                  <a:pos x="555" y="228"/>
                </a:cxn>
                <a:cxn ang="0">
                  <a:pos x="625" y="305"/>
                </a:cxn>
                <a:cxn ang="0">
                  <a:pos x="712" y="407"/>
                </a:cxn>
                <a:cxn ang="0">
                  <a:pos x="782" y="511"/>
                </a:cxn>
                <a:cxn ang="0">
                  <a:pos x="820" y="625"/>
                </a:cxn>
                <a:cxn ang="0">
                  <a:pos x="810" y="707"/>
                </a:cxn>
                <a:cxn ang="0">
                  <a:pos x="793" y="734"/>
                </a:cxn>
                <a:cxn ang="0">
                  <a:pos x="766" y="767"/>
                </a:cxn>
                <a:cxn ang="0">
                  <a:pos x="717" y="795"/>
                </a:cxn>
                <a:cxn ang="0">
                  <a:pos x="657" y="811"/>
                </a:cxn>
                <a:cxn ang="0">
                  <a:pos x="598" y="811"/>
                </a:cxn>
                <a:cxn ang="0">
                  <a:pos x="516" y="772"/>
                </a:cxn>
                <a:cxn ang="0">
                  <a:pos x="408" y="685"/>
                </a:cxn>
                <a:cxn ang="0">
                  <a:pos x="304" y="588"/>
                </a:cxn>
                <a:cxn ang="0">
                  <a:pos x="224" y="472"/>
                </a:cxn>
                <a:cxn ang="0">
                  <a:pos x="190" y="402"/>
                </a:cxn>
                <a:cxn ang="0">
                  <a:pos x="212" y="364"/>
                </a:cxn>
                <a:cxn ang="0">
                  <a:pos x="208" y="342"/>
                </a:cxn>
                <a:cxn ang="0">
                  <a:pos x="196" y="342"/>
                </a:cxn>
                <a:cxn ang="0">
                  <a:pos x="0" y="543"/>
                </a:cxn>
                <a:cxn ang="0">
                  <a:pos x="6" y="554"/>
                </a:cxn>
                <a:cxn ang="0">
                  <a:pos x="55" y="543"/>
                </a:cxn>
                <a:cxn ang="0">
                  <a:pos x="104" y="549"/>
                </a:cxn>
                <a:cxn ang="0">
                  <a:pos x="212" y="663"/>
                </a:cxn>
                <a:cxn ang="0">
                  <a:pos x="310" y="772"/>
                </a:cxn>
                <a:cxn ang="0">
                  <a:pos x="419" y="859"/>
                </a:cxn>
                <a:cxn ang="0">
                  <a:pos x="549" y="919"/>
                </a:cxn>
              </a:cxnLst>
              <a:rect l="0" t="0" r="r" b="b"/>
              <a:pathLst>
                <a:path w="880" h="919">
                  <a:moveTo>
                    <a:pt x="549" y="919"/>
                  </a:moveTo>
                  <a:lnTo>
                    <a:pt x="592" y="919"/>
                  </a:lnTo>
                  <a:lnTo>
                    <a:pt x="629" y="909"/>
                  </a:lnTo>
                  <a:lnTo>
                    <a:pt x="669" y="897"/>
                  </a:lnTo>
                  <a:lnTo>
                    <a:pt x="706" y="882"/>
                  </a:lnTo>
                  <a:lnTo>
                    <a:pt x="739" y="859"/>
                  </a:lnTo>
                  <a:lnTo>
                    <a:pt x="770" y="838"/>
                  </a:lnTo>
                  <a:lnTo>
                    <a:pt x="799" y="811"/>
                  </a:lnTo>
                  <a:lnTo>
                    <a:pt x="826" y="778"/>
                  </a:lnTo>
                  <a:lnTo>
                    <a:pt x="859" y="718"/>
                  </a:lnTo>
                  <a:lnTo>
                    <a:pt x="874" y="658"/>
                  </a:lnTo>
                  <a:lnTo>
                    <a:pt x="880" y="598"/>
                  </a:lnTo>
                  <a:lnTo>
                    <a:pt x="869" y="539"/>
                  </a:lnTo>
                  <a:lnTo>
                    <a:pt x="841" y="472"/>
                  </a:lnTo>
                  <a:lnTo>
                    <a:pt x="810" y="413"/>
                  </a:lnTo>
                  <a:lnTo>
                    <a:pt x="766" y="358"/>
                  </a:lnTo>
                  <a:lnTo>
                    <a:pt x="727" y="305"/>
                  </a:lnTo>
                  <a:lnTo>
                    <a:pt x="685" y="250"/>
                  </a:lnTo>
                  <a:lnTo>
                    <a:pt x="641" y="201"/>
                  </a:lnTo>
                  <a:lnTo>
                    <a:pt x="598" y="146"/>
                  </a:lnTo>
                  <a:lnTo>
                    <a:pt x="560" y="87"/>
                  </a:lnTo>
                  <a:lnTo>
                    <a:pt x="592" y="10"/>
                  </a:lnTo>
                  <a:lnTo>
                    <a:pt x="592" y="4"/>
                  </a:lnTo>
                  <a:lnTo>
                    <a:pt x="586" y="4"/>
                  </a:lnTo>
                  <a:lnTo>
                    <a:pt x="582" y="0"/>
                  </a:lnTo>
                  <a:lnTo>
                    <a:pt x="381" y="163"/>
                  </a:lnTo>
                  <a:lnTo>
                    <a:pt x="381" y="168"/>
                  </a:lnTo>
                  <a:lnTo>
                    <a:pt x="386" y="174"/>
                  </a:lnTo>
                  <a:lnTo>
                    <a:pt x="392" y="174"/>
                  </a:lnTo>
                  <a:lnTo>
                    <a:pt x="402" y="174"/>
                  </a:lnTo>
                  <a:lnTo>
                    <a:pt x="462" y="157"/>
                  </a:lnTo>
                  <a:lnTo>
                    <a:pt x="500" y="174"/>
                  </a:lnTo>
                  <a:lnTo>
                    <a:pt x="528" y="195"/>
                  </a:lnTo>
                  <a:lnTo>
                    <a:pt x="555" y="228"/>
                  </a:lnTo>
                  <a:lnTo>
                    <a:pt x="582" y="255"/>
                  </a:lnTo>
                  <a:lnTo>
                    <a:pt x="625" y="305"/>
                  </a:lnTo>
                  <a:lnTo>
                    <a:pt x="669" y="354"/>
                  </a:lnTo>
                  <a:lnTo>
                    <a:pt x="712" y="407"/>
                  </a:lnTo>
                  <a:lnTo>
                    <a:pt x="749" y="456"/>
                  </a:lnTo>
                  <a:lnTo>
                    <a:pt x="782" y="511"/>
                  </a:lnTo>
                  <a:lnTo>
                    <a:pt x="810" y="566"/>
                  </a:lnTo>
                  <a:lnTo>
                    <a:pt x="820" y="625"/>
                  </a:lnTo>
                  <a:lnTo>
                    <a:pt x="816" y="691"/>
                  </a:lnTo>
                  <a:lnTo>
                    <a:pt x="810" y="707"/>
                  </a:lnTo>
                  <a:lnTo>
                    <a:pt x="799" y="724"/>
                  </a:lnTo>
                  <a:lnTo>
                    <a:pt x="793" y="734"/>
                  </a:lnTo>
                  <a:lnTo>
                    <a:pt x="782" y="745"/>
                  </a:lnTo>
                  <a:lnTo>
                    <a:pt x="766" y="767"/>
                  </a:lnTo>
                  <a:lnTo>
                    <a:pt x="745" y="783"/>
                  </a:lnTo>
                  <a:lnTo>
                    <a:pt x="717" y="795"/>
                  </a:lnTo>
                  <a:lnTo>
                    <a:pt x="690" y="805"/>
                  </a:lnTo>
                  <a:lnTo>
                    <a:pt x="657" y="811"/>
                  </a:lnTo>
                  <a:lnTo>
                    <a:pt x="629" y="816"/>
                  </a:lnTo>
                  <a:lnTo>
                    <a:pt x="598" y="811"/>
                  </a:lnTo>
                  <a:lnTo>
                    <a:pt x="571" y="805"/>
                  </a:lnTo>
                  <a:lnTo>
                    <a:pt x="516" y="772"/>
                  </a:lnTo>
                  <a:lnTo>
                    <a:pt x="462" y="734"/>
                  </a:lnTo>
                  <a:lnTo>
                    <a:pt x="408" y="685"/>
                  </a:lnTo>
                  <a:lnTo>
                    <a:pt x="354" y="636"/>
                  </a:lnTo>
                  <a:lnTo>
                    <a:pt x="304" y="588"/>
                  </a:lnTo>
                  <a:lnTo>
                    <a:pt x="261" y="533"/>
                  </a:lnTo>
                  <a:lnTo>
                    <a:pt x="224" y="472"/>
                  </a:lnTo>
                  <a:lnTo>
                    <a:pt x="186" y="419"/>
                  </a:lnTo>
                  <a:lnTo>
                    <a:pt x="190" y="402"/>
                  </a:lnTo>
                  <a:lnTo>
                    <a:pt x="202" y="380"/>
                  </a:lnTo>
                  <a:lnTo>
                    <a:pt x="212" y="364"/>
                  </a:lnTo>
                  <a:lnTo>
                    <a:pt x="212" y="342"/>
                  </a:lnTo>
                  <a:lnTo>
                    <a:pt x="208" y="342"/>
                  </a:lnTo>
                  <a:lnTo>
                    <a:pt x="202" y="342"/>
                  </a:lnTo>
                  <a:lnTo>
                    <a:pt x="196" y="342"/>
                  </a:lnTo>
                  <a:lnTo>
                    <a:pt x="17" y="511"/>
                  </a:lnTo>
                  <a:lnTo>
                    <a:pt x="0" y="543"/>
                  </a:lnTo>
                  <a:lnTo>
                    <a:pt x="0" y="549"/>
                  </a:lnTo>
                  <a:lnTo>
                    <a:pt x="6" y="554"/>
                  </a:lnTo>
                  <a:lnTo>
                    <a:pt x="33" y="549"/>
                  </a:lnTo>
                  <a:lnTo>
                    <a:pt x="55" y="543"/>
                  </a:lnTo>
                  <a:lnTo>
                    <a:pt x="83" y="539"/>
                  </a:lnTo>
                  <a:lnTo>
                    <a:pt x="104" y="549"/>
                  </a:lnTo>
                  <a:lnTo>
                    <a:pt x="164" y="604"/>
                  </a:lnTo>
                  <a:lnTo>
                    <a:pt x="212" y="663"/>
                  </a:lnTo>
                  <a:lnTo>
                    <a:pt x="261" y="718"/>
                  </a:lnTo>
                  <a:lnTo>
                    <a:pt x="310" y="772"/>
                  </a:lnTo>
                  <a:lnTo>
                    <a:pt x="365" y="822"/>
                  </a:lnTo>
                  <a:lnTo>
                    <a:pt x="419" y="859"/>
                  </a:lnTo>
                  <a:lnTo>
                    <a:pt x="478" y="897"/>
                  </a:lnTo>
                  <a:lnTo>
                    <a:pt x="549" y="919"/>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82" name="Freeform 58"/>
            <p:cNvSpPr>
              <a:spLocks noEditPoints="1"/>
            </p:cNvSpPr>
            <p:nvPr userDrawn="1"/>
          </p:nvSpPr>
          <p:spPr bwMode="auto">
            <a:xfrm>
              <a:off x="1693" y="2861"/>
              <a:ext cx="41" cy="42"/>
            </a:xfrm>
            <a:custGeom>
              <a:avLst/>
              <a:gdLst/>
              <a:ahLst/>
              <a:cxnLst>
                <a:cxn ang="0">
                  <a:pos x="554" y="315"/>
                </a:cxn>
                <a:cxn ang="0">
                  <a:pos x="635" y="152"/>
                </a:cxn>
                <a:cxn ang="0">
                  <a:pos x="445" y="234"/>
                </a:cxn>
                <a:cxn ang="0">
                  <a:pos x="527" y="327"/>
                </a:cxn>
                <a:cxn ang="0">
                  <a:pos x="542" y="817"/>
                </a:cxn>
                <a:cxn ang="0">
                  <a:pos x="548" y="805"/>
                </a:cxn>
                <a:cxn ang="0">
                  <a:pos x="527" y="718"/>
                </a:cxn>
                <a:cxn ang="0">
                  <a:pos x="554" y="626"/>
                </a:cxn>
                <a:cxn ang="0">
                  <a:pos x="624" y="472"/>
                </a:cxn>
                <a:cxn ang="0">
                  <a:pos x="706" y="331"/>
                </a:cxn>
                <a:cxn ang="0">
                  <a:pos x="775" y="184"/>
                </a:cxn>
                <a:cxn ang="0">
                  <a:pos x="820" y="37"/>
                </a:cxn>
                <a:cxn ang="0">
                  <a:pos x="799" y="16"/>
                </a:cxn>
                <a:cxn ang="0">
                  <a:pos x="775" y="0"/>
                </a:cxn>
                <a:cxn ang="0">
                  <a:pos x="587" y="65"/>
                </a:cxn>
                <a:cxn ang="0">
                  <a:pos x="397" y="152"/>
                </a:cxn>
                <a:cxn ang="0">
                  <a:pos x="207" y="223"/>
                </a:cxn>
                <a:cxn ang="0">
                  <a:pos x="10" y="228"/>
                </a:cxn>
                <a:cxn ang="0">
                  <a:pos x="0" y="234"/>
                </a:cxn>
                <a:cxn ang="0">
                  <a:pos x="0" y="256"/>
                </a:cxn>
                <a:cxn ang="0">
                  <a:pos x="54" y="305"/>
                </a:cxn>
                <a:cxn ang="0">
                  <a:pos x="103" y="358"/>
                </a:cxn>
                <a:cxn ang="0">
                  <a:pos x="152" y="408"/>
                </a:cxn>
                <a:cxn ang="0">
                  <a:pos x="213" y="435"/>
                </a:cxn>
                <a:cxn ang="0">
                  <a:pos x="213" y="398"/>
                </a:cxn>
                <a:cxn ang="0">
                  <a:pos x="190" y="358"/>
                </a:cxn>
                <a:cxn ang="0">
                  <a:pos x="240" y="305"/>
                </a:cxn>
                <a:cxn ang="0">
                  <a:pos x="320" y="277"/>
                </a:cxn>
                <a:cxn ang="0">
                  <a:pos x="370" y="294"/>
                </a:cxn>
                <a:cxn ang="0">
                  <a:pos x="413" y="331"/>
                </a:cxn>
                <a:cxn ang="0">
                  <a:pos x="450" y="370"/>
                </a:cxn>
                <a:cxn ang="0">
                  <a:pos x="483" y="402"/>
                </a:cxn>
                <a:cxn ang="0">
                  <a:pos x="488" y="435"/>
                </a:cxn>
                <a:cxn ang="0">
                  <a:pos x="494" y="456"/>
                </a:cxn>
                <a:cxn ang="0">
                  <a:pos x="455" y="527"/>
                </a:cxn>
                <a:cxn ang="0">
                  <a:pos x="391" y="582"/>
                </a:cxn>
                <a:cxn ang="0">
                  <a:pos x="358" y="560"/>
                </a:cxn>
                <a:cxn ang="0">
                  <a:pos x="320" y="555"/>
                </a:cxn>
                <a:cxn ang="0">
                  <a:pos x="354" y="626"/>
                </a:cxn>
                <a:cxn ang="0">
                  <a:pos x="407" y="690"/>
                </a:cxn>
                <a:cxn ang="0">
                  <a:pos x="467" y="750"/>
                </a:cxn>
                <a:cxn ang="0">
                  <a:pos x="517" y="811"/>
                </a:cxn>
                <a:cxn ang="0">
                  <a:pos x="527" y="817"/>
                </a:cxn>
                <a:cxn ang="0">
                  <a:pos x="532" y="827"/>
                </a:cxn>
                <a:cxn ang="0">
                  <a:pos x="542" y="821"/>
                </a:cxn>
              </a:cxnLst>
              <a:rect l="0" t="0" r="r" b="b"/>
              <a:pathLst>
                <a:path w="820" h="827">
                  <a:moveTo>
                    <a:pt x="527" y="327"/>
                  </a:moveTo>
                  <a:lnTo>
                    <a:pt x="554" y="315"/>
                  </a:lnTo>
                  <a:lnTo>
                    <a:pt x="640" y="157"/>
                  </a:lnTo>
                  <a:lnTo>
                    <a:pt x="635" y="152"/>
                  </a:lnTo>
                  <a:lnTo>
                    <a:pt x="630" y="146"/>
                  </a:lnTo>
                  <a:lnTo>
                    <a:pt x="445" y="234"/>
                  </a:lnTo>
                  <a:lnTo>
                    <a:pt x="521" y="327"/>
                  </a:lnTo>
                  <a:lnTo>
                    <a:pt x="527" y="327"/>
                  </a:lnTo>
                  <a:close/>
                  <a:moveTo>
                    <a:pt x="542" y="821"/>
                  </a:moveTo>
                  <a:lnTo>
                    <a:pt x="542" y="817"/>
                  </a:lnTo>
                  <a:lnTo>
                    <a:pt x="548" y="811"/>
                  </a:lnTo>
                  <a:lnTo>
                    <a:pt x="548" y="805"/>
                  </a:lnTo>
                  <a:lnTo>
                    <a:pt x="532" y="761"/>
                  </a:lnTo>
                  <a:lnTo>
                    <a:pt x="527" y="718"/>
                  </a:lnTo>
                  <a:lnTo>
                    <a:pt x="532" y="674"/>
                  </a:lnTo>
                  <a:lnTo>
                    <a:pt x="554" y="626"/>
                  </a:lnTo>
                  <a:lnTo>
                    <a:pt x="587" y="549"/>
                  </a:lnTo>
                  <a:lnTo>
                    <a:pt x="624" y="472"/>
                  </a:lnTo>
                  <a:lnTo>
                    <a:pt x="668" y="402"/>
                  </a:lnTo>
                  <a:lnTo>
                    <a:pt x="706" y="331"/>
                  </a:lnTo>
                  <a:lnTo>
                    <a:pt x="744" y="256"/>
                  </a:lnTo>
                  <a:lnTo>
                    <a:pt x="775" y="184"/>
                  </a:lnTo>
                  <a:lnTo>
                    <a:pt x="803" y="114"/>
                  </a:lnTo>
                  <a:lnTo>
                    <a:pt x="820" y="37"/>
                  </a:lnTo>
                  <a:lnTo>
                    <a:pt x="809" y="26"/>
                  </a:lnTo>
                  <a:lnTo>
                    <a:pt x="799" y="16"/>
                  </a:lnTo>
                  <a:lnTo>
                    <a:pt x="787" y="5"/>
                  </a:lnTo>
                  <a:lnTo>
                    <a:pt x="775" y="0"/>
                  </a:lnTo>
                  <a:lnTo>
                    <a:pt x="684" y="26"/>
                  </a:lnTo>
                  <a:lnTo>
                    <a:pt x="587" y="65"/>
                  </a:lnTo>
                  <a:lnTo>
                    <a:pt x="494" y="109"/>
                  </a:lnTo>
                  <a:lnTo>
                    <a:pt x="397" y="152"/>
                  </a:lnTo>
                  <a:lnTo>
                    <a:pt x="304" y="195"/>
                  </a:lnTo>
                  <a:lnTo>
                    <a:pt x="207" y="223"/>
                  </a:lnTo>
                  <a:lnTo>
                    <a:pt x="109" y="238"/>
                  </a:lnTo>
                  <a:lnTo>
                    <a:pt x="10" y="228"/>
                  </a:lnTo>
                  <a:lnTo>
                    <a:pt x="6" y="228"/>
                  </a:lnTo>
                  <a:lnTo>
                    <a:pt x="0" y="234"/>
                  </a:lnTo>
                  <a:lnTo>
                    <a:pt x="0" y="244"/>
                  </a:lnTo>
                  <a:lnTo>
                    <a:pt x="0" y="256"/>
                  </a:lnTo>
                  <a:lnTo>
                    <a:pt x="28" y="277"/>
                  </a:lnTo>
                  <a:lnTo>
                    <a:pt x="54" y="305"/>
                  </a:lnTo>
                  <a:lnTo>
                    <a:pt x="77" y="331"/>
                  </a:lnTo>
                  <a:lnTo>
                    <a:pt x="103" y="358"/>
                  </a:lnTo>
                  <a:lnTo>
                    <a:pt x="124" y="385"/>
                  </a:lnTo>
                  <a:lnTo>
                    <a:pt x="152" y="408"/>
                  </a:lnTo>
                  <a:lnTo>
                    <a:pt x="179" y="423"/>
                  </a:lnTo>
                  <a:lnTo>
                    <a:pt x="213" y="435"/>
                  </a:lnTo>
                  <a:lnTo>
                    <a:pt x="217" y="419"/>
                  </a:lnTo>
                  <a:lnTo>
                    <a:pt x="213" y="398"/>
                  </a:lnTo>
                  <a:lnTo>
                    <a:pt x="201" y="375"/>
                  </a:lnTo>
                  <a:lnTo>
                    <a:pt x="190" y="358"/>
                  </a:lnTo>
                  <a:lnTo>
                    <a:pt x="213" y="327"/>
                  </a:lnTo>
                  <a:lnTo>
                    <a:pt x="240" y="305"/>
                  </a:lnTo>
                  <a:lnTo>
                    <a:pt x="277" y="294"/>
                  </a:lnTo>
                  <a:lnTo>
                    <a:pt x="320" y="277"/>
                  </a:lnTo>
                  <a:lnTo>
                    <a:pt x="348" y="281"/>
                  </a:lnTo>
                  <a:lnTo>
                    <a:pt x="370" y="294"/>
                  </a:lnTo>
                  <a:lnTo>
                    <a:pt x="391" y="309"/>
                  </a:lnTo>
                  <a:lnTo>
                    <a:pt x="413" y="331"/>
                  </a:lnTo>
                  <a:lnTo>
                    <a:pt x="428" y="352"/>
                  </a:lnTo>
                  <a:lnTo>
                    <a:pt x="450" y="370"/>
                  </a:lnTo>
                  <a:lnTo>
                    <a:pt x="467" y="392"/>
                  </a:lnTo>
                  <a:lnTo>
                    <a:pt x="483" y="402"/>
                  </a:lnTo>
                  <a:lnTo>
                    <a:pt x="488" y="419"/>
                  </a:lnTo>
                  <a:lnTo>
                    <a:pt x="488" y="435"/>
                  </a:lnTo>
                  <a:lnTo>
                    <a:pt x="488" y="445"/>
                  </a:lnTo>
                  <a:lnTo>
                    <a:pt x="494" y="456"/>
                  </a:lnTo>
                  <a:lnTo>
                    <a:pt x="477" y="489"/>
                  </a:lnTo>
                  <a:lnTo>
                    <a:pt x="455" y="527"/>
                  </a:lnTo>
                  <a:lnTo>
                    <a:pt x="428" y="565"/>
                  </a:lnTo>
                  <a:lnTo>
                    <a:pt x="391" y="582"/>
                  </a:lnTo>
                  <a:lnTo>
                    <a:pt x="375" y="570"/>
                  </a:lnTo>
                  <a:lnTo>
                    <a:pt x="358" y="560"/>
                  </a:lnTo>
                  <a:lnTo>
                    <a:pt x="336" y="555"/>
                  </a:lnTo>
                  <a:lnTo>
                    <a:pt x="320" y="555"/>
                  </a:lnTo>
                  <a:lnTo>
                    <a:pt x="331" y="593"/>
                  </a:lnTo>
                  <a:lnTo>
                    <a:pt x="354" y="626"/>
                  </a:lnTo>
                  <a:lnTo>
                    <a:pt x="380" y="657"/>
                  </a:lnTo>
                  <a:lnTo>
                    <a:pt x="407" y="690"/>
                  </a:lnTo>
                  <a:lnTo>
                    <a:pt x="434" y="718"/>
                  </a:lnTo>
                  <a:lnTo>
                    <a:pt x="467" y="750"/>
                  </a:lnTo>
                  <a:lnTo>
                    <a:pt x="494" y="777"/>
                  </a:lnTo>
                  <a:lnTo>
                    <a:pt x="517" y="811"/>
                  </a:lnTo>
                  <a:lnTo>
                    <a:pt x="521" y="817"/>
                  </a:lnTo>
                  <a:lnTo>
                    <a:pt x="527" y="817"/>
                  </a:lnTo>
                  <a:lnTo>
                    <a:pt x="527" y="821"/>
                  </a:lnTo>
                  <a:lnTo>
                    <a:pt x="532" y="827"/>
                  </a:lnTo>
                  <a:lnTo>
                    <a:pt x="538" y="821"/>
                  </a:lnTo>
                  <a:lnTo>
                    <a:pt x="542" y="821"/>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83" name="Freeform 59"/>
            <p:cNvSpPr>
              <a:spLocks/>
            </p:cNvSpPr>
            <p:nvPr userDrawn="1"/>
          </p:nvSpPr>
          <p:spPr bwMode="auto">
            <a:xfrm>
              <a:off x="1673" y="2829"/>
              <a:ext cx="39" cy="38"/>
            </a:xfrm>
            <a:custGeom>
              <a:avLst/>
              <a:gdLst/>
              <a:ahLst/>
              <a:cxnLst>
                <a:cxn ang="0">
                  <a:pos x="282" y="712"/>
                </a:cxn>
                <a:cxn ang="0">
                  <a:pos x="337" y="706"/>
                </a:cxn>
                <a:cxn ang="0">
                  <a:pos x="385" y="684"/>
                </a:cxn>
                <a:cxn ang="0">
                  <a:pos x="429" y="652"/>
                </a:cxn>
                <a:cxn ang="0">
                  <a:pos x="472" y="564"/>
                </a:cxn>
                <a:cxn ang="0">
                  <a:pos x="466" y="434"/>
                </a:cxn>
                <a:cxn ang="0">
                  <a:pos x="422" y="304"/>
                </a:cxn>
                <a:cxn ang="0">
                  <a:pos x="422" y="184"/>
                </a:cxn>
                <a:cxn ang="0">
                  <a:pos x="482" y="108"/>
                </a:cxn>
                <a:cxn ang="0">
                  <a:pos x="548" y="92"/>
                </a:cxn>
                <a:cxn ang="0">
                  <a:pos x="596" y="108"/>
                </a:cxn>
                <a:cxn ang="0">
                  <a:pos x="619" y="124"/>
                </a:cxn>
                <a:cxn ang="0">
                  <a:pos x="656" y="178"/>
                </a:cxn>
                <a:cxn ang="0">
                  <a:pos x="650" y="276"/>
                </a:cxn>
                <a:cxn ang="0">
                  <a:pos x="629" y="330"/>
                </a:cxn>
                <a:cxn ang="0">
                  <a:pos x="640" y="342"/>
                </a:cxn>
                <a:cxn ang="0">
                  <a:pos x="764" y="222"/>
                </a:cxn>
                <a:cxn ang="0">
                  <a:pos x="727" y="162"/>
                </a:cxn>
                <a:cxn ang="0">
                  <a:pos x="683" y="108"/>
                </a:cxn>
                <a:cxn ang="0">
                  <a:pos x="629" y="58"/>
                </a:cxn>
                <a:cxn ang="0">
                  <a:pos x="569" y="21"/>
                </a:cxn>
                <a:cxn ang="0">
                  <a:pos x="521" y="4"/>
                </a:cxn>
                <a:cxn ang="0">
                  <a:pos x="472" y="0"/>
                </a:cxn>
                <a:cxn ang="0">
                  <a:pos x="422" y="4"/>
                </a:cxn>
                <a:cxn ang="0">
                  <a:pos x="379" y="21"/>
                </a:cxn>
                <a:cxn ang="0">
                  <a:pos x="325" y="74"/>
                </a:cxn>
                <a:cxn ang="0">
                  <a:pos x="292" y="141"/>
                </a:cxn>
                <a:cxn ang="0">
                  <a:pos x="298" y="255"/>
                </a:cxn>
                <a:cxn ang="0">
                  <a:pos x="331" y="369"/>
                </a:cxn>
                <a:cxn ang="0">
                  <a:pos x="352" y="483"/>
                </a:cxn>
                <a:cxn ang="0">
                  <a:pos x="309" y="581"/>
                </a:cxn>
                <a:cxn ang="0">
                  <a:pos x="248" y="619"/>
                </a:cxn>
                <a:cxn ang="0">
                  <a:pos x="190" y="631"/>
                </a:cxn>
                <a:cxn ang="0">
                  <a:pos x="147" y="604"/>
                </a:cxn>
                <a:cxn ang="0">
                  <a:pos x="113" y="575"/>
                </a:cxn>
                <a:cxn ang="0">
                  <a:pos x="81" y="483"/>
                </a:cxn>
                <a:cxn ang="0">
                  <a:pos x="103" y="375"/>
                </a:cxn>
                <a:cxn ang="0">
                  <a:pos x="119" y="357"/>
                </a:cxn>
                <a:cxn ang="0">
                  <a:pos x="124" y="347"/>
                </a:cxn>
                <a:cxn ang="0">
                  <a:pos x="113" y="342"/>
                </a:cxn>
                <a:cxn ang="0">
                  <a:pos x="103" y="336"/>
                </a:cxn>
                <a:cxn ang="0">
                  <a:pos x="43" y="385"/>
                </a:cxn>
                <a:cxn ang="0">
                  <a:pos x="0" y="450"/>
                </a:cxn>
                <a:cxn ang="0">
                  <a:pos x="27" y="532"/>
                </a:cxn>
                <a:cxn ang="0">
                  <a:pos x="60" y="591"/>
                </a:cxn>
                <a:cxn ang="0">
                  <a:pos x="107" y="646"/>
                </a:cxn>
                <a:cxn ang="0">
                  <a:pos x="168" y="689"/>
                </a:cxn>
                <a:cxn ang="0">
                  <a:pos x="217" y="702"/>
                </a:cxn>
                <a:cxn ang="0">
                  <a:pos x="254" y="712"/>
                </a:cxn>
              </a:cxnLst>
              <a:rect l="0" t="0" r="r" b="b"/>
              <a:pathLst>
                <a:path w="764" h="712">
                  <a:moveTo>
                    <a:pt x="254" y="712"/>
                  </a:moveTo>
                  <a:lnTo>
                    <a:pt x="282" y="712"/>
                  </a:lnTo>
                  <a:lnTo>
                    <a:pt x="309" y="712"/>
                  </a:lnTo>
                  <a:lnTo>
                    <a:pt x="337" y="706"/>
                  </a:lnTo>
                  <a:lnTo>
                    <a:pt x="358" y="695"/>
                  </a:lnTo>
                  <a:lnTo>
                    <a:pt x="385" y="684"/>
                  </a:lnTo>
                  <a:lnTo>
                    <a:pt x="407" y="668"/>
                  </a:lnTo>
                  <a:lnTo>
                    <a:pt x="429" y="652"/>
                  </a:lnTo>
                  <a:lnTo>
                    <a:pt x="445" y="631"/>
                  </a:lnTo>
                  <a:lnTo>
                    <a:pt x="472" y="564"/>
                  </a:lnTo>
                  <a:lnTo>
                    <a:pt x="478" y="500"/>
                  </a:lnTo>
                  <a:lnTo>
                    <a:pt x="466" y="434"/>
                  </a:lnTo>
                  <a:lnTo>
                    <a:pt x="445" y="369"/>
                  </a:lnTo>
                  <a:lnTo>
                    <a:pt x="422" y="304"/>
                  </a:lnTo>
                  <a:lnTo>
                    <a:pt x="417" y="243"/>
                  </a:lnTo>
                  <a:lnTo>
                    <a:pt x="422" y="184"/>
                  </a:lnTo>
                  <a:lnTo>
                    <a:pt x="456" y="129"/>
                  </a:lnTo>
                  <a:lnTo>
                    <a:pt x="482" y="108"/>
                  </a:lnTo>
                  <a:lnTo>
                    <a:pt x="515" y="96"/>
                  </a:lnTo>
                  <a:lnTo>
                    <a:pt x="548" y="92"/>
                  </a:lnTo>
                  <a:lnTo>
                    <a:pt x="580" y="96"/>
                  </a:lnTo>
                  <a:lnTo>
                    <a:pt x="596" y="108"/>
                  </a:lnTo>
                  <a:lnTo>
                    <a:pt x="607" y="119"/>
                  </a:lnTo>
                  <a:lnTo>
                    <a:pt x="619" y="124"/>
                  </a:lnTo>
                  <a:lnTo>
                    <a:pt x="635" y="129"/>
                  </a:lnTo>
                  <a:lnTo>
                    <a:pt x="656" y="178"/>
                  </a:lnTo>
                  <a:lnTo>
                    <a:pt x="662" y="228"/>
                  </a:lnTo>
                  <a:lnTo>
                    <a:pt x="650" y="276"/>
                  </a:lnTo>
                  <a:lnTo>
                    <a:pt x="623" y="320"/>
                  </a:lnTo>
                  <a:lnTo>
                    <a:pt x="629" y="330"/>
                  </a:lnTo>
                  <a:lnTo>
                    <a:pt x="635" y="336"/>
                  </a:lnTo>
                  <a:lnTo>
                    <a:pt x="640" y="342"/>
                  </a:lnTo>
                  <a:lnTo>
                    <a:pt x="650" y="347"/>
                  </a:lnTo>
                  <a:lnTo>
                    <a:pt x="764" y="222"/>
                  </a:lnTo>
                  <a:lnTo>
                    <a:pt x="749" y="195"/>
                  </a:lnTo>
                  <a:lnTo>
                    <a:pt x="727" y="162"/>
                  </a:lnTo>
                  <a:lnTo>
                    <a:pt x="705" y="135"/>
                  </a:lnTo>
                  <a:lnTo>
                    <a:pt x="683" y="108"/>
                  </a:lnTo>
                  <a:lnTo>
                    <a:pt x="656" y="85"/>
                  </a:lnTo>
                  <a:lnTo>
                    <a:pt x="629" y="58"/>
                  </a:lnTo>
                  <a:lnTo>
                    <a:pt x="602" y="37"/>
                  </a:lnTo>
                  <a:lnTo>
                    <a:pt x="569" y="21"/>
                  </a:lnTo>
                  <a:lnTo>
                    <a:pt x="548" y="10"/>
                  </a:lnTo>
                  <a:lnTo>
                    <a:pt x="521" y="4"/>
                  </a:lnTo>
                  <a:lnTo>
                    <a:pt x="499" y="0"/>
                  </a:lnTo>
                  <a:lnTo>
                    <a:pt x="472" y="0"/>
                  </a:lnTo>
                  <a:lnTo>
                    <a:pt x="451" y="0"/>
                  </a:lnTo>
                  <a:lnTo>
                    <a:pt x="422" y="4"/>
                  </a:lnTo>
                  <a:lnTo>
                    <a:pt x="401" y="10"/>
                  </a:lnTo>
                  <a:lnTo>
                    <a:pt x="379" y="21"/>
                  </a:lnTo>
                  <a:lnTo>
                    <a:pt x="347" y="48"/>
                  </a:lnTo>
                  <a:lnTo>
                    <a:pt x="325" y="74"/>
                  </a:lnTo>
                  <a:lnTo>
                    <a:pt x="304" y="108"/>
                  </a:lnTo>
                  <a:lnTo>
                    <a:pt x="292" y="141"/>
                  </a:lnTo>
                  <a:lnTo>
                    <a:pt x="288" y="195"/>
                  </a:lnTo>
                  <a:lnTo>
                    <a:pt x="298" y="255"/>
                  </a:lnTo>
                  <a:lnTo>
                    <a:pt x="315" y="314"/>
                  </a:lnTo>
                  <a:lnTo>
                    <a:pt x="331" y="369"/>
                  </a:lnTo>
                  <a:lnTo>
                    <a:pt x="347" y="428"/>
                  </a:lnTo>
                  <a:lnTo>
                    <a:pt x="352" y="483"/>
                  </a:lnTo>
                  <a:lnTo>
                    <a:pt x="341" y="532"/>
                  </a:lnTo>
                  <a:lnTo>
                    <a:pt x="309" y="581"/>
                  </a:lnTo>
                  <a:lnTo>
                    <a:pt x="282" y="604"/>
                  </a:lnTo>
                  <a:lnTo>
                    <a:pt x="248" y="619"/>
                  </a:lnTo>
                  <a:lnTo>
                    <a:pt x="217" y="631"/>
                  </a:lnTo>
                  <a:lnTo>
                    <a:pt x="190" y="631"/>
                  </a:lnTo>
                  <a:lnTo>
                    <a:pt x="168" y="619"/>
                  </a:lnTo>
                  <a:lnTo>
                    <a:pt x="147" y="604"/>
                  </a:lnTo>
                  <a:lnTo>
                    <a:pt x="130" y="591"/>
                  </a:lnTo>
                  <a:lnTo>
                    <a:pt x="113" y="575"/>
                  </a:lnTo>
                  <a:lnTo>
                    <a:pt x="91" y="532"/>
                  </a:lnTo>
                  <a:lnTo>
                    <a:pt x="81" y="483"/>
                  </a:lnTo>
                  <a:lnTo>
                    <a:pt x="86" y="428"/>
                  </a:lnTo>
                  <a:lnTo>
                    <a:pt x="103" y="375"/>
                  </a:lnTo>
                  <a:lnTo>
                    <a:pt x="107" y="369"/>
                  </a:lnTo>
                  <a:lnTo>
                    <a:pt x="119" y="357"/>
                  </a:lnTo>
                  <a:lnTo>
                    <a:pt x="124" y="353"/>
                  </a:lnTo>
                  <a:lnTo>
                    <a:pt x="124" y="347"/>
                  </a:lnTo>
                  <a:lnTo>
                    <a:pt x="119" y="342"/>
                  </a:lnTo>
                  <a:lnTo>
                    <a:pt x="113" y="342"/>
                  </a:lnTo>
                  <a:lnTo>
                    <a:pt x="107" y="336"/>
                  </a:lnTo>
                  <a:lnTo>
                    <a:pt x="103" y="336"/>
                  </a:lnTo>
                  <a:lnTo>
                    <a:pt x="70" y="353"/>
                  </a:lnTo>
                  <a:lnTo>
                    <a:pt x="43" y="385"/>
                  </a:lnTo>
                  <a:lnTo>
                    <a:pt x="21" y="418"/>
                  </a:lnTo>
                  <a:lnTo>
                    <a:pt x="0" y="450"/>
                  </a:lnTo>
                  <a:lnTo>
                    <a:pt x="11" y="493"/>
                  </a:lnTo>
                  <a:lnTo>
                    <a:pt x="27" y="532"/>
                  </a:lnTo>
                  <a:lnTo>
                    <a:pt x="43" y="564"/>
                  </a:lnTo>
                  <a:lnTo>
                    <a:pt x="60" y="591"/>
                  </a:lnTo>
                  <a:lnTo>
                    <a:pt x="81" y="619"/>
                  </a:lnTo>
                  <a:lnTo>
                    <a:pt x="107" y="646"/>
                  </a:lnTo>
                  <a:lnTo>
                    <a:pt x="135" y="668"/>
                  </a:lnTo>
                  <a:lnTo>
                    <a:pt x="168" y="689"/>
                  </a:lnTo>
                  <a:lnTo>
                    <a:pt x="190" y="695"/>
                  </a:lnTo>
                  <a:lnTo>
                    <a:pt x="217" y="702"/>
                  </a:lnTo>
                  <a:lnTo>
                    <a:pt x="238" y="706"/>
                  </a:lnTo>
                  <a:lnTo>
                    <a:pt x="254" y="712"/>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84" name="Freeform 60"/>
            <p:cNvSpPr>
              <a:spLocks/>
            </p:cNvSpPr>
            <p:nvPr userDrawn="1"/>
          </p:nvSpPr>
          <p:spPr bwMode="auto">
            <a:xfrm>
              <a:off x="1199" y="2799"/>
              <a:ext cx="59" cy="55"/>
            </a:xfrm>
            <a:custGeom>
              <a:avLst/>
              <a:gdLst/>
              <a:ahLst/>
              <a:cxnLst>
                <a:cxn ang="0">
                  <a:pos x="602" y="981"/>
                </a:cxn>
                <a:cxn ang="0">
                  <a:pos x="602" y="970"/>
                </a:cxn>
                <a:cxn ang="0">
                  <a:pos x="492" y="964"/>
                </a:cxn>
                <a:cxn ang="0">
                  <a:pos x="281" y="599"/>
                </a:cxn>
                <a:cxn ang="0">
                  <a:pos x="287" y="588"/>
                </a:cxn>
                <a:cxn ang="0">
                  <a:pos x="351" y="609"/>
                </a:cxn>
                <a:cxn ang="0">
                  <a:pos x="467" y="681"/>
                </a:cxn>
                <a:cxn ang="0">
                  <a:pos x="575" y="757"/>
                </a:cxn>
                <a:cxn ang="0">
                  <a:pos x="683" y="834"/>
                </a:cxn>
                <a:cxn ang="0">
                  <a:pos x="748" y="866"/>
                </a:cxn>
                <a:cxn ang="0">
                  <a:pos x="765" y="856"/>
                </a:cxn>
                <a:cxn ang="0">
                  <a:pos x="738" y="720"/>
                </a:cxn>
                <a:cxn ang="0">
                  <a:pos x="666" y="458"/>
                </a:cxn>
                <a:cxn ang="0">
                  <a:pos x="655" y="323"/>
                </a:cxn>
                <a:cxn ang="0">
                  <a:pos x="661" y="317"/>
                </a:cxn>
                <a:cxn ang="0">
                  <a:pos x="705" y="350"/>
                </a:cxn>
                <a:cxn ang="0">
                  <a:pos x="759" y="425"/>
                </a:cxn>
                <a:cxn ang="0">
                  <a:pos x="836" y="518"/>
                </a:cxn>
                <a:cxn ang="0">
                  <a:pos x="910" y="615"/>
                </a:cxn>
                <a:cxn ang="0">
                  <a:pos x="900" y="757"/>
                </a:cxn>
                <a:cxn ang="0">
                  <a:pos x="1171" y="584"/>
                </a:cxn>
                <a:cxn ang="0">
                  <a:pos x="1171" y="572"/>
                </a:cxn>
                <a:cxn ang="0">
                  <a:pos x="1140" y="561"/>
                </a:cxn>
                <a:cxn ang="0">
                  <a:pos x="1079" y="584"/>
                </a:cxn>
                <a:cxn ang="0">
                  <a:pos x="998" y="513"/>
                </a:cxn>
                <a:cxn ang="0">
                  <a:pos x="894" y="387"/>
                </a:cxn>
                <a:cxn ang="0">
                  <a:pos x="796" y="267"/>
                </a:cxn>
                <a:cxn ang="0">
                  <a:pos x="710" y="142"/>
                </a:cxn>
                <a:cxn ang="0">
                  <a:pos x="689" y="61"/>
                </a:cxn>
                <a:cxn ang="0">
                  <a:pos x="716" y="28"/>
                </a:cxn>
                <a:cxn ang="0">
                  <a:pos x="726" y="6"/>
                </a:cxn>
                <a:cxn ang="0">
                  <a:pos x="722" y="0"/>
                </a:cxn>
                <a:cxn ang="0">
                  <a:pos x="532" y="110"/>
                </a:cxn>
                <a:cxn ang="0">
                  <a:pos x="624" y="599"/>
                </a:cxn>
                <a:cxn ang="0">
                  <a:pos x="612" y="615"/>
                </a:cxn>
                <a:cxn ang="0">
                  <a:pos x="596" y="615"/>
                </a:cxn>
                <a:cxn ang="0">
                  <a:pos x="492" y="551"/>
                </a:cxn>
                <a:cxn ang="0">
                  <a:pos x="397" y="485"/>
                </a:cxn>
                <a:cxn ang="0">
                  <a:pos x="298" y="425"/>
                </a:cxn>
                <a:cxn ang="0">
                  <a:pos x="189" y="376"/>
                </a:cxn>
                <a:cxn ang="0">
                  <a:pos x="140" y="409"/>
                </a:cxn>
                <a:cxn ang="0">
                  <a:pos x="93" y="443"/>
                </a:cxn>
                <a:cxn ang="0">
                  <a:pos x="43" y="474"/>
                </a:cxn>
                <a:cxn ang="0">
                  <a:pos x="0" y="507"/>
                </a:cxn>
                <a:cxn ang="0">
                  <a:pos x="0" y="524"/>
                </a:cxn>
                <a:cxn ang="0">
                  <a:pos x="10" y="539"/>
                </a:cxn>
                <a:cxn ang="0">
                  <a:pos x="70" y="518"/>
                </a:cxn>
                <a:cxn ang="0">
                  <a:pos x="130" y="524"/>
                </a:cxn>
                <a:cxn ang="0">
                  <a:pos x="210" y="653"/>
                </a:cxn>
                <a:cxn ang="0">
                  <a:pos x="304" y="785"/>
                </a:cxn>
                <a:cxn ang="0">
                  <a:pos x="379" y="921"/>
                </a:cxn>
                <a:cxn ang="0">
                  <a:pos x="422" y="1068"/>
                </a:cxn>
                <a:cxn ang="0">
                  <a:pos x="407" y="1099"/>
                </a:cxn>
                <a:cxn ang="0">
                  <a:pos x="385" y="1117"/>
                </a:cxn>
                <a:cxn ang="0">
                  <a:pos x="385" y="1133"/>
                </a:cxn>
                <a:cxn ang="0">
                  <a:pos x="401" y="1139"/>
                </a:cxn>
              </a:cxnLst>
              <a:rect l="0" t="0" r="r" b="b"/>
              <a:pathLst>
                <a:path w="1171" h="1139">
                  <a:moveTo>
                    <a:pt x="401" y="1139"/>
                  </a:moveTo>
                  <a:lnTo>
                    <a:pt x="602" y="981"/>
                  </a:lnTo>
                  <a:lnTo>
                    <a:pt x="602" y="975"/>
                  </a:lnTo>
                  <a:lnTo>
                    <a:pt x="602" y="970"/>
                  </a:lnTo>
                  <a:lnTo>
                    <a:pt x="602" y="964"/>
                  </a:lnTo>
                  <a:lnTo>
                    <a:pt x="492" y="964"/>
                  </a:lnTo>
                  <a:lnTo>
                    <a:pt x="277" y="599"/>
                  </a:lnTo>
                  <a:lnTo>
                    <a:pt x="281" y="599"/>
                  </a:lnTo>
                  <a:lnTo>
                    <a:pt x="287" y="594"/>
                  </a:lnTo>
                  <a:lnTo>
                    <a:pt x="287" y="588"/>
                  </a:lnTo>
                  <a:lnTo>
                    <a:pt x="293" y="584"/>
                  </a:lnTo>
                  <a:lnTo>
                    <a:pt x="351" y="609"/>
                  </a:lnTo>
                  <a:lnTo>
                    <a:pt x="412" y="643"/>
                  </a:lnTo>
                  <a:lnTo>
                    <a:pt x="467" y="681"/>
                  </a:lnTo>
                  <a:lnTo>
                    <a:pt x="520" y="720"/>
                  </a:lnTo>
                  <a:lnTo>
                    <a:pt x="575" y="757"/>
                  </a:lnTo>
                  <a:lnTo>
                    <a:pt x="629" y="795"/>
                  </a:lnTo>
                  <a:lnTo>
                    <a:pt x="683" y="834"/>
                  </a:lnTo>
                  <a:lnTo>
                    <a:pt x="738" y="866"/>
                  </a:lnTo>
                  <a:lnTo>
                    <a:pt x="748" y="866"/>
                  </a:lnTo>
                  <a:lnTo>
                    <a:pt x="759" y="861"/>
                  </a:lnTo>
                  <a:lnTo>
                    <a:pt x="765" y="856"/>
                  </a:lnTo>
                  <a:lnTo>
                    <a:pt x="769" y="850"/>
                  </a:lnTo>
                  <a:lnTo>
                    <a:pt x="738" y="720"/>
                  </a:lnTo>
                  <a:lnTo>
                    <a:pt x="700" y="588"/>
                  </a:lnTo>
                  <a:lnTo>
                    <a:pt x="666" y="458"/>
                  </a:lnTo>
                  <a:lnTo>
                    <a:pt x="651" y="323"/>
                  </a:lnTo>
                  <a:lnTo>
                    <a:pt x="655" y="323"/>
                  </a:lnTo>
                  <a:lnTo>
                    <a:pt x="655" y="317"/>
                  </a:lnTo>
                  <a:lnTo>
                    <a:pt x="661" y="317"/>
                  </a:lnTo>
                  <a:lnTo>
                    <a:pt x="666" y="317"/>
                  </a:lnTo>
                  <a:lnTo>
                    <a:pt x="705" y="350"/>
                  </a:lnTo>
                  <a:lnTo>
                    <a:pt x="732" y="387"/>
                  </a:lnTo>
                  <a:lnTo>
                    <a:pt x="759" y="425"/>
                  </a:lnTo>
                  <a:lnTo>
                    <a:pt x="792" y="464"/>
                  </a:lnTo>
                  <a:lnTo>
                    <a:pt x="836" y="518"/>
                  </a:lnTo>
                  <a:lnTo>
                    <a:pt x="873" y="567"/>
                  </a:lnTo>
                  <a:lnTo>
                    <a:pt x="910" y="615"/>
                  </a:lnTo>
                  <a:lnTo>
                    <a:pt x="937" y="671"/>
                  </a:lnTo>
                  <a:lnTo>
                    <a:pt x="900" y="757"/>
                  </a:lnTo>
                  <a:lnTo>
                    <a:pt x="1165" y="588"/>
                  </a:lnTo>
                  <a:lnTo>
                    <a:pt x="1171" y="584"/>
                  </a:lnTo>
                  <a:lnTo>
                    <a:pt x="1171" y="578"/>
                  </a:lnTo>
                  <a:lnTo>
                    <a:pt x="1171" y="572"/>
                  </a:lnTo>
                  <a:lnTo>
                    <a:pt x="1165" y="567"/>
                  </a:lnTo>
                  <a:lnTo>
                    <a:pt x="1140" y="561"/>
                  </a:lnTo>
                  <a:lnTo>
                    <a:pt x="1111" y="572"/>
                  </a:lnTo>
                  <a:lnTo>
                    <a:pt x="1079" y="584"/>
                  </a:lnTo>
                  <a:lnTo>
                    <a:pt x="1047" y="572"/>
                  </a:lnTo>
                  <a:lnTo>
                    <a:pt x="998" y="513"/>
                  </a:lnTo>
                  <a:lnTo>
                    <a:pt x="949" y="447"/>
                  </a:lnTo>
                  <a:lnTo>
                    <a:pt x="894" y="387"/>
                  </a:lnTo>
                  <a:lnTo>
                    <a:pt x="846" y="327"/>
                  </a:lnTo>
                  <a:lnTo>
                    <a:pt x="796" y="267"/>
                  </a:lnTo>
                  <a:lnTo>
                    <a:pt x="748" y="208"/>
                  </a:lnTo>
                  <a:lnTo>
                    <a:pt x="710" y="142"/>
                  </a:lnTo>
                  <a:lnTo>
                    <a:pt x="677" y="77"/>
                  </a:lnTo>
                  <a:lnTo>
                    <a:pt x="689" y="61"/>
                  </a:lnTo>
                  <a:lnTo>
                    <a:pt x="705" y="45"/>
                  </a:lnTo>
                  <a:lnTo>
                    <a:pt x="716" y="28"/>
                  </a:lnTo>
                  <a:lnTo>
                    <a:pt x="726" y="12"/>
                  </a:lnTo>
                  <a:lnTo>
                    <a:pt x="726" y="6"/>
                  </a:lnTo>
                  <a:lnTo>
                    <a:pt x="722" y="6"/>
                  </a:lnTo>
                  <a:lnTo>
                    <a:pt x="722" y="0"/>
                  </a:lnTo>
                  <a:lnTo>
                    <a:pt x="716" y="0"/>
                  </a:lnTo>
                  <a:lnTo>
                    <a:pt x="532" y="110"/>
                  </a:lnTo>
                  <a:lnTo>
                    <a:pt x="520" y="148"/>
                  </a:lnTo>
                  <a:lnTo>
                    <a:pt x="624" y="599"/>
                  </a:lnTo>
                  <a:lnTo>
                    <a:pt x="624" y="609"/>
                  </a:lnTo>
                  <a:lnTo>
                    <a:pt x="612" y="615"/>
                  </a:lnTo>
                  <a:lnTo>
                    <a:pt x="606" y="615"/>
                  </a:lnTo>
                  <a:lnTo>
                    <a:pt x="596" y="615"/>
                  </a:lnTo>
                  <a:lnTo>
                    <a:pt x="542" y="584"/>
                  </a:lnTo>
                  <a:lnTo>
                    <a:pt x="492" y="551"/>
                  </a:lnTo>
                  <a:lnTo>
                    <a:pt x="444" y="518"/>
                  </a:lnTo>
                  <a:lnTo>
                    <a:pt x="397" y="485"/>
                  </a:lnTo>
                  <a:lnTo>
                    <a:pt x="347" y="453"/>
                  </a:lnTo>
                  <a:lnTo>
                    <a:pt x="298" y="425"/>
                  </a:lnTo>
                  <a:lnTo>
                    <a:pt x="244" y="397"/>
                  </a:lnTo>
                  <a:lnTo>
                    <a:pt x="189" y="376"/>
                  </a:lnTo>
                  <a:lnTo>
                    <a:pt x="167" y="393"/>
                  </a:lnTo>
                  <a:lnTo>
                    <a:pt x="140" y="409"/>
                  </a:lnTo>
                  <a:lnTo>
                    <a:pt x="118" y="425"/>
                  </a:lnTo>
                  <a:lnTo>
                    <a:pt x="93" y="443"/>
                  </a:lnTo>
                  <a:lnTo>
                    <a:pt x="70" y="458"/>
                  </a:lnTo>
                  <a:lnTo>
                    <a:pt x="43" y="474"/>
                  </a:lnTo>
                  <a:lnTo>
                    <a:pt x="22" y="490"/>
                  </a:lnTo>
                  <a:lnTo>
                    <a:pt x="0" y="507"/>
                  </a:lnTo>
                  <a:lnTo>
                    <a:pt x="0" y="518"/>
                  </a:lnTo>
                  <a:lnTo>
                    <a:pt x="0" y="524"/>
                  </a:lnTo>
                  <a:lnTo>
                    <a:pt x="4" y="535"/>
                  </a:lnTo>
                  <a:lnTo>
                    <a:pt x="10" y="539"/>
                  </a:lnTo>
                  <a:lnTo>
                    <a:pt x="43" y="535"/>
                  </a:lnTo>
                  <a:lnTo>
                    <a:pt x="70" y="518"/>
                  </a:lnTo>
                  <a:lnTo>
                    <a:pt x="103" y="513"/>
                  </a:lnTo>
                  <a:lnTo>
                    <a:pt x="130" y="524"/>
                  </a:lnTo>
                  <a:lnTo>
                    <a:pt x="167" y="588"/>
                  </a:lnTo>
                  <a:lnTo>
                    <a:pt x="210" y="653"/>
                  </a:lnTo>
                  <a:lnTo>
                    <a:pt x="255" y="720"/>
                  </a:lnTo>
                  <a:lnTo>
                    <a:pt x="304" y="785"/>
                  </a:lnTo>
                  <a:lnTo>
                    <a:pt x="341" y="856"/>
                  </a:lnTo>
                  <a:lnTo>
                    <a:pt x="379" y="921"/>
                  </a:lnTo>
                  <a:lnTo>
                    <a:pt x="407" y="991"/>
                  </a:lnTo>
                  <a:lnTo>
                    <a:pt x="422" y="1068"/>
                  </a:lnTo>
                  <a:lnTo>
                    <a:pt x="412" y="1084"/>
                  </a:lnTo>
                  <a:lnTo>
                    <a:pt x="407" y="1099"/>
                  </a:lnTo>
                  <a:lnTo>
                    <a:pt x="397" y="1105"/>
                  </a:lnTo>
                  <a:lnTo>
                    <a:pt x="385" y="1117"/>
                  </a:lnTo>
                  <a:lnTo>
                    <a:pt x="385" y="1121"/>
                  </a:lnTo>
                  <a:lnTo>
                    <a:pt x="385" y="1133"/>
                  </a:lnTo>
                  <a:lnTo>
                    <a:pt x="397" y="1139"/>
                  </a:lnTo>
                  <a:lnTo>
                    <a:pt x="401" y="1139"/>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85" name="Freeform 61"/>
            <p:cNvSpPr>
              <a:spLocks/>
            </p:cNvSpPr>
            <p:nvPr userDrawn="1"/>
          </p:nvSpPr>
          <p:spPr bwMode="auto">
            <a:xfrm>
              <a:off x="1645" y="2797"/>
              <a:ext cx="43" cy="46"/>
            </a:xfrm>
            <a:custGeom>
              <a:avLst/>
              <a:gdLst/>
              <a:ahLst/>
              <a:cxnLst>
                <a:cxn ang="0">
                  <a:pos x="304" y="897"/>
                </a:cxn>
                <a:cxn ang="0">
                  <a:pos x="407" y="876"/>
                </a:cxn>
                <a:cxn ang="0">
                  <a:pos x="494" y="821"/>
                </a:cxn>
                <a:cxn ang="0">
                  <a:pos x="570" y="746"/>
                </a:cxn>
                <a:cxn ang="0">
                  <a:pos x="625" y="675"/>
                </a:cxn>
                <a:cxn ang="0">
                  <a:pos x="674" y="620"/>
                </a:cxn>
                <a:cxn ang="0">
                  <a:pos x="717" y="561"/>
                </a:cxn>
                <a:cxn ang="0">
                  <a:pos x="761" y="506"/>
                </a:cxn>
                <a:cxn ang="0">
                  <a:pos x="889" y="484"/>
                </a:cxn>
                <a:cxn ang="0">
                  <a:pos x="896" y="473"/>
                </a:cxn>
                <a:cxn ang="0">
                  <a:pos x="896" y="463"/>
                </a:cxn>
                <a:cxn ang="0">
                  <a:pos x="852" y="419"/>
                </a:cxn>
                <a:cxn ang="0">
                  <a:pos x="804" y="376"/>
                </a:cxn>
                <a:cxn ang="0">
                  <a:pos x="749" y="336"/>
                </a:cxn>
                <a:cxn ang="0">
                  <a:pos x="690" y="315"/>
                </a:cxn>
                <a:cxn ang="0">
                  <a:pos x="700" y="353"/>
                </a:cxn>
                <a:cxn ang="0">
                  <a:pos x="727" y="386"/>
                </a:cxn>
                <a:cxn ang="0">
                  <a:pos x="662" y="506"/>
                </a:cxn>
                <a:cxn ang="0">
                  <a:pos x="580" y="620"/>
                </a:cxn>
                <a:cxn ang="0">
                  <a:pos x="484" y="728"/>
                </a:cxn>
                <a:cxn ang="0">
                  <a:pos x="370" y="821"/>
                </a:cxn>
                <a:cxn ang="0">
                  <a:pos x="326" y="838"/>
                </a:cxn>
                <a:cxn ang="0">
                  <a:pos x="276" y="838"/>
                </a:cxn>
                <a:cxn ang="0">
                  <a:pos x="233" y="832"/>
                </a:cxn>
                <a:cxn ang="0">
                  <a:pos x="196" y="811"/>
                </a:cxn>
                <a:cxn ang="0">
                  <a:pos x="125" y="718"/>
                </a:cxn>
                <a:cxn ang="0">
                  <a:pos x="109" y="604"/>
                </a:cxn>
                <a:cxn ang="0">
                  <a:pos x="169" y="484"/>
                </a:cxn>
                <a:cxn ang="0">
                  <a:pos x="233" y="380"/>
                </a:cxn>
                <a:cxn ang="0">
                  <a:pos x="304" y="282"/>
                </a:cxn>
                <a:cxn ang="0">
                  <a:pos x="386" y="179"/>
                </a:cxn>
                <a:cxn ang="0">
                  <a:pos x="494" y="179"/>
                </a:cxn>
                <a:cxn ang="0">
                  <a:pos x="506" y="174"/>
                </a:cxn>
                <a:cxn ang="0">
                  <a:pos x="445" y="118"/>
                </a:cxn>
                <a:cxn ang="0">
                  <a:pos x="386" y="75"/>
                </a:cxn>
                <a:cxn ang="0">
                  <a:pos x="326" y="38"/>
                </a:cxn>
                <a:cxn ang="0">
                  <a:pos x="260" y="0"/>
                </a:cxn>
                <a:cxn ang="0">
                  <a:pos x="255" y="4"/>
                </a:cxn>
                <a:cxn ang="0">
                  <a:pos x="250" y="16"/>
                </a:cxn>
                <a:cxn ang="0">
                  <a:pos x="272" y="60"/>
                </a:cxn>
                <a:cxn ang="0">
                  <a:pos x="282" y="103"/>
                </a:cxn>
                <a:cxn ang="0">
                  <a:pos x="190" y="234"/>
                </a:cxn>
                <a:cxn ang="0">
                  <a:pos x="92" y="365"/>
                </a:cxn>
                <a:cxn ang="0">
                  <a:pos x="18" y="506"/>
                </a:cxn>
                <a:cxn ang="0">
                  <a:pos x="6" y="675"/>
                </a:cxn>
                <a:cxn ang="0">
                  <a:pos x="39" y="739"/>
                </a:cxn>
                <a:cxn ang="0">
                  <a:pos x="82" y="789"/>
                </a:cxn>
                <a:cxn ang="0">
                  <a:pos x="131" y="832"/>
                </a:cxn>
                <a:cxn ang="0">
                  <a:pos x="185" y="866"/>
                </a:cxn>
                <a:cxn ang="0">
                  <a:pos x="223" y="882"/>
                </a:cxn>
                <a:cxn ang="0">
                  <a:pos x="250" y="892"/>
                </a:cxn>
              </a:cxnLst>
              <a:rect l="0" t="0" r="r" b="b"/>
              <a:pathLst>
                <a:path w="896" h="897">
                  <a:moveTo>
                    <a:pt x="250" y="892"/>
                  </a:moveTo>
                  <a:lnTo>
                    <a:pt x="304" y="897"/>
                  </a:lnTo>
                  <a:lnTo>
                    <a:pt x="359" y="892"/>
                  </a:lnTo>
                  <a:lnTo>
                    <a:pt x="407" y="876"/>
                  </a:lnTo>
                  <a:lnTo>
                    <a:pt x="451" y="849"/>
                  </a:lnTo>
                  <a:lnTo>
                    <a:pt x="494" y="821"/>
                  </a:lnTo>
                  <a:lnTo>
                    <a:pt x="533" y="783"/>
                  </a:lnTo>
                  <a:lnTo>
                    <a:pt x="570" y="746"/>
                  </a:lnTo>
                  <a:lnTo>
                    <a:pt x="604" y="707"/>
                  </a:lnTo>
                  <a:lnTo>
                    <a:pt x="625" y="675"/>
                  </a:lnTo>
                  <a:lnTo>
                    <a:pt x="651" y="648"/>
                  </a:lnTo>
                  <a:lnTo>
                    <a:pt x="674" y="620"/>
                  </a:lnTo>
                  <a:lnTo>
                    <a:pt x="695" y="587"/>
                  </a:lnTo>
                  <a:lnTo>
                    <a:pt x="717" y="561"/>
                  </a:lnTo>
                  <a:lnTo>
                    <a:pt x="738" y="533"/>
                  </a:lnTo>
                  <a:lnTo>
                    <a:pt x="761" y="506"/>
                  </a:lnTo>
                  <a:lnTo>
                    <a:pt x="782" y="479"/>
                  </a:lnTo>
                  <a:lnTo>
                    <a:pt x="889" y="484"/>
                  </a:lnTo>
                  <a:lnTo>
                    <a:pt x="889" y="479"/>
                  </a:lnTo>
                  <a:lnTo>
                    <a:pt x="896" y="473"/>
                  </a:lnTo>
                  <a:lnTo>
                    <a:pt x="896" y="469"/>
                  </a:lnTo>
                  <a:lnTo>
                    <a:pt x="896" y="463"/>
                  </a:lnTo>
                  <a:lnTo>
                    <a:pt x="874" y="440"/>
                  </a:lnTo>
                  <a:lnTo>
                    <a:pt x="852" y="419"/>
                  </a:lnTo>
                  <a:lnTo>
                    <a:pt x="825" y="397"/>
                  </a:lnTo>
                  <a:lnTo>
                    <a:pt x="804" y="376"/>
                  </a:lnTo>
                  <a:lnTo>
                    <a:pt x="776" y="353"/>
                  </a:lnTo>
                  <a:lnTo>
                    <a:pt x="749" y="336"/>
                  </a:lnTo>
                  <a:lnTo>
                    <a:pt x="717" y="326"/>
                  </a:lnTo>
                  <a:lnTo>
                    <a:pt x="690" y="315"/>
                  </a:lnTo>
                  <a:lnTo>
                    <a:pt x="690" y="336"/>
                  </a:lnTo>
                  <a:lnTo>
                    <a:pt x="700" y="353"/>
                  </a:lnTo>
                  <a:lnTo>
                    <a:pt x="717" y="370"/>
                  </a:lnTo>
                  <a:lnTo>
                    <a:pt x="727" y="386"/>
                  </a:lnTo>
                  <a:lnTo>
                    <a:pt x="695" y="446"/>
                  </a:lnTo>
                  <a:lnTo>
                    <a:pt x="662" y="506"/>
                  </a:lnTo>
                  <a:lnTo>
                    <a:pt x="625" y="565"/>
                  </a:lnTo>
                  <a:lnTo>
                    <a:pt x="580" y="620"/>
                  </a:lnTo>
                  <a:lnTo>
                    <a:pt x="533" y="679"/>
                  </a:lnTo>
                  <a:lnTo>
                    <a:pt x="484" y="728"/>
                  </a:lnTo>
                  <a:lnTo>
                    <a:pt x="429" y="778"/>
                  </a:lnTo>
                  <a:lnTo>
                    <a:pt x="370" y="821"/>
                  </a:lnTo>
                  <a:lnTo>
                    <a:pt x="347" y="832"/>
                  </a:lnTo>
                  <a:lnTo>
                    <a:pt x="326" y="838"/>
                  </a:lnTo>
                  <a:lnTo>
                    <a:pt x="304" y="838"/>
                  </a:lnTo>
                  <a:lnTo>
                    <a:pt x="276" y="838"/>
                  </a:lnTo>
                  <a:lnTo>
                    <a:pt x="255" y="838"/>
                  </a:lnTo>
                  <a:lnTo>
                    <a:pt x="233" y="832"/>
                  </a:lnTo>
                  <a:lnTo>
                    <a:pt x="212" y="821"/>
                  </a:lnTo>
                  <a:lnTo>
                    <a:pt x="196" y="811"/>
                  </a:lnTo>
                  <a:lnTo>
                    <a:pt x="153" y="768"/>
                  </a:lnTo>
                  <a:lnTo>
                    <a:pt x="125" y="718"/>
                  </a:lnTo>
                  <a:lnTo>
                    <a:pt x="113" y="664"/>
                  </a:lnTo>
                  <a:lnTo>
                    <a:pt x="109" y="604"/>
                  </a:lnTo>
                  <a:lnTo>
                    <a:pt x="136" y="544"/>
                  </a:lnTo>
                  <a:lnTo>
                    <a:pt x="169" y="484"/>
                  </a:lnTo>
                  <a:lnTo>
                    <a:pt x="196" y="429"/>
                  </a:lnTo>
                  <a:lnTo>
                    <a:pt x="233" y="380"/>
                  </a:lnTo>
                  <a:lnTo>
                    <a:pt x="266" y="331"/>
                  </a:lnTo>
                  <a:lnTo>
                    <a:pt x="304" y="282"/>
                  </a:lnTo>
                  <a:lnTo>
                    <a:pt x="343" y="234"/>
                  </a:lnTo>
                  <a:lnTo>
                    <a:pt x="386" y="179"/>
                  </a:lnTo>
                  <a:lnTo>
                    <a:pt x="494" y="185"/>
                  </a:lnTo>
                  <a:lnTo>
                    <a:pt x="494" y="179"/>
                  </a:lnTo>
                  <a:lnTo>
                    <a:pt x="500" y="174"/>
                  </a:lnTo>
                  <a:lnTo>
                    <a:pt x="506" y="174"/>
                  </a:lnTo>
                  <a:lnTo>
                    <a:pt x="478" y="147"/>
                  </a:lnTo>
                  <a:lnTo>
                    <a:pt x="445" y="118"/>
                  </a:lnTo>
                  <a:lnTo>
                    <a:pt x="417" y="97"/>
                  </a:lnTo>
                  <a:lnTo>
                    <a:pt x="386" y="75"/>
                  </a:lnTo>
                  <a:lnTo>
                    <a:pt x="359" y="54"/>
                  </a:lnTo>
                  <a:lnTo>
                    <a:pt x="326" y="38"/>
                  </a:lnTo>
                  <a:lnTo>
                    <a:pt x="294" y="16"/>
                  </a:lnTo>
                  <a:lnTo>
                    <a:pt x="260" y="0"/>
                  </a:lnTo>
                  <a:lnTo>
                    <a:pt x="255" y="0"/>
                  </a:lnTo>
                  <a:lnTo>
                    <a:pt x="255" y="4"/>
                  </a:lnTo>
                  <a:lnTo>
                    <a:pt x="250" y="10"/>
                  </a:lnTo>
                  <a:lnTo>
                    <a:pt x="250" y="16"/>
                  </a:lnTo>
                  <a:lnTo>
                    <a:pt x="255" y="38"/>
                  </a:lnTo>
                  <a:lnTo>
                    <a:pt x="272" y="60"/>
                  </a:lnTo>
                  <a:lnTo>
                    <a:pt x="282" y="75"/>
                  </a:lnTo>
                  <a:lnTo>
                    <a:pt x="282" y="103"/>
                  </a:lnTo>
                  <a:lnTo>
                    <a:pt x="239" y="168"/>
                  </a:lnTo>
                  <a:lnTo>
                    <a:pt x="190" y="234"/>
                  </a:lnTo>
                  <a:lnTo>
                    <a:pt x="141" y="299"/>
                  </a:lnTo>
                  <a:lnTo>
                    <a:pt x="92" y="365"/>
                  </a:lnTo>
                  <a:lnTo>
                    <a:pt x="49" y="435"/>
                  </a:lnTo>
                  <a:lnTo>
                    <a:pt x="18" y="506"/>
                  </a:lnTo>
                  <a:lnTo>
                    <a:pt x="0" y="587"/>
                  </a:lnTo>
                  <a:lnTo>
                    <a:pt x="6" y="675"/>
                  </a:lnTo>
                  <a:lnTo>
                    <a:pt x="22" y="707"/>
                  </a:lnTo>
                  <a:lnTo>
                    <a:pt x="39" y="739"/>
                  </a:lnTo>
                  <a:lnTo>
                    <a:pt x="55" y="768"/>
                  </a:lnTo>
                  <a:lnTo>
                    <a:pt x="82" y="789"/>
                  </a:lnTo>
                  <a:lnTo>
                    <a:pt x="103" y="811"/>
                  </a:lnTo>
                  <a:lnTo>
                    <a:pt x="131" y="832"/>
                  </a:lnTo>
                  <a:lnTo>
                    <a:pt x="159" y="849"/>
                  </a:lnTo>
                  <a:lnTo>
                    <a:pt x="185" y="866"/>
                  </a:lnTo>
                  <a:lnTo>
                    <a:pt x="207" y="870"/>
                  </a:lnTo>
                  <a:lnTo>
                    <a:pt x="223" y="882"/>
                  </a:lnTo>
                  <a:lnTo>
                    <a:pt x="233" y="887"/>
                  </a:lnTo>
                  <a:lnTo>
                    <a:pt x="250" y="892"/>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86" name="Freeform 62"/>
            <p:cNvSpPr>
              <a:spLocks noEditPoints="1"/>
            </p:cNvSpPr>
            <p:nvPr userDrawn="1"/>
          </p:nvSpPr>
          <p:spPr bwMode="auto">
            <a:xfrm>
              <a:off x="1261" y="2782"/>
              <a:ext cx="34" cy="42"/>
            </a:xfrm>
            <a:custGeom>
              <a:avLst/>
              <a:gdLst/>
              <a:ahLst/>
              <a:cxnLst>
                <a:cxn ang="0">
                  <a:pos x="261" y="713"/>
                </a:cxn>
                <a:cxn ang="0">
                  <a:pos x="261" y="702"/>
                </a:cxn>
                <a:cxn ang="0">
                  <a:pos x="169" y="696"/>
                </a:cxn>
                <a:cxn ang="0">
                  <a:pos x="157" y="696"/>
                </a:cxn>
                <a:cxn ang="0">
                  <a:pos x="129" y="533"/>
                </a:cxn>
                <a:cxn ang="0">
                  <a:pos x="173" y="495"/>
                </a:cxn>
                <a:cxn ang="0">
                  <a:pos x="222" y="468"/>
                </a:cxn>
                <a:cxn ang="0">
                  <a:pos x="271" y="440"/>
                </a:cxn>
                <a:cxn ang="0">
                  <a:pos x="326" y="419"/>
                </a:cxn>
                <a:cxn ang="0">
                  <a:pos x="402" y="474"/>
                </a:cxn>
                <a:cxn ang="0">
                  <a:pos x="449" y="544"/>
                </a:cxn>
                <a:cxn ang="0">
                  <a:pos x="449" y="554"/>
                </a:cxn>
                <a:cxn ang="0">
                  <a:pos x="439" y="572"/>
                </a:cxn>
                <a:cxn ang="0">
                  <a:pos x="406" y="598"/>
                </a:cxn>
                <a:cxn ang="0">
                  <a:pos x="402" y="621"/>
                </a:cxn>
                <a:cxn ang="0">
                  <a:pos x="406" y="637"/>
                </a:cxn>
                <a:cxn ang="0">
                  <a:pos x="710" y="490"/>
                </a:cxn>
                <a:cxn ang="0">
                  <a:pos x="710" y="474"/>
                </a:cxn>
                <a:cxn ang="0">
                  <a:pos x="700" y="463"/>
                </a:cxn>
                <a:cxn ang="0">
                  <a:pos x="624" y="474"/>
                </a:cxn>
                <a:cxn ang="0">
                  <a:pos x="559" y="434"/>
                </a:cxn>
                <a:cxn ang="0">
                  <a:pos x="427" y="326"/>
                </a:cxn>
                <a:cxn ang="0">
                  <a:pos x="303" y="201"/>
                </a:cxn>
                <a:cxn ang="0">
                  <a:pos x="179" y="87"/>
                </a:cxn>
                <a:cxn ang="0">
                  <a:pos x="38" y="0"/>
                </a:cxn>
                <a:cxn ang="0">
                  <a:pos x="15" y="16"/>
                </a:cxn>
                <a:cxn ang="0">
                  <a:pos x="0" y="21"/>
                </a:cxn>
                <a:cxn ang="0">
                  <a:pos x="32" y="403"/>
                </a:cxn>
                <a:cxn ang="0">
                  <a:pos x="49" y="785"/>
                </a:cxn>
                <a:cxn ang="0">
                  <a:pos x="22" y="810"/>
                </a:cxn>
                <a:cxn ang="0">
                  <a:pos x="5" y="832"/>
                </a:cxn>
                <a:cxn ang="0">
                  <a:pos x="22" y="855"/>
                </a:cxn>
                <a:cxn ang="0">
                  <a:pos x="239" y="370"/>
                </a:cxn>
                <a:cxn ang="0">
                  <a:pos x="239" y="360"/>
                </a:cxn>
                <a:cxn ang="0">
                  <a:pos x="222" y="310"/>
                </a:cxn>
                <a:cxn ang="0">
                  <a:pos x="151" y="245"/>
                </a:cxn>
                <a:cxn ang="0">
                  <a:pos x="108" y="218"/>
                </a:cxn>
                <a:cxn ang="0">
                  <a:pos x="98" y="218"/>
                </a:cxn>
                <a:cxn ang="0">
                  <a:pos x="129" y="419"/>
                </a:cxn>
              </a:cxnLst>
              <a:rect l="0" t="0" r="r" b="b"/>
              <a:pathLst>
                <a:path w="710" h="860">
                  <a:moveTo>
                    <a:pt x="22" y="855"/>
                  </a:moveTo>
                  <a:lnTo>
                    <a:pt x="261" y="713"/>
                  </a:lnTo>
                  <a:lnTo>
                    <a:pt x="261" y="708"/>
                  </a:lnTo>
                  <a:lnTo>
                    <a:pt x="261" y="702"/>
                  </a:lnTo>
                  <a:lnTo>
                    <a:pt x="255" y="696"/>
                  </a:lnTo>
                  <a:lnTo>
                    <a:pt x="169" y="696"/>
                  </a:lnTo>
                  <a:lnTo>
                    <a:pt x="162" y="696"/>
                  </a:lnTo>
                  <a:lnTo>
                    <a:pt x="157" y="696"/>
                  </a:lnTo>
                  <a:lnTo>
                    <a:pt x="157" y="692"/>
                  </a:lnTo>
                  <a:lnTo>
                    <a:pt x="129" y="533"/>
                  </a:lnTo>
                  <a:lnTo>
                    <a:pt x="151" y="511"/>
                  </a:lnTo>
                  <a:lnTo>
                    <a:pt x="173" y="495"/>
                  </a:lnTo>
                  <a:lnTo>
                    <a:pt x="195" y="480"/>
                  </a:lnTo>
                  <a:lnTo>
                    <a:pt x="222" y="468"/>
                  </a:lnTo>
                  <a:lnTo>
                    <a:pt x="243" y="452"/>
                  </a:lnTo>
                  <a:lnTo>
                    <a:pt x="271" y="440"/>
                  </a:lnTo>
                  <a:lnTo>
                    <a:pt x="298" y="430"/>
                  </a:lnTo>
                  <a:lnTo>
                    <a:pt x="326" y="419"/>
                  </a:lnTo>
                  <a:lnTo>
                    <a:pt x="363" y="446"/>
                  </a:lnTo>
                  <a:lnTo>
                    <a:pt x="402" y="474"/>
                  </a:lnTo>
                  <a:lnTo>
                    <a:pt x="427" y="511"/>
                  </a:lnTo>
                  <a:lnTo>
                    <a:pt x="449" y="544"/>
                  </a:lnTo>
                  <a:lnTo>
                    <a:pt x="449" y="550"/>
                  </a:lnTo>
                  <a:lnTo>
                    <a:pt x="449" y="554"/>
                  </a:lnTo>
                  <a:lnTo>
                    <a:pt x="449" y="561"/>
                  </a:lnTo>
                  <a:lnTo>
                    <a:pt x="439" y="572"/>
                  </a:lnTo>
                  <a:lnTo>
                    <a:pt x="423" y="582"/>
                  </a:lnTo>
                  <a:lnTo>
                    <a:pt x="406" y="598"/>
                  </a:lnTo>
                  <a:lnTo>
                    <a:pt x="402" y="615"/>
                  </a:lnTo>
                  <a:lnTo>
                    <a:pt x="402" y="621"/>
                  </a:lnTo>
                  <a:lnTo>
                    <a:pt x="402" y="631"/>
                  </a:lnTo>
                  <a:lnTo>
                    <a:pt x="406" y="637"/>
                  </a:lnTo>
                  <a:lnTo>
                    <a:pt x="412" y="642"/>
                  </a:lnTo>
                  <a:lnTo>
                    <a:pt x="710" y="490"/>
                  </a:lnTo>
                  <a:lnTo>
                    <a:pt x="710" y="484"/>
                  </a:lnTo>
                  <a:lnTo>
                    <a:pt x="710" y="474"/>
                  </a:lnTo>
                  <a:lnTo>
                    <a:pt x="706" y="468"/>
                  </a:lnTo>
                  <a:lnTo>
                    <a:pt x="700" y="463"/>
                  </a:lnTo>
                  <a:lnTo>
                    <a:pt x="661" y="474"/>
                  </a:lnTo>
                  <a:lnTo>
                    <a:pt x="624" y="474"/>
                  </a:lnTo>
                  <a:lnTo>
                    <a:pt x="586" y="463"/>
                  </a:lnTo>
                  <a:lnTo>
                    <a:pt x="559" y="434"/>
                  </a:lnTo>
                  <a:lnTo>
                    <a:pt x="494" y="387"/>
                  </a:lnTo>
                  <a:lnTo>
                    <a:pt x="427" y="326"/>
                  </a:lnTo>
                  <a:lnTo>
                    <a:pt x="369" y="267"/>
                  </a:lnTo>
                  <a:lnTo>
                    <a:pt x="303" y="201"/>
                  </a:lnTo>
                  <a:lnTo>
                    <a:pt x="239" y="141"/>
                  </a:lnTo>
                  <a:lnTo>
                    <a:pt x="179" y="87"/>
                  </a:lnTo>
                  <a:lnTo>
                    <a:pt x="108" y="37"/>
                  </a:lnTo>
                  <a:lnTo>
                    <a:pt x="38" y="0"/>
                  </a:lnTo>
                  <a:lnTo>
                    <a:pt x="28" y="5"/>
                  </a:lnTo>
                  <a:lnTo>
                    <a:pt x="15" y="16"/>
                  </a:lnTo>
                  <a:lnTo>
                    <a:pt x="10" y="21"/>
                  </a:lnTo>
                  <a:lnTo>
                    <a:pt x="0" y="21"/>
                  </a:lnTo>
                  <a:lnTo>
                    <a:pt x="5" y="212"/>
                  </a:lnTo>
                  <a:lnTo>
                    <a:pt x="32" y="403"/>
                  </a:lnTo>
                  <a:lnTo>
                    <a:pt x="59" y="598"/>
                  </a:lnTo>
                  <a:lnTo>
                    <a:pt x="49" y="785"/>
                  </a:lnTo>
                  <a:lnTo>
                    <a:pt x="32" y="800"/>
                  </a:lnTo>
                  <a:lnTo>
                    <a:pt x="22" y="810"/>
                  </a:lnTo>
                  <a:lnTo>
                    <a:pt x="15" y="822"/>
                  </a:lnTo>
                  <a:lnTo>
                    <a:pt x="5" y="832"/>
                  </a:lnTo>
                  <a:lnTo>
                    <a:pt x="15" y="860"/>
                  </a:lnTo>
                  <a:lnTo>
                    <a:pt x="22" y="855"/>
                  </a:lnTo>
                  <a:close/>
                  <a:moveTo>
                    <a:pt x="135" y="419"/>
                  </a:moveTo>
                  <a:lnTo>
                    <a:pt x="239" y="370"/>
                  </a:lnTo>
                  <a:lnTo>
                    <a:pt x="239" y="364"/>
                  </a:lnTo>
                  <a:lnTo>
                    <a:pt x="239" y="360"/>
                  </a:lnTo>
                  <a:lnTo>
                    <a:pt x="243" y="354"/>
                  </a:lnTo>
                  <a:lnTo>
                    <a:pt x="222" y="310"/>
                  </a:lnTo>
                  <a:lnTo>
                    <a:pt x="190" y="277"/>
                  </a:lnTo>
                  <a:lnTo>
                    <a:pt x="151" y="245"/>
                  </a:lnTo>
                  <a:lnTo>
                    <a:pt x="114" y="218"/>
                  </a:lnTo>
                  <a:lnTo>
                    <a:pt x="108" y="218"/>
                  </a:lnTo>
                  <a:lnTo>
                    <a:pt x="102" y="218"/>
                  </a:lnTo>
                  <a:lnTo>
                    <a:pt x="98" y="218"/>
                  </a:lnTo>
                  <a:lnTo>
                    <a:pt x="114" y="397"/>
                  </a:lnTo>
                  <a:lnTo>
                    <a:pt x="129" y="419"/>
                  </a:lnTo>
                  <a:lnTo>
                    <a:pt x="135" y="419"/>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87" name="Freeform 63"/>
            <p:cNvSpPr>
              <a:spLocks/>
            </p:cNvSpPr>
            <p:nvPr userDrawn="1"/>
          </p:nvSpPr>
          <p:spPr bwMode="auto">
            <a:xfrm>
              <a:off x="1588" y="2772"/>
              <a:ext cx="32" cy="38"/>
            </a:xfrm>
            <a:custGeom>
              <a:avLst/>
              <a:gdLst/>
              <a:ahLst/>
              <a:cxnLst>
                <a:cxn ang="0">
                  <a:pos x="304" y="756"/>
                </a:cxn>
                <a:cxn ang="0">
                  <a:pos x="357" y="740"/>
                </a:cxn>
                <a:cxn ang="0">
                  <a:pos x="407" y="707"/>
                </a:cxn>
                <a:cxn ang="0">
                  <a:pos x="444" y="664"/>
                </a:cxn>
                <a:cxn ang="0">
                  <a:pos x="477" y="588"/>
                </a:cxn>
                <a:cxn ang="0">
                  <a:pos x="467" y="489"/>
                </a:cxn>
                <a:cxn ang="0">
                  <a:pos x="407" y="375"/>
                </a:cxn>
                <a:cxn ang="0">
                  <a:pos x="325" y="233"/>
                </a:cxn>
                <a:cxn ang="0">
                  <a:pos x="330" y="125"/>
                </a:cxn>
                <a:cxn ang="0">
                  <a:pos x="363" y="86"/>
                </a:cxn>
                <a:cxn ang="0">
                  <a:pos x="434" y="71"/>
                </a:cxn>
                <a:cxn ang="0">
                  <a:pos x="514" y="98"/>
                </a:cxn>
                <a:cxn ang="0">
                  <a:pos x="553" y="163"/>
                </a:cxn>
                <a:cxn ang="0">
                  <a:pos x="559" y="228"/>
                </a:cxn>
                <a:cxn ang="0">
                  <a:pos x="559" y="273"/>
                </a:cxn>
                <a:cxn ang="0">
                  <a:pos x="575" y="277"/>
                </a:cxn>
                <a:cxn ang="0">
                  <a:pos x="624" y="212"/>
                </a:cxn>
                <a:cxn ang="0">
                  <a:pos x="651" y="125"/>
                </a:cxn>
                <a:cxn ang="0">
                  <a:pos x="591" y="76"/>
                </a:cxn>
                <a:cxn ang="0">
                  <a:pos x="521" y="38"/>
                </a:cxn>
                <a:cxn ang="0">
                  <a:pos x="439" y="11"/>
                </a:cxn>
                <a:cxn ang="0">
                  <a:pos x="351" y="0"/>
                </a:cxn>
                <a:cxn ang="0">
                  <a:pos x="255" y="38"/>
                </a:cxn>
                <a:cxn ang="0">
                  <a:pos x="194" y="103"/>
                </a:cxn>
                <a:cxn ang="0">
                  <a:pos x="194" y="255"/>
                </a:cxn>
                <a:cxn ang="0">
                  <a:pos x="260" y="370"/>
                </a:cxn>
                <a:cxn ang="0">
                  <a:pos x="325" y="474"/>
                </a:cxn>
                <a:cxn ang="0">
                  <a:pos x="335" y="599"/>
                </a:cxn>
                <a:cxn ang="0">
                  <a:pos x="293" y="652"/>
                </a:cxn>
                <a:cxn ang="0">
                  <a:pos x="234" y="692"/>
                </a:cxn>
                <a:cxn ang="0">
                  <a:pos x="157" y="675"/>
                </a:cxn>
                <a:cxn ang="0">
                  <a:pos x="97" y="631"/>
                </a:cxn>
                <a:cxn ang="0">
                  <a:pos x="71" y="538"/>
                </a:cxn>
                <a:cxn ang="0">
                  <a:pos x="71" y="446"/>
                </a:cxn>
                <a:cxn ang="0">
                  <a:pos x="65" y="436"/>
                </a:cxn>
                <a:cxn ang="0">
                  <a:pos x="53" y="436"/>
                </a:cxn>
                <a:cxn ang="0">
                  <a:pos x="10" y="511"/>
                </a:cxn>
                <a:cxn ang="0">
                  <a:pos x="0" y="609"/>
                </a:cxn>
                <a:cxn ang="0">
                  <a:pos x="47" y="670"/>
                </a:cxn>
                <a:cxn ang="0">
                  <a:pos x="114" y="717"/>
                </a:cxn>
                <a:cxn ang="0">
                  <a:pos x="189" y="745"/>
                </a:cxn>
                <a:cxn ang="0">
                  <a:pos x="277" y="762"/>
                </a:cxn>
              </a:cxnLst>
              <a:rect l="0" t="0" r="r" b="b"/>
              <a:pathLst>
                <a:path w="651" h="762">
                  <a:moveTo>
                    <a:pt x="277" y="762"/>
                  </a:moveTo>
                  <a:lnTo>
                    <a:pt x="304" y="756"/>
                  </a:lnTo>
                  <a:lnTo>
                    <a:pt x="330" y="750"/>
                  </a:lnTo>
                  <a:lnTo>
                    <a:pt x="357" y="740"/>
                  </a:lnTo>
                  <a:lnTo>
                    <a:pt x="385" y="723"/>
                  </a:lnTo>
                  <a:lnTo>
                    <a:pt x="407" y="707"/>
                  </a:lnTo>
                  <a:lnTo>
                    <a:pt x="428" y="686"/>
                  </a:lnTo>
                  <a:lnTo>
                    <a:pt x="444" y="664"/>
                  </a:lnTo>
                  <a:lnTo>
                    <a:pt x="461" y="636"/>
                  </a:lnTo>
                  <a:lnTo>
                    <a:pt x="477" y="588"/>
                  </a:lnTo>
                  <a:lnTo>
                    <a:pt x="477" y="538"/>
                  </a:lnTo>
                  <a:lnTo>
                    <a:pt x="467" y="489"/>
                  </a:lnTo>
                  <a:lnTo>
                    <a:pt x="449" y="446"/>
                  </a:lnTo>
                  <a:lnTo>
                    <a:pt x="407" y="375"/>
                  </a:lnTo>
                  <a:lnTo>
                    <a:pt x="357" y="304"/>
                  </a:lnTo>
                  <a:lnTo>
                    <a:pt x="325" y="233"/>
                  </a:lnTo>
                  <a:lnTo>
                    <a:pt x="320" y="152"/>
                  </a:lnTo>
                  <a:lnTo>
                    <a:pt x="330" y="125"/>
                  </a:lnTo>
                  <a:lnTo>
                    <a:pt x="347" y="103"/>
                  </a:lnTo>
                  <a:lnTo>
                    <a:pt x="363" y="86"/>
                  </a:lnTo>
                  <a:lnTo>
                    <a:pt x="391" y="76"/>
                  </a:lnTo>
                  <a:lnTo>
                    <a:pt x="434" y="71"/>
                  </a:lnTo>
                  <a:lnTo>
                    <a:pt x="477" y="82"/>
                  </a:lnTo>
                  <a:lnTo>
                    <a:pt x="514" y="98"/>
                  </a:lnTo>
                  <a:lnTo>
                    <a:pt x="548" y="125"/>
                  </a:lnTo>
                  <a:lnTo>
                    <a:pt x="553" y="163"/>
                  </a:lnTo>
                  <a:lnTo>
                    <a:pt x="553" y="196"/>
                  </a:lnTo>
                  <a:lnTo>
                    <a:pt x="559" y="228"/>
                  </a:lnTo>
                  <a:lnTo>
                    <a:pt x="559" y="267"/>
                  </a:lnTo>
                  <a:lnTo>
                    <a:pt x="559" y="273"/>
                  </a:lnTo>
                  <a:lnTo>
                    <a:pt x="563" y="277"/>
                  </a:lnTo>
                  <a:lnTo>
                    <a:pt x="575" y="277"/>
                  </a:lnTo>
                  <a:lnTo>
                    <a:pt x="602" y="245"/>
                  </a:lnTo>
                  <a:lnTo>
                    <a:pt x="624" y="212"/>
                  </a:lnTo>
                  <a:lnTo>
                    <a:pt x="639" y="169"/>
                  </a:lnTo>
                  <a:lnTo>
                    <a:pt x="651" y="125"/>
                  </a:lnTo>
                  <a:lnTo>
                    <a:pt x="624" y="103"/>
                  </a:lnTo>
                  <a:lnTo>
                    <a:pt x="591" y="76"/>
                  </a:lnTo>
                  <a:lnTo>
                    <a:pt x="559" y="54"/>
                  </a:lnTo>
                  <a:lnTo>
                    <a:pt x="521" y="38"/>
                  </a:lnTo>
                  <a:lnTo>
                    <a:pt x="482" y="21"/>
                  </a:lnTo>
                  <a:lnTo>
                    <a:pt x="439" y="11"/>
                  </a:lnTo>
                  <a:lnTo>
                    <a:pt x="397" y="0"/>
                  </a:lnTo>
                  <a:lnTo>
                    <a:pt x="351" y="0"/>
                  </a:lnTo>
                  <a:lnTo>
                    <a:pt x="298" y="15"/>
                  </a:lnTo>
                  <a:lnTo>
                    <a:pt x="255" y="38"/>
                  </a:lnTo>
                  <a:lnTo>
                    <a:pt x="222" y="71"/>
                  </a:lnTo>
                  <a:lnTo>
                    <a:pt x="194" y="103"/>
                  </a:lnTo>
                  <a:lnTo>
                    <a:pt x="179" y="185"/>
                  </a:lnTo>
                  <a:lnTo>
                    <a:pt x="194" y="255"/>
                  </a:lnTo>
                  <a:lnTo>
                    <a:pt x="222" y="320"/>
                  </a:lnTo>
                  <a:lnTo>
                    <a:pt x="260" y="370"/>
                  </a:lnTo>
                  <a:lnTo>
                    <a:pt x="298" y="418"/>
                  </a:lnTo>
                  <a:lnTo>
                    <a:pt x="325" y="474"/>
                  </a:lnTo>
                  <a:lnTo>
                    <a:pt x="341" y="538"/>
                  </a:lnTo>
                  <a:lnTo>
                    <a:pt x="335" y="599"/>
                  </a:lnTo>
                  <a:lnTo>
                    <a:pt x="314" y="625"/>
                  </a:lnTo>
                  <a:lnTo>
                    <a:pt x="293" y="652"/>
                  </a:lnTo>
                  <a:lnTo>
                    <a:pt x="265" y="675"/>
                  </a:lnTo>
                  <a:lnTo>
                    <a:pt x="234" y="692"/>
                  </a:lnTo>
                  <a:lnTo>
                    <a:pt x="189" y="686"/>
                  </a:lnTo>
                  <a:lnTo>
                    <a:pt x="157" y="675"/>
                  </a:lnTo>
                  <a:lnTo>
                    <a:pt x="124" y="658"/>
                  </a:lnTo>
                  <a:lnTo>
                    <a:pt x="97" y="631"/>
                  </a:lnTo>
                  <a:lnTo>
                    <a:pt x="76" y="588"/>
                  </a:lnTo>
                  <a:lnTo>
                    <a:pt x="71" y="538"/>
                  </a:lnTo>
                  <a:lnTo>
                    <a:pt x="65" y="489"/>
                  </a:lnTo>
                  <a:lnTo>
                    <a:pt x="71" y="446"/>
                  </a:lnTo>
                  <a:lnTo>
                    <a:pt x="65" y="440"/>
                  </a:lnTo>
                  <a:lnTo>
                    <a:pt x="65" y="436"/>
                  </a:lnTo>
                  <a:lnTo>
                    <a:pt x="59" y="436"/>
                  </a:lnTo>
                  <a:lnTo>
                    <a:pt x="53" y="436"/>
                  </a:lnTo>
                  <a:lnTo>
                    <a:pt x="32" y="474"/>
                  </a:lnTo>
                  <a:lnTo>
                    <a:pt x="10" y="511"/>
                  </a:lnTo>
                  <a:lnTo>
                    <a:pt x="0" y="560"/>
                  </a:lnTo>
                  <a:lnTo>
                    <a:pt x="0" y="609"/>
                  </a:lnTo>
                  <a:lnTo>
                    <a:pt x="22" y="642"/>
                  </a:lnTo>
                  <a:lnTo>
                    <a:pt x="47" y="670"/>
                  </a:lnTo>
                  <a:lnTo>
                    <a:pt x="81" y="696"/>
                  </a:lnTo>
                  <a:lnTo>
                    <a:pt x="114" y="717"/>
                  </a:lnTo>
                  <a:lnTo>
                    <a:pt x="151" y="735"/>
                  </a:lnTo>
                  <a:lnTo>
                    <a:pt x="189" y="745"/>
                  </a:lnTo>
                  <a:lnTo>
                    <a:pt x="234" y="756"/>
                  </a:lnTo>
                  <a:lnTo>
                    <a:pt x="277" y="762"/>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88" name="Freeform 64"/>
            <p:cNvSpPr>
              <a:spLocks/>
            </p:cNvSpPr>
            <p:nvPr userDrawn="1"/>
          </p:nvSpPr>
          <p:spPr bwMode="auto">
            <a:xfrm>
              <a:off x="1629" y="2799"/>
              <a:ext cx="5" cy="8"/>
            </a:xfrm>
            <a:custGeom>
              <a:avLst/>
              <a:gdLst/>
              <a:ahLst/>
              <a:cxnLst>
                <a:cxn ang="0">
                  <a:pos x="54" y="147"/>
                </a:cxn>
                <a:cxn ang="0">
                  <a:pos x="140" y="99"/>
                </a:cxn>
                <a:cxn ang="0">
                  <a:pos x="140" y="77"/>
                </a:cxn>
                <a:cxn ang="0">
                  <a:pos x="140" y="53"/>
                </a:cxn>
                <a:cxn ang="0">
                  <a:pos x="130" y="32"/>
                </a:cxn>
                <a:cxn ang="0">
                  <a:pos x="118" y="16"/>
                </a:cxn>
                <a:cxn ang="0">
                  <a:pos x="103" y="6"/>
                </a:cxn>
                <a:cxn ang="0">
                  <a:pos x="75" y="0"/>
                </a:cxn>
                <a:cxn ang="0">
                  <a:pos x="54" y="0"/>
                </a:cxn>
                <a:cxn ang="0">
                  <a:pos x="33" y="10"/>
                </a:cxn>
                <a:cxn ang="0">
                  <a:pos x="21" y="16"/>
                </a:cxn>
                <a:cxn ang="0">
                  <a:pos x="17" y="28"/>
                </a:cxn>
                <a:cxn ang="0">
                  <a:pos x="5" y="32"/>
                </a:cxn>
                <a:cxn ang="0">
                  <a:pos x="0" y="43"/>
                </a:cxn>
                <a:cxn ang="0">
                  <a:pos x="5" y="109"/>
                </a:cxn>
                <a:cxn ang="0">
                  <a:pos x="11" y="120"/>
                </a:cxn>
                <a:cxn ang="0">
                  <a:pos x="21" y="130"/>
                </a:cxn>
                <a:cxn ang="0">
                  <a:pos x="38" y="142"/>
                </a:cxn>
                <a:cxn ang="0">
                  <a:pos x="54" y="147"/>
                </a:cxn>
              </a:cxnLst>
              <a:rect l="0" t="0" r="r" b="b"/>
              <a:pathLst>
                <a:path w="140" h="147">
                  <a:moveTo>
                    <a:pt x="54" y="147"/>
                  </a:moveTo>
                  <a:lnTo>
                    <a:pt x="140" y="99"/>
                  </a:lnTo>
                  <a:lnTo>
                    <a:pt x="140" y="77"/>
                  </a:lnTo>
                  <a:lnTo>
                    <a:pt x="140" y="53"/>
                  </a:lnTo>
                  <a:lnTo>
                    <a:pt x="130" y="32"/>
                  </a:lnTo>
                  <a:lnTo>
                    <a:pt x="118" y="16"/>
                  </a:lnTo>
                  <a:lnTo>
                    <a:pt x="103" y="6"/>
                  </a:lnTo>
                  <a:lnTo>
                    <a:pt x="75" y="0"/>
                  </a:lnTo>
                  <a:lnTo>
                    <a:pt x="54" y="0"/>
                  </a:lnTo>
                  <a:lnTo>
                    <a:pt x="33" y="10"/>
                  </a:lnTo>
                  <a:lnTo>
                    <a:pt x="21" y="16"/>
                  </a:lnTo>
                  <a:lnTo>
                    <a:pt x="17" y="28"/>
                  </a:lnTo>
                  <a:lnTo>
                    <a:pt x="5" y="32"/>
                  </a:lnTo>
                  <a:lnTo>
                    <a:pt x="0" y="43"/>
                  </a:lnTo>
                  <a:lnTo>
                    <a:pt x="5" y="109"/>
                  </a:lnTo>
                  <a:lnTo>
                    <a:pt x="11" y="120"/>
                  </a:lnTo>
                  <a:lnTo>
                    <a:pt x="21" y="130"/>
                  </a:lnTo>
                  <a:lnTo>
                    <a:pt x="38" y="142"/>
                  </a:lnTo>
                  <a:lnTo>
                    <a:pt x="54" y="147"/>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89" name="Freeform 65"/>
            <p:cNvSpPr>
              <a:spLocks/>
            </p:cNvSpPr>
            <p:nvPr userDrawn="1"/>
          </p:nvSpPr>
          <p:spPr bwMode="auto">
            <a:xfrm>
              <a:off x="1290" y="2756"/>
              <a:ext cx="41" cy="48"/>
            </a:xfrm>
            <a:custGeom>
              <a:avLst/>
              <a:gdLst/>
              <a:ahLst/>
              <a:cxnLst>
                <a:cxn ang="0">
                  <a:pos x="510" y="865"/>
                </a:cxn>
                <a:cxn ang="0">
                  <a:pos x="520" y="849"/>
                </a:cxn>
                <a:cxn ang="0">
                  <a:pos x="520" y="833"/>
                </a:cxn>
                <a:cxn ang="0">
                  <a:pos x="466" y="833"/>
                </a:cxn>
                <a:cxn ang="0">
                  <a:pos x="406" y="822"/>
                </a:cxn>
                <a:cxn ang="0">
                  <a:pos x="319" y="615"/>
                </a:cxn>
                <a:cxn ang="0">
                  <a:pos x="255" y="414"/>
                </a:cxn>
                <a:cxn ang="0">
                  <a:pos x="396" y="480"/>
                </a:cxn>
                <a:cxn ang="0">
                  <a:pos x="526" y="578"/>
                </a:cxn>
                <a:cxn ang="0">
                  <a:pos x="657" y="681"/>
                </a:cxn>
                <a:cxn ang="0">
                  <a:pos x="801" y="751"/>
                </a:cxn>
                <a:cxn ang="0">
                  <a:pos x="835" y="741"/>
                </a:cxn>
                <a:cxn ang="0">
                  <a:pos x="851" y="724"/>
                </a:cxn>
                <a:cxn ang="0">
                  <a:pos x="661" y="66"/>
                </a:cxn>
                <a:cxn ang="0">
                  <a:pos x="716" y="17"/>
                </a:cxn>
                <a:cxn ang="0">
                  <a:pos x="710" y="6"/>
                </a:cxn>
                <a:cxn ang="0">
                  <a:pos x="455" y="88"/>
                </a:cxn>
                <a:cxn ang="0">
                  <a:pos x="455" y="98"/>
                </a:cxn>
                <a:cxn ang="0">
                  <a:pos x="559" y="120"/>
                </a:cxn>
                <a:cxn ang="0">
                  <a:pos x="694" y="501"/>
                </a:cxn>
                <a:cxn ang="0">
                  <a:pos x="688" y="513"/>
                </a:cxn>
                <a:cxn ang="0">
                  <a:pos x="607" y="486"/>
                </a:cxn>
                <a:cxn ang="0">
                  <a:pos x="476" y="393"/>
                </a:cxn>
                <a:cxn ang="0">
                  <a:pos x="352" y="283"/>
                </a:cxn>
                <a:cxn ang="0">
                  <a:pos x="212" y="212"/>
                </a:cxn>
                <a:cxn ang="0">
                  <a:pos x="98" y="218"/>
                </a:cxn>
                <a:cxn ang="0">
                  <a:pos x="27" y="251"/>
                </a:cxn>
                <a:cxn ang="0">
                  <a:pos x="0" y="279"/>
                </a:cxn>
                <a:cxn ang="0">
                  <a:pos x="0" y="289"/>
                </a:cxn>
                <a:cxn ang="0">
                  <a:pos x="135" y="372"/>
                </a:cxn>
                <a:cxn ang="0">
                  <a:pos x="199" y="517"/>
                </a:cxn>
                <a:cxn ang="0">
                  <a:pos x="255" y="664"/>
                </a:cxn>
                <a:cxn ang="0">
                  <a:pos x="298" y="812"/>
                </a:cxn>
                <a:cxn ang="0">
                  <a:pos x="292" y="904"/>
                </a:cxn>
                <a:cxn ang="0">
                  <a:pos x="265" y="926"/>
                </a:cxn>
                <a:cxn ang="0">
                  <a:pos x="255" y="947"/>
                </a:cxn>
                <a:cxn ang="0">
                  <a:pos x="255" y="957"/>
                </a:cxn>
                <a:cxn ang="0">
                  <a:pos x="261" y="963"/>
                </a:cxn>
                <a:cxn ang="0">
                  <a:pos x="265" y="969"/>
                </a:cxn>
              </a:cxnLst>
              <a:rect l="0" t="0" r="r" b="b"/>
              <a:pathLst>
                <a:path w="851" h="969">
                  <a:moveTo>
                    <a:pt x="265" y="969"/>
                  </a:moveTo>
                  <a:lnTo>
                    <a:pt x="510" y="865"/>
                  </a:lnTo>
                  <a:lnTo>
                    <a:pt x="516" y="861"/>
                  </a:lnTo>
                  <a:lnTo>
                    <a:pt x="520" y="849"/>
                  </a:lnTo>
                  <a:lnTo>
                    <a:pt x="520" y="843"/>
                  </a:lnTo>
                  <a:lnTo>
                    <a:pt x="520" y="833"/>
                  </a:lnTo>
                  <a:lnTo>
                    <a:pt x="493" y="828"/>
                  </a:lnTo>
                  <a:lnTo>
                    <a:pt x="466" y="833"/>
                  </a:lnTo>
                  <a:lnTo>
                    <a:pt x="433" y="833"/>
                  </a:lnTo>
                  <a:lnTo>
                    <a:pt x="406" y="822"/>
                  </a:lnTo>
                  <a:lnTo>
                    <a:pt x="363" y="719"/>
                  </a:lnTo>
                  <a:lnTo>
                    <a:pt x="319" y="615"/>
                  </a:lnTo>
                  <a:lnTo>
                    <a:pt x="282" y="517"/>
                  </a:lnTo>
                  <a:lnTo>
                    <a:pt x="255" y="414"/>
                  </a:lnTo>
                  <a:lnTo>
                    <a:pt x="325" y="442"/>
                  </a:lnTo>
                  <a:lnTo>
                    <a:pt x="396" y="480"/>
                  </a:lnTo>
                  <a:lnTo>
                    <a:pt x="460" y="523"/>
                  </a:lnTo>
                  <a:lnTo>
                    <a:pt x="526" y="578"/>
                  </a:lnTo>
                  <a:lnTo>
                    <a:pt x="590" y="627"/>
                  </a:lnTo>
                  <a:lnTo>
                    <a:pt x="657" y="681"/>
                  </a:lnTo>
                  <a:lnTo>
                    <a:pt x="727" y="719"/>
                  </a:lnTo>
                  <a:lnTo>
                    <a:pt x="801" y="751"/>
                  </a:lnTo>
                  <a:lnTo>
                    <a:pt x="820" y="747"/>
                  </a:lnTo>
                  <a:lnTo>
                    <a:pt x="835" y="741"/>
                  </a:lnTo>
                  <a:lnTo>
                    <a:pt x="841" y="735"/>
                  </a:lnTo>
                  <a:lnTo>
                    <a:pt x="851" y="724"/>
                  </a:lnTo>
                  <a:lnTo>
                    <a:pt x="644" y="92"/>
                  </a:lnTo>
                  <a:lnTo>
                    <a:pt x="661" y="66"/>
                  </a:lnTo>
                  <a:lnTo>
                    <a:pt x="716" y="21"/>
                  </a:lnTo>
                  <a:lnTo>
                    <a:pt x="716" y="17"/>
                  </a:lnTo>
                  <a:lnTo>
                    <a:pt x="716" y="11"/>
                  </a:lnTo>
                  <a:lnTo>
                    <a:pt x="710" y="6"/>
                  </a:lnTo>
                  <a:lnTo>
                    <a:pt x="706" y="0"/>
                  </a:lnTo>
                  <a:lnTo>
                    <a:pt x="455" y="88"/>
                  </a:lnTo>
                  <a:lnTo>
                    <a:pt x="455" y="92"/>
                  </a:lnTo>
                  <a:lnTo>
                    <a:pt x="455" y="98"/>
                  </a:lnTo>
                  <a:lnTo>
                    <a:pt x="455" y="104"/>
                  </a:lnTo>
                  <a:lnTo>
                    <a:pt x="559" y="120"/>
                  </a:lnTo>
                  <a:lnTo>
                    <a:pt x="700" y="496"/>
                  </a:lnTo>
                  <a:lnTo>
                    <a:pt x="694" y="501"/>
                  </a:lnTo>
                  <a:lnTo>
                    <a:pt x="694" y="507"/>
                  </a:lnTo>
                  <a:lnTo>
                    <a:pt x="688" y="513"/>
                  </a:lnTo>
                  <a:lnTo>
                    <a:pt x="683" y="517"/>
                  </a:lnTo>
                  <a:lnTo>
                    <a:pt x="607" y="486"/>
                  </a:lnTo>
                  <a:lnTo>
                    <a:pt x="543" y="442"/>
                  </a:lnTo>
                  <a:lnTo>
                    <a:pt x="476" y="393"/>
                  </a:lnTo>
                  <a:lnTo>
                    <a:pt x="417" y="332"/>
                  </a:lnTo>
                  <a:lnTo>
                    <a:pt x="352" y="283"/>
                  </a:lnTo>
                  <a:lnTo>
                    <a:pt x="282" y="239"/>
                  </a:lnTo>
                  <a:lnTo>
                    <a:pt x="212" y="212"/>
                  </a:lnTo>
                  <a:lnTo>
                    <a:pt x="129" y="202"/>
                  </a:lnTo>
                  <a:lnTo>
                    <a:pt x="98" y="218"/>
                  </a:lnTo>
                  <a:lnTo>
                    <a:pt x="59" y="234"/>
                  </a:lnTo>
                  <a:lnTo>
                    <a:pt x="27" y="251"/>
                  </a:lnTo>
                  <a:lnTo>
                    <a:pt x="0" y="273"/>
                  </a:lnTo>
                  <a:lnTo>
                    <a:pt x="0" y="279"/>
                  </a:lnTo>
                  <a:lnTo>
                    <a:pt x="0" y="283"/>
                  </a:lnTo>
                  <a:lnTo>
                    <a:pt x="0" y="289"/>
                  </a:lnTo>
                  <a:lnTo>
                    <a:pt x="108" y="305"/>
                  </a:lnTo>
                  <a:lnTo>
                    <a:pt x="135" y="372"/>
                  </a:lnTo>
                  <a:lnTo>
                    <a:pt x="168" y="442"/>
                  </a:lnTo>
                  <a:lnTo>
                    <a:pt x="199" y="517"/>
                  </a:lnTo>
                  <a:lnTo>
                    <a:pt x="228" y="594"/>
                  </a:lnTo>
                  <a:lnTo>
                    <a:pt x="255" y="664"/>
                  </a:lnTo>
                  <a:lnTo>
                    <a:pt x="282" y="741"/>
                  </a:lnTo>
                  <a:lnTo>
                    <a:pt x="298" y="812"/>
                  </a:lnTo>
                  <a:lnTo>
                    <a:pt x="309" y="883"/>
                  </a:lnTo>
                  <a:lnTo>
                    <a:pt x="292" y="904"/>
                  </a:lnTo>
                  <a:lnTo>
                    <a:pt x="276" y="914"/>
                  </a:lnTo>
                  <a:lnTo>
                    <a:pt x="265" y="926"/>
                  </a:lnTo>
                  <a:lnTo>
                    <a:pt x="255" y="942"/>
                  </a:lnTo>
                  <a:lnTo>
                    <a:pt x="255" y="947"/>
                  </a:lnTo>
                  <a:lnTo>
                    <a:pt x="255" y="953"/>
                  </a:lnTo>
                  <a:lnTo>
                    <a:pt x="255" y="957"/>
                  </a:lnTo>
                  <a:lnTo>
                    <a:pt x="255" y="963"/>
                  </a:lnTo>
                  <a:lnTo>
                    <a:pt x="261" y="963"/>
                  </a:lnTo>
                  <a:lnTo>
                    <a:pt x="265" y="963"/>
                  </a:lnTo>
                  <a:lnTo>
                    <a:pt x="265" y="969"/>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90" name="Freeform 66"/>
            <p:cNvSpPr>
              <a:spLocks/>
            </p:cNvSpPr>
            <p:nvPr userDrawn="1"/>
          </p:nvSpPr>
          <p:spPr bwMode="auto">
            <a:xfrm>
              <a:off x="1554" y="2756"/>
              <a:ext cx="34" cy="42"/>
            </a:xfrm>
            <a:custGeom>
              <a:avLst/>
              <a:gdLst/>
              <a:ahLst/>
              <a:cxnLst>
                <a:cxn ang="0">
                  <a:pos x="418" y="833"/>
                </a:cxn>
                <a:cxn ang="0">
                  <a:pos x="428" y="833"/>
                </a:cxn>
                <a:cxn ang="0">
                  <a:pos x="467" y="800"/>
                </a:cxn>
                <a:cxn ang="0">
                  <a:pos x="522" y="724"/>
                </a:cxn>
                <a:cxn ang="0">
                  <a:pos x="543" y="676"/>
                </a:cxn>
                <a:cxn ang="0">
                  <a:pos x="532" y="676"/>
                </a:cxn>
                <a:cxn ang="0">
                  <a:pos x="423" y="747"/>
                </a:cxn>
                <a:cxn ang="0">
                  <a:pos x="239" y="643"/>
                </a:cxn>
                <a:cxn ang="0">
                  <a:pos x="282" y="523"/>
                </a:cxn>
                <a:cxn ang="0">
                  <a:pos x="310" y="457"/>
                </a:cxn>
                <a:cxn ang="0">
                  <a:pos x="326" y="452"/>
                </a:cxn>
                <a:cxn ang="0">
                  <a:pos x="359" y="446"/>
                </a:cxn>
                <a:cxn ang="0">
                  <a:pos x="406" y="474"/>
                </a:cxn>
                <a:cxn ang="0">
                  <a:pos x="433" y="566"/>
                </a:cxn>
                <a:cxn ang="0">
                  <a:pos x="445" y="566"/>
                </a:cxn>
                <a:cxn ang="0">
                  <a:pos x="494" y="372"/>
                </a:cxn>
                <a:cxn ang="0">
                  <a:pos x="428" y="397"/>
                </a:cxn>
                <a:cxn ang="0">
                  <a:pos x="380" y="382"/>
                </a:cxn>
                <a:cxn ang="0">
                  <a:pos x="363" y="365"/>
                </a:cxn>
                <a:cxn ang="0">
                  <a:pos x="439" y="147"/>
                </a:cxn>
                <a:cxn ang="0">
                  <a:pos x="510" y="147"/>
                </a:cxn>
                <a:cxn ang="0">
                  <a:pos x="574" y="181"/>
                </a:cxn>
                <a:cxn ang="0">
                  <a:pos x="608" y="234"/>
                </a:cxn>
                <a:cxn ang="0">
                  <a:pos x="614" y="289"/>
                </a:cxn>
                <a:cxn ang="0">
                  <a:pos x="624" y="300"/>
                </a:cxn>
                <a:cxn ang="0">
                  <a:pos x="640" y="305"/>
                </a:cxn>
                <a:cxn ang="0">
                  <a:pos x="657" y="300"/>
                </a:cxn>
                <a:cxn ang="0">
                  <a:pos x="255" y="0"/>
                </a:cxn>
                <a:cxn ang="0">
                  <a:pos x="249" y="11"/>
                </a:cxn>
                <a:cxn ang="0">
                  <a:pos x="276" y="44"/>
                </a:cxn>
                <a:cxn ang="0">
                  <a:pos x="305" y="77"/>
                </a:cxn>
                <a:cxn ang="0">
                  <a:pos x="87" y="658"/>
                </a:cxn>
                <a:cxn ang="0">
                  <a:pos x="49" y="664"/>
                </a:cxn>
                <a:cxn ang="0">
                  <a:pos x="22" y="670"/>
                </a:cxn>
                <a:cxn ang="0">
                  <a:pos x="6" y="676"/>
                </a:cxn>
                <a:cxn ang="0">
                  <a:pos x="412" y="833"/>
                </a:cxn>
              </a:cxnLst>
              <a:rect l="0" t="0" r="r" b="b"/>
              <a:pathLst>
                <a:path w="678" h="833">
                  <a:moveTo>
                    <a:pt x="412" y="833"/>
                  </a:moveTo>
                  <a:lnTo>
                    <a:pt x="418" y="833"/>
                  </a:lnTo>
                  <a:lnTo>
                    <a:pt x="423" y="833"/>
                  </a:lnTo>
                  <a:lnTo>
                    <a:pt x="428" y="833"/>
                  </a:lnTo>
                  <a:lnTo>
                    <a:pt x="433" y="833"/>
                  </a:lnTo>
                  <a:lnTo>
                    <a:pt x="467" y="800"/>
                  </a:lnTo>
                  <a:lnTo>
                    <a:pt x="499" y="768"/>
                  </a:lnTo>
                  <a:lnTo>
                    <a:pt x="522" y="724"/>
                  </a:lnTo>
                  <a:lnTo>
                    <a:pt x="543" y="681"/>
                  </a:lnTo>
                  <a:lnTo>
                    <a:pt x="543" y="676"/>
                  </a:lnTo>
                  <a:lnTo>
                    <a:pt x="537" y="676"/>
                  </a:lnTo>
                  <a:lnTo>
                    <a:pt x="532" y="676"/>
                  </a:lnTo>
                  <a:lnTo>
                    <a:pt x="526" y="676"/>
                  </a:lnTo>
                  <a:lnTo>
                    <a:pt x="423" y="747"/>
                  </a:lnTo>
                  <a:lnTo>
                    <a:pt x="249" y="702"/>
                  </a:lnTo>
                  <a:lnTo>
                    <a:pt x="239" y="643"/>
                  </a:lnTo>
                  <a:lnTo>
                    <a:pt x="255" y="584"/>
                  </a:lnTo>
                  <a:lnTo>
                    <a:pt x="282" y="523"/>
                  </a:lnTo>
                  <a:lnTo>
                    <a:pt x="305" y="467"/>
                  </a:lnTo>
                  <a:lnTo>
                    <a:pt x="310" y="457"/>
                  </a:lnTo>
                  <a:lnTo>
                    <a:pt x="320" y="452"/>
                  </a:lnTo>
                  <a:lnTo>
                    <a:pt x="326" y="452"/>
                  </a:lnTo>
                  <a:lnTo>
                    <a:pt x="332" y="446"/>
                  </a:lnTo>
                  <a:lnTo>
                    <a:pt x="359" y="446"/>
                  </a:lnTo>
                  <a:lnTo>
                    <a:pt x="385" y="457"/>
                  </a:lnTo>
                  <a:lnTo>
                    <a:pt x="406" y="474"/>
                  </a:lnTo>
                  <a:lnTo>
                    <a:pt x="423" y="496"/>
                  </a:lnTo>
                  <a:lnTo>
                    <a:pt x="433" y="566"/>
                  </a:lnTo>
                  <a:lnTo>
                    <a:pt x="439" y="566"/>
                  </a:lnTo>
                  <a:lnTo>
                    <a:pt x="445" y="566"/>
                  </a:lnTo>
                  <a:lnTo>
                    <a:pt x="522" y="365"/>
                  </a:lnTo>
                  <a:lnTo>
                    <a:pt x="494" y="372"/>
                  </a:lnTo>
                  <a:lnTo>
                    <a:pt x="461" y="387"/>
                  </a:lnTo>
                  <a:lnTo>
                    <a:pt x="428" y="397"/>
                  </a:lnTo>
                  <a:lnTo>
                    <a:pt x="390" y="387"/>
                  </a:lnTo>
                  <a:lnTo>
                    <a:pt x="380" y="382"/>
                  </a:lnTo>
                  <a:lnTo>
                    <a:pt x="375" y="376"/>
                  </a:lnTo>
                  <a:lnTo>
                    <a:pt x="363" y="365"/>
                  </a:lnTo>
                  <a:lnTo>
                    <a:pt x="353" y="353"/>
                  </a:lnTo>
                  <a:lnTo>
                    <a:pt x="439" y="147"/>
                  </a:lnTo>
                  <a:lnTo>
                    <a:pt x="473" y="137"/>
                  </a:lnTo>
                  <a:lnTo>
                    <a:pt x="510" y="147"/>
                  </a:lnTo>
                  <a:lnTo>
                    <a:pt x="543" y="163"/>
                  </a:lnTo>
                  <a:lnTo>
                    <a:pt x="574" y="181"/>
                  </a:lnTo>
                  <a:lnTo>
                    <a:pt x="596" y="202"/>
                  </a:lnTo>
                  <a:lnTo>
                    <a:pt x="608" y="234"/>
                  </a:lnTo>
                  <a:lnTo>
                    <a:pt x="614" y="261"/>
                  </a:lnTo>
                  <a:lnTo>
                    <a:pt x="614" y="289"/>
                  </a:lnTo>
                  <a:lnTo>
                    <a:pt x="618" y="295"/>
                  </a:lnTo>
                  <a:lnTo>
                    <a:pt x="624" y="300"/>
                  </a:lnTo>
                  <a:lnTo>
                    <a:pt x="636" y="305"/>
                  </a:lnTo>
                  <a:lnTo>
                    <a:pt x="640" y="305"/>
                  </a:lnTo>
                  <a:lnTo>
                    <a:pt x="646" y="300"/>
                  </a:lnTo>
                  <a:lnTo>
                    <a:pt x="657" y="300"/>
                  </a:lnTo>
                  <a:lnTo>
                    <a:pt x="678" y="153"/>
                  </a:lnTo>
                  <a:lnTo>
                    <a:pt x="255" y="0"/>
                  </a:lnTo>
                  <a:lnTo>
                    <a:pt x="249" y="6"/>
                  </a:lnTo>
                  <a:lnTo>
                    <a:pt x="249" y="11"/>
                  </a:lnTo>
                  <a:lnTo>
                    <a:pt x="261" y="33"/>
                  </a:lnTo>
                  <a:lnTo>
                    <a:pt x="276" y="44"/>
                  </a:lnTo>
                  <a:lnTo>
                    <a:pt x="292" y="54"/>
                  </a:lnTo>
                  <a:lnTo>
                    <a:pt x="305" y="77"/>
                  </a:lnTo>
                  <a:lnTo>
                    <a:pt x="102" y="648"/>
                  </a:lnTo>
                  <a:lnTo>
                    <a:pt x="87" y="658"/>
                  </a:lnTo>
                  <a:lnTo>
                    <a:pt x="71" y="664"/>
                  </a:lnTo>
                  <a:lnTo>
                    <a:pt x="49" y="664"/>
                  </a:lnTo>
                  <a:lnTo>
                    <a:pt x="28" y="664"/>
                  </a:lnTo>
                  <a:lnTo>
                    <a:pt x="22" y="670"/>
                  </a:lnTo>
                  <a:lnTo>
                    <a:pt x="11" y="670"/>
                  </a:lnTo>
                  <a:lnTo>
                    <a:pt x="6" y="676"/>
                  </a:lnTo>
                  <a:lnTo>
                    <a:pt x="0" y="681"/>
                  </a:lnTo>
                  <a:lnTo>
                    <a:pt x="412" y="833"/>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91" name="Freeform 67"/>
            <p:cNvSpPr>
              <a:spLocks/>
            </p:cNvSpPr>
            <p:nvPr userDrawn="1"/>
          </p:nvSpPr>
          <p:spPr bwMode="auto">
            <a:xfrm>
              <a:off x="1522" y="2748"/>
              <a:ext cx="34" cy="40"/>
            </a:xfrm>
            <a:custGeom>
              <a:avLst/>
              <a:gdLst/>
              <a:ahLst/>
              <a:cxnLst>
                <a:cxn ang="0">
                  <a:pos x="392" y="799"/>
                </a:cxn>
                <a:cxn ang="0">
                  <a:pos x="445" y="783"/>
                </a:cxn>
                <a:cxn ang="0">
                  <a:pos x="488" y="756"/>
                </a:cxn>
                <a:cxn ang="0">
                  <a:pos x="533" y="718"/>
                </a:cxn>
                <a:cxn ang="0">
                  <a:pos x="555" y="696"/>
                </a:cxn>
                <a:cxn ang="0">
                  <a:pos x="559" y="685"/>
                </a:cxn>
                <a:cxn ang="0">
                  <a:pos x="528" y="696"/>
                </a:cxn>
                <a:cxn ang="0">
                  <a:pos x="457" y="718"/>
                </a:cxn>
                <a:cxn ang="0">
                  <a:pos x="386" y="718"/>
                </a:cxn>
                <a:cxn ang="0">
                  <a:pos x="315" y="707"/>
                </a:cxn>
                <a:cxn ang="0">
                  <a:pos x="224" y="642"/>
                </a:cxn>
                <a:cxn ang="0">
                  <a:pos x="147" y="517"/>
                </a:cxn>
                <a:cxn ang="0">
                  <a:pos x="141" y="364"/>
                </a:cxn>
                <a:cxn ang="0">
                  <a:pos x="180" y="228"/>
                </a:cxn>
                <a:cxn ang="0">
                  <a:pos x="224" y="146"/>
                </a:cxn>
                <a:cxn ang="0">
                  <a:pos x="255" y="103"/>
                </a:cxn>
                <a:cxn ang="0">
                  <a:pos x="300" y="75"/>
                </a:cxn>
                <a:cxn ang="0">
                  <a:pos x="348" y="60"/>
                </a:cxn>
                <a:cxn ang="0">
                  <a:pos x="408" y="54"/>
                </a:cxn>
                <a:cxn ang="0">
                  <a:pos x="478" y="60"/>
                </a:cxn>
                <a:cxn ang="0">
                  <a:pos x="538" y="87"/>
                </a:cxn>
                <a:cxn ang="0">
                  <a:pos x="586" y="120"/>
                </a:cxn>
                <a:cxn ang="0">
                  <a:pos x="619" y="179"/>
                </a:cxn>
                <a:cxn ang="0">
                  <a:pos x="635" y="245"/>
                </a:cxn>
                <a:cxn ang="0">
                  <a:pos x="641" y="283"/>
                </a:cxn>
                <a:cxn ang="0">
                  <a:pos x="652" y="293"/>
                </a:cxn>
                <a:cxn ang="0">
                  <a:pos x="679" y="250"/>
                </a:cxn>
                <a:cxn ang="0">
                  <a:pos x="700" y="158"/>
                </a:cxn>
                <a:cxn ang="0">
                  <a:pos x="641" y="75"/>
                </a:cxn>
                <a:cxn ang="0">
                  <a:pos x="516" y="26"/>
                </a:cxn>
                <a:cxn ang="0">
                  <a:pos x="381" y="0"/>
                </a:cxn>
                <a:cxn ang="0">
                  <a:pos x="245" y="16"/>
                </a:cxn>
                <a:cxn ang="0">
                  <a:pos x="141" y="81"/>
                </a:cxn>
                <a:cxn ang="0">
                  <a:pos x="67" y="179"/>
                </a:cxn>
                <a:cxn ang="0">
                  <a:pos x="22" y="293"/>
                </a:cxn>
                <a:cxn ang="0">
                  <a:pos x="0" y="413"/>
                </a:cxn>
                <a:cxn ang="0">
                  <a:pos x="6" y="527"/>
                </a:cxn>
                <a:cxn ang="0">
                  <a:pos x="43" y="625"/>
                </a:cxn>
                <a:cxn ang="0">
                  <a:pos x="110" y="702"/>
                </a:cxn>
                <a:cxn ang="0">
                  <a:pos x="190" y="756"/>
                </a:cxn>
                <a:cxn ang="0">
                  <a:pos x="267" y="783"/>
                </a:cxn>
                <a:cxn ang="0">
                  <a:pos x="331" y="795"/>
                </a:cxn>
              </a:cxnLst>
              <a:rect l="0" t="0" r="r" b="b"/>
              <a:pathLst>
                <a:path w="700" h="799">
                  <a:moveTo>
                    <a:pt x="365" y="799"/>
                  </a:moveTo>
                  <a:lnTo>
                    <a:pt x="392" y="799"/>
                  </a:lnTo>
                  <a:lnTo>
                    <a:pt x="418" y="789"/>
                  </a:lnTo>
                  <a:lnTo>
                    <a:pt x="445" y="783"/>
                  </a:lnTo>
                  <a:lnTo>
                    <a:pt x="467" y="768"/>
                  </a:lnTo>
                  <a:lnTo>
                    <a:pt x="488" y="756"/>
                  </a:lnTo>
                  <a:lnTo>
                    <a:pt x="511" y="739"/>
                  </a:lnTo>
                  <a:lnTo>
                    <a:pt x="533" y="718"/>
                  </a:lnTo>
                  <a:lnTo>
                    <a:pt x="555" y="702"/>
                  </a:lnTo>
                  <a:lnTo>
                    <a:pt x="555" y="696"/>
                  </a:lnTo>
                  <a:lnTo>
                    <a:pt x="559" y="691"/>
                  </a:lnTo>
                  <a:lnTo>
                    <a:pt x="559" y="685"/>
                  </a:lnTo>
                  <a:lnTo>
                    <a:pt x="559" y="681"/>
                  </a:lnTo>
                  <a:lnTo>
                    <a:pt x="528" y="696"/>
                  </a:lnTo>
                  <a:lnTo>
                    <a:pt x="494" y="707"/>
                  </a:lnTo>
                  <a:lnTo>
                    <a:pt x="457" y="718"/>
                  </a:lnTo>
                  <a:lnTo>
                    <a:pt x="424" y="718"/>
                  </a:lnTo>
                  <a:lnTo>
                    <a:pt x="386" y="718"/>
                  </a:lnTo>
                  <a:lnTo>
                    <a:pt x="354" y="718"/>
                  </a:lnTo>
                  <a:lnTo>
                    <a:pt x="315" y="707"/>
                  </a:lnTo>
                  <a:lnTo>
                    <a:pt x="283" y="691"/>
                  </a:lnTo>
                  <a:lnTo>
                    <a:pt x="224" y="642"/>
                  </a:lnTo>
                  <a:lnTo>
                    <a:pt x="180" y="582"/>
                  </a:lnTo>
                  <a:lnTo>
                    <a:pt x="147" y="517"/>
                  </a:lnTo>
                  <a:lnTo>
                    <a:pt x="141" y="441"/>
                  </a:lnTo>
                  <a:lnTo>
                    <a:pt x="141" y="364"/>
                  </a:lnTo>
                  <a:lnTo>
                    <a:pt x="158" y="293"/>
                  </a:lnTo>
                  <a:lnTo>
                    <a:pt x="180" y="228"/>
                  </a:lnTo>
                  <a:lnTo>
                    <a:pt x="212" y="168"/>
                  </a:lnTo>
                  <a:lnTo>
                    <a:pt x="224" y="146"/>
                  </a:lnTo>
                  <a:lnTo>
                    <a:pt x="240" y="124"/>
                  </a:lnTo>
                  <a:lnTo>
                    <a:pt x="255" y="103"/>
                  </a:lnTo>
                  <a:lnTo>
                    <a:pt x="277" y="87"/>
                  </a:lnTo>
                  <a:lnTo>
                    <a:pt x="300" y="75"/>
                  </a:lnTo>
                  <a:lnTo>
                    <a:pt x="321" y="65"/>
                  </a:lnTo>
                  <a:lnTo>
                    <a:pt x="348" y="60"/>
                  </a:lnTo>
                  <a:lnTo>
                    <a:pt x="375" y="54"/>
                  </a:lnTo>
                  <a:lnTo>
                    <a:pt x="408" y="54"/>
                  </a:lnTo>
                  <a:lnTo>
                    <a:pt x="445" y="54"/>
                  </a:lnTo>
                  <a:lnTo>
                    <a:pt x="478" y="60"/>
                  </a:lnTo>
                  <a:lnTo>
                    <a:pt x="511" y="71"/>
                  </a:lnTo>
                  <a:lnTo>
                    <a:pt x="538" y="87"/>
                  </a:lnTo>
                  <a:lnTo>
                    <a:pt x="565" y="103"/>
                  </a:lnTo>
                  <a:lnTo>
                    <a:pt x="586" y="120"/>
                  </a:lnTo>
                  <a:lnTo>
                    <a:pt x="608" y="142"/>
                  </a:lnTo>
                  <a:lnTo>
                    <a:pt x="619" y="179"/>
                  </a:lnTo>
                  <a:lnTo>
                    <a:pt x="629" y="212"/>
                  </a:lnTo>
                  <a:lnTo>
                    <a:pt x="635" y="245"/>
                  </a:lnTo>
                  <a:lnTo>
                    <a:pt x="641" y="278"/>
                  </a:lnTo>
                  <a:lnTo>
                    <a:pt x="641" y="283"/>
                  </a:lnTo>
                  <a:lnTo>
                    <a:pt x="647" y="288"/>
                  </a:lnTo>
                  <a:lnTo>
                    <a:pt x="652" y="293"/>
                  </a:lnTo>
                  <a:lnTo>
                    <a:pt x="657" y="288"/>
                  </a:lnTo>
                  <a:lnTo>
                    <a:pt x="679" y="250"/>
                  </a:lnTo>
                  <a:lnTo>
                    <a:pt x="696" y="207"/>
                  </a:lnTo>
                  <a:lnTo>
                    <a:pt x="700" y="158"/>
                  </a:lnTo>
                  <a:lnTo>
                    <a:pt x="696" y="108"/>
                  </a:lnTo>
                  <a:lnTo>
                    <a:pt x="641" y="75"/>
                  </a:lnTo>
                  <a:lnTo>
                    <a:pt x="581" y="50"/>
                  </a:lnTo>
                  <a:lnTo>
                    <a:pt x="516" y="26"/>
                  </a:lnTo>
                  <a:lnTo>
                    <a:pt x="451" y="10"/>
                  </a:lnTo>
                  <a:lnTo>
                    <a:pt x="381" y="0"/>
                  </a:lnTo>
                  <a:lnTo>
                    <a:pt x="310" y="0"/>
                  </a:lnTo>
                  <a:lnTo>
                    <a:pt x="245" y="16"/>
                  </a:lnTo>
                  <a:lnTo>
                    <a:pt x="184" y="44"/>
                  </a:lnTo>
                  <a:lnTo>
                    <a:pt x="141" y="81"/>
                  </a:lnTo>
                  <a:lnTo>
                    <a:pt x="98" y="130"/>
                  </a:lnTo>
                  <a:lnTo>
                    <a:pt x="67" y="179"/>
                  </a:lnTo>
                  <a:lnTo>
                    <a:pt x="43" y="234"/>
                  </a:lnTo>
                  <a:lnTo>
                    <a:pt x="22" y="293"/>
                  </a:lnTo>
                  <a:lnTo>
                    <a:pt x="12" y="354"/>
                  </a:lnTo>
                  <a:lnTo>
                    <a:pt x="0" y="413"/>
                  </a:lnTo>
                  <a:lnTo>
                    <a:pt x="0" y="473"/>
                  </a:lnTo>
                  <a:lnTo>
                    <a:pt x="6" y="527"/>
                  </a:lnTo>
                  <a:lnTo>
                    <a:pt x="22" y="582"/>
                  </a:lnTo>
                  <a:lnTo>
                    <a:pt x="43" y="625"/>
                  </a:lnTo>
                  <a:lnTo>
                    <a:pt x="77" y="669"/>
                  </a:lnTo>
                  <a:lnTo>
                    <a:pt x="110" y="702"/>
                  </a:lnTo>
                  <a:lnTo>
                    <a:pt x="147" y="734"/>
                  </a:lnTo>
                  <a:lnTo>
                    <a:pt x="190" y="756"/>
                  </a:lnTo>
                  <a:lnTo>
                    <a:pt x="234" y="778"/>
                  </a:lnTo>
                  <a:lnTo>
                    <a:pt x="267" y="783"/>
                  </a:lnTo>
                  <a:lnTo>
                    <a:pt x="300" y="789"/>
                  </a:lnTo>
                  <a:lnTo>
                    <a:pt x="331" y="795"/>
                  </a:lnTo>
                  <a:lnTo>
                    <a:pt x="365" y="799"/>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92" name="Freeform 68"/>
            <p:cNvSpPr>
              <a:spLocks/>
            </p:cNvSpPr>
            <p:nvPr userDrawn="1"/>
          </p:nvSpPr>
          <p:spPr bwMode="auto">
            <a:xfrm>
              <a:off x="1354" y="2744"/>
              <a:ext cx="27" cy="40"/>
            </a:xfrm>
            <a:custGeom>
              <a:avLst/>
              <a:gdLst/>
              <a:ahLst/>
              <a:cxnLst>
                <a:cxn ang="0">
                  <a:pos x="282" y="800"/>
                </a:cxn>
                <a:cxn ang="0">
                  <a:pos x="353" y="790"/>
                </a:cxn>
                <a:cxn ang="0">
                  <a:pos x="424" y="763"/>
                </a:cxn>
                <a:cxn ang="0">
                  <a:pos x="482" y="713"/>
                </a:cxn>
                <a:cxn ang="0">
                  <a:pos x="527" y="632"/>
                </a:cxn>
                <a:cxn ang="0">
                  <a:pos x="527" y="517"/>
                </a:cxn>
                <a:cxn ang="0">
                  <a:pos x="472" y="424"/>
                </a:cxn>
                <a:cxn ang="0">
                  <a:pos x="374" y="371"/>
                </a:cxn>
                <a:cxn ang="0">
                  <a:pos x="267" y="333"/>
                </a:cxn>
                <a:cxn ang="0">
                  <a:pos x="168" y="277"/>
                </a:cxn>
                <a:cxn ang="0">
                  <a:pos x="125" y="212"/>
                </a:cxn>
                <a:cxn ang="0">
                  <a:pos x="120" y="163"/>
                </a:cxn>
                <a:cxn ang="0">
                  <a:pos x="136" y="126"/>
                </a:cxn>
                <a:cxn ang="0">
                  <a:pos x="168" y="88"/>
                </a:cxn>
                <a:cxn ang="0">
                  <a:pos x="227" y="67"/>
                </a:cxn>
                <a:cxn ang="0">
                  <a:pos x="298" y="77"/>
                </a:cxn>
                <a:cxn ang="0">
                  <a:pos x="342" y="114"/>
                </a:cxn>
                <a:cxn ang="0">
                  <a:pos x="368" y="148"/>
                </a:cxn>
                <a:cxn ang="0">
                  <a:pos x="380" y="175"/>
                </a:cxn>
                <a:cxn ang="0">
                  <a:pos x="395" y="185"/>
                </a:cxn>
                <a:cxn ang="0">
                  <a:pos x="401" y="181"/>
                </a:cxn>
                <a:cxn ang="0">
                  <a:pos x="412" y="175"/>
                </a:cxn>
                <a:cxn ang="0">
                  <a:pos x="385" y="11"/>
                </a:cxn>
                <a:cxn ang="0">
                  <a:pos x="320" y="0"/>
                </a:cxn>
                <a:cxn ang="0">
                  <a:pos x="249" y="5"/>
                </a:cxn>
                <a:cxn ang="0">
                  <a:pos x="178" y="28"/>
                </a:cxn>
                <a:cxn ang="0">
                  <a:pos x="114" y="55"/>
                </a:cxn>
                <a:cxn ang="0">
                  <a:pos x="33" y="126"/>
                </a:cxn>
                <a:cxn ang="0">
                  <a:pos x="0" y="230"/>
                </a:cxn>
                <a:cxn ang="0">
                  <a:pos x="33" y="333"/>
                </a:cxn>
                <a:cxn ang="0">
                  <a:pos x="114" y="403"/>
                </a:cxn>
                <a:cxn ang="0">
                  <a:pos x="201" y="437"/>
                </a:cxn>
                <a:cxn ang="0">
                  <a:pos x="288" y="464"/>
                </a:cxn>
                <a:cxn ang="0">
                  <a:pos x="358" y="507"/>
                </a:cxn>
                <a:cxn ang="0">
                  <a:pos x="408" y="578"/>
                </a:cxn>
                <a:cxn ang="0">
                  <a:pos x="408" y="659"/>
                </a:cxn>
                <a:cxn ang="0">
                  <a:pos x="368" y="723"/>
                </a:cxn>
                <a:cxn ang="0">
                  <a:pos x="294" y="752"/>
                </a:cxn>
                <a:cxn ang="0">
                  <a:pos x="211" y="730"/>
                </a:cxn>
                <a:cxn ang="0">
                  <a:pos x="157" y="681"/>
                </a:cxn>
                <a:cxn ang="0">
                  <a:pos x="120" y="621"/>
                </a:cxn>
                <a:cxn ang="0">
                  <a:pos x="114" y="615"/>
                </a:cxn>
                <a:cxn ang="0">
                  <a:pos x="103" y="609"/>
                </a:cxn>
                <a:cxn ang="0">
                  <a:pos x="97" y="615"/>
                </a:cxn>
                <a:cxn ang="0">
                  <a:pos x="92" y="621"/>
                </a:cxn>
                <a:cxn ang="0">
                  <a:pos x="103" y="702"/>
                </a:cxn>
                <a:cxn ang="0">
                  <a:pos x="136" y="779"/>
                </a:cxn>
                <a:cxn ang="0">
                  <a:pos x="190" y="795"/>
                </a:cxn>
                <a:cxn ang="0">
                  <a:pos x="244" y="806"/>
                </a:cxn>
              </a:cxnLst>
              <a:rect l="0" t="0" r="r" b="b"/>
              <a:pathLst>
                <a:path w="531" h="806">
                  <a:moveTo>
                    <a:pt x="244" y="806"/>
                  </a:moveTo>
                  <a:lnTo>
                    <a:pt x="282" y="800"/>
                  </a:lnTo>
                  <a:lnTo>
                    <a:pt x="320" y="795"/>
                  </a:lnTo>
                  <a:lnTo>
                    <a:pt x="353" y="790"/>
                  </a:lnTo>
                  <a:lnTo>
                    <a:pt x="390" y="779"/>
                  </a:lnTo>
                  <a:lnTo>
                    <a:pt x="424" y="763"/>
                  </a:lnTo>
                  <a:lnTo>
                    <a:pt x="457" y="742"/>
                  </a:lnTo>
                  <a:lnTo>
                    <a:pt x="482" y="713"/>
                  </a:lnTo>
                  <a:lnTo>
                    <a:pt x="505" y="686"/>
                  </a:lnTo>
                  <a:lnTo>
                    <a:pt x="527" y="632"/>
                  </a:lnTo>
                  <a:lnTo>
                    <a:pt x="531" y="572"/>
                  </a:lnTo>
                  <a:lnTo>
                    <a:pt x="527" y="517"/>
                  </a:lnTo>
                  <a:lnTo>
                    <a:pt x="505" y="464"/>
                  </a:lnTo>
                  <a:lnTo>
                    <a:pt x="472" y="424"/>
                  </a:lnTo>
                  <a:lnTo>
                    <a:pt x="429" y="393"/>
                  </a:lnTo>
                  <a:lnTo>
                    <a:pt x="374" y="371"/>
                  </a:lnTo>
                  <a:lnTo>
                    <a:pt x="320" y="348"/>
                  </a:lnTo>
                  <a:lnTo>
                    <a:pt x="267" y="333"/>
                  </a:lnTo>
                  <a:lnTo>
                    <a:pt x="211" y="305"/>
                  </a:lnTo>
                  <a:lnTo>
                    <a:pt x="168" y="277"/>
                  </a:lnTo>
                  <a:lnTo>
                    <a:pt x="131" y="234"/>
                  </a:lnTo>
                  <a:lnTo>
                    <a:pt x="125" y="212"/>
                  </a:lnTo>
                  <a:lnTo>
                    <a:pt x="120" y="185"/>
                  </a:lnTo>
                  <a:lnTo>
                    <a:pt x="120" y="163"/>
                  </a:lnTo>
                  <a:lnTo>
                    <a:pt x="125" y="142"/>
                  </a:lnTo>
                  <a:lnTo>
                    <a:pt x="136" y="126"/>
                  </a:lnTo>
                  <a:lnTo>
                    <a:pt x="153" y="104"/>
                  </a:lnTo>
                  <a:lnTo>
                    <a:pt x="168" y="88"/>
                  </a:lnTo>
                  <a:lnTo>
                    <a:pt x="190" y="77"/>
                  </a:lnTo>
                  <a:lnTo>
                    <a:pt x="227" y="67"/>
                  </a:lnTo>
                  <a:lnTo>
                    <a:pt x="267" y="67"/>
                  </a:lnTo>
                  <a:lnTo>
                    <a:pt x="298" y="77"/>
                  </a:lnTo>
                  <a:lnTo>
                    <a:pt x="325" y="98"/>
                  </a:lnTo>
                  <a:lnTo>
                    <a:pt x="342" y="114"/>
                  </a:lnTo>
                  <a:lnTo>
                    <a:pt x="358" y="132"/>
                  </a:lnTo>
                  <a:lnTo>
                    <a:pt x="368" y="148"/>
                  </a:lnTo>
                  <a:lnTo>
                    <a:pt x="374" y="169"/>
                  </a:lnTo>
                  <a:lnTo>
                    <a:pt x="380" y="175"/>
                  </a:lnTo>
                  <a:lnTo>
                    <a:pt x="385" y="181"/>
                  </a:lnTo>
                  <a:lnTo>
                    <a:pt x="395" y="185"/>
                  </a:lnTo>
                  <a:lnTo>
                    <a:pt x="401" y="185"/>
                  </a:lnTo>
                  <a:lnTo>
                    <a:pt x="401" y="181"/>
                  </a:lnTo>
                  <a:lnTo>
                    <a:pt x="408" y="175"/>
                  </a:lnTo>
                  <a:lnTo>
                    <a:pt x="412" y="175"/>
                  </a:lnTo>
                  <a:lnTo>
                    <a:pt x="412" y="169"/>
                  </a:lnTo>
                  <a:lnTo>
                    <a:pt x="385" y="11"/>
                  </a:lnTo>
                  <a:lnTo>
                    <a:pt x="353" y="5"/>
                  </a:lnTo>
                  <a:lnTo>
                    <a:pt x="320" y="0"/>
                  </a:lnTo>
                  <a:lnTo>
                    <a:pt x="288" y="5"/>
                  </a:lnTo>
                  <a:lnTo>
                    <a:pt x="249" y="5"/>
                  </a:lnTo>
                  <a:lnTo>
                    <a:pt x="217" y="17"/>
                  </a:lnTo>
                  <a:lnTo>
                    <a:pt x="178" y="28"/>
                  </a:lnTo>
                  <a:lnTo>
                    <a:pt x="147" y="39"/>
                  </a:lnTo>
                  <a:lnTo>
                    <a:pt x="114" y="55"/>
                  </a:lnTo>
                  <a:lnTo>
                    <a:pt x="64" y="82"/>
                  </a:lnTo>
                  <a:lnTo>
                    <a:pt x="33" y="126"/>
                  </a:lnTo>
                  <a:lnTo>
                    <a:pt x="11" y="175"/>
                  </a:lnTo>
                  <a:lnTo>
                    <a:pt x="0" y="230"/>
                  </a:lnTo>
                  <a:lnTo>
                    <a:pt x="11" y="283"/>
                  </a:lnTo>
                  <a:lnTo>
                    <a:pt x="33" y="333"/>
                  </a:lnTo>
                  <a:lnTo>
                    <a:pt x="70" y="371"/>
                  </a:lnTo>
                  <a:lnTo>
                    <a:pt x="114" y="403"/>
                  </a:lnTo>
                  <a:lnTo>
                    <a:pt x="157" y="419"/>
                  </a:lnTo>
                  <a:lnTo>
                    <a:pt x="201" y="437"/>
                  </a:lnTo>
                  <a:lnTo>
                    <a:pt x="244" y="447"/>
                  </a:lnTo>
                  <a:lnTo>
                    <a:pt x="288" y="464"/>
                  </a:lnTo>
                  <a:lnTo>
                    <a:pt x="325" y="485"/>
                  </a:lnTo>
                  <a:lnTo>
                    <a:pt x="358" y="507"/>
                  </a:lnTo>
                  <a:lnTo>
                    <a:pt x="385" y="539"/>
                  </a:lnTo>
                  <a:lnTo>
                    <a:pt x="408" y="578"/>
                  </a:lnTo>
                  <a:lnTo>
                    <a:pt x="412" y="621"/>
                  </a:lnTo>
                  <a:lnTo>
                    <a:pt x="408" y="659"/>
                  </a:lnTo>
                  <a:lnTo>
                    <a:pt x="390" y="698"/>
                  </a:lnTo>
                  <a:lnTo>
                    <a:pt x="368" y="723"/>
                  </a:lnTo>
                  <a:lnTo>
                    <a:pt x="331" y="742"/>
                  </a:lnTo>
                  <a:lnTo>
                    <a:pt x="294" y="752"/>
                  </a:lnTo>
                  <a:lnTo>
                    <a:pt x="249" y="746"/>
                  </a:lnTo>
                  <a:lnTo>
                    <a:pt x="211" y="730"/>
                  </a:lnTo>
                  <a:lnTo>
                    <a:pt x="178" y="708"/>
                  </a:lnTo>
                  <a:lnTo>
                    <a:pt x="157" y="681"/>
                  </a:lnTo>
                  <a:lnTo>
                    <a:pt x="136" y="649"/>
                  </a:lnTo>
                  <a:lnTo>
                    <a:pt x="120" y="621"/>
                  </a:lnTo>
                  <a:lnTo>
                    <a:pt x="114" y="621"/>
                  </a:lnTo>
                  <a:lnTo>
                    <a:pt x="114" y="615"/>
                  </a:lnTo>
                  <a:lnTo>
                    <a:pt x="110" y="615"/>
                  </a:lnTo>
                  <a:lnTo>
                    <a:pt x="103" y="609"/>
                  </a:lnTo>
                  <a:lnTo>
                    <a:pt x="97" y="609"/>
                  </a:lnTo>
                  <a:lnTo>
                    <a:pt x="97" y="615"/>
                  </a:lnTo>
                  <a:lnTo>
                    <a:pt x="92" y="615"/>
                  </a:lnTo>
                  <a:lnTo>
                    <a:pt x="92" y="621"/>
                  </a:lnTo>
                  <a:lnTo>
                    <a:pt x="92" y="659"/>
                  </a:lnTo>
                  <a:lnTo>
                    <a:pt x="103" y="702"/>
                  </a:lnTo>
                  <a:lnTo>
                    <a:pt x="114" y="742"/>
                  </a:lnTo>
                  <a:lnTo>
                    <a:pt x="136" y="779"/>
                  </a:lnTo>
                  <a:lnTo>
                    <a:pt x="163" y="790"/>
                  </a:lnTo>
                  <a:lnTo>
                    <a:pt x="190" y="795"/>
                  </a:lnTo>
                  <a:lnTo>
                    <a:pt x="217" y="800"/>
                  </a:lnTo>
                  <a:lnTo>
                    <a:pt x="244" y="806"/>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93" name="Freeform 69"/>
            <p:cNvSpPr>
              <a:spLocks/>
            </p:cNvSpPr>
            <p:nvPr userDrawn="1"/>
          </p:nvSpPr>
          <p:spPr bwMode="auto">
            <a:xfrm>
              <a:off x="1497" y="2740"/>
              <a:ext cx="20" cy="40"/>
            </a:xfrm>
            <a:custGeom>
              <a:avLst/>
              <a:gdLst/>
              <a:ahLst/>
              <a:cxnLst>
                <a:cxn ang="0">
                  <a:pos x="254" y="773"/>
                </a:cxn>
                <a:cxn ang="0">
                  <a:pos x="298" y="773"/>
                </a:cxn>
                <a:cxn ang="0">
                  <a:pos x="304" y="773"/>
                </a:cxn>
                <a:cxn ang="0">
                  <a:pos x="309" y="773"/>
                </a:cxn>
                <a:cxn ang="0">
                  <a:pos x="309" y="766"/>
                </a:cxn>
                <a:cxn ang="0">
                  <a:pos x="309" y="762"/>
                </a:cxn>
                <a:cxn ang="0">
                  <a:pos x="298" y="745"/>
                </a:cxn>
                <a:cxn ang="0">
                  <a:pos x="288" y="735"/>
                </a:cxn>
                <a:cxn ang="0">
                  <a:pos x="272" y="729"/>
                </a:cxn>
                <a:cxn ang="0">
                  <a:pos x="254" y="724"/>
                </a:cxn>
                <a:cxn ang="0">
                  <a:pos x="244" y="713"/>
                </a:cxn>
                <a:cxn ang="0">
                  <a:pos x="238" y="696"/>
                </a:cxn>
                <a:cxn ang="0">
                  <a:pos x="232" y="681"/>
                </a:cxn>
                <a:cxn ang="0">
                  <a:pos x="232" y="664"/>
                </a:cxn>
                <a:cxn ang="0">
                  <a:pos x="254" y="523"/>
                </a:cxn>
                <a:cxn ang="0">
                  <a:pos x="276" y="376"/>
                </a:cxn>
                <a:cxn ang="0">
                  <a:pos x="304" y="234"/>
                </a:cxn>
                <a:cxn ang="0">
                  <a:pos x="331" y="98"/>
                </a:cxn>
                <a:cxn ang="0">
                  <a:pos x="435" y="77"/>
                </a:cxn>
                <a:cxn ang="0">
                  <a:pos x="435" y="71"/>
                </a:cxn>
                <a:cxn ang="0">
                  <a:pos x="435" y="60"/>
                </a:cxn>
                <a:cxn ang="0">
                  <a:pos x="435" y="54"/>
                </a:cxn>
                <a:cxn ang="0">
                  <a:pos x="131" y="0"/>
                </a:cxn>
                <a:cxn ang="0">
                  <a:pos x="131" y="6"/>
                </a:cxn>
                <a:cxn ang="0">
                  <a:pos x="125" y="6"/>
                </a:cxn>
                <a:cxn ang="0">
                  <a:pos x="119" y="11"/>
                </a:cxn>
                <a:cxn ang="0">
                  <a:pos x="119" y="17"/>
                </a:cxn>
                <a:cxn ang="0">
                  <a:pos x="201" y="92"/>
                </a:cxn>
                <a:cxn ang="0">
                  <a:pos x="109" y="664"/>
                </a:cxn>
                <a:cxn ang="0">
                  <a:pos x="109" y="671"/>
                </a:cxn>
                <a:cxn ang="0">
                  <a:pos x="97" y="681"/>
                </a:cxn>
                <a:cxn ang="0">
                  <a:pos x="91" y="686"/>
                </a:cxn>
                <a:cxn ang="0">
                  <a:pos x="81" y="696"/>
                </a:cxn>
                <a:cxn ang="0">
                  <a:pos x="5" y="713"/>
                </a:cxn>
                <a:cxn ang="0">
                  <a:pos x="0" y="713"/>
                </a:cxn>
                <a:cxn ang="0">
                  <a:pos x="0" y="719"/>
                </a:cxn>
                <a:cxn ang="0">
                  <a:pos x="0" y="724"/>
                </a:cxn>
                <a:cxn ang="0">
                  <a:pos x="5" y="729"/>
                </a:cxn>
                <a:cxn ang="0">
                  <a:pos x="254" y="773"/>
                </a:cxn>
              </a:cxnLst>
              <a:rect l="0" t="0" r="r" b="b"/>
              <a:pathLst>
                <a:path w="435" h="773">
                  <a:moveTo>
                    <a:pt x="254" y="773"/>
                  </a:moveTo>
                  <a:lnTo>
                    <a:pt x="298" y="773"/>
                  </a:lnTo>
                  <a:lnTo>
                    <a:pt x="304" y="773"/>
                  </a:lnTo>
                  <a:lnTo>
                    <a:pt x="309" y="773"/>
                  </a:lnTo>
                  <a:lnTo>
                    <a:pt x="309" y="766"/>
                  </a:lnTo>
                  <a:lnTo>
                    <a:pt x="309" y="762"/>
                  </a:lnTo>
                  <a:lnTo>
                    <a:pt x="298" y="745"/>
                  </a:lnTo>
                  <a:lnTo>
                    <a:pt x="288" y="735"/>
                  </a:lnTo>
                  <a:lnTo>
                    <a:pt x="272" y="729"/>
                  </a:lnTo>
                  <a:lnTo>
                    <a:pt x="254" y="724"/>
                  </a:lnTo>
                  <a:lnTo>
                    <a:pt x="244" y="713"/>
                  </a:lnTo>
                  <a:lnTo>
                    <a:pt x="238" y="696"/>
                  </a:lnTo>
                  <a:lnTo>
                    <a:pt x="232" y="681"/>
                  </a:lnTo>
                  <a:lnTo>
                    <a:pt x="232" y="664"/>
                  </a:lnTo>
                  <a:lnTo>
                    <a:pt x="254" y="523"/>
                  </a:lnTo>
                  <a:lnTo>
                    <a:pt x="276" y="376"/>
                  </a:lnTo>
                  <a:lnTo>
                    <a:pt x="304" y="234"/>
                  </a:lnTo>
                  <a:lnTo>
                    <a:pt x="331" y="98"/>
                  </a:lnTo>
                  <a:lnTo>
                    <a:pt x="435" y="77"/>
                  </a:lnTo>
                  <a:lnTo>
                    <a:pt x="435" y="71"/>
                  </a:lnTo>
                  <a:lnTo>
                    <a:pt x="435" y="60"/>
                  </a:lnTo>
                  <a:lnTo>
                    <a:pt x="435" y="54"/>
                  </a:lnTo>
                  <a:lnTo>
                    <a:pt x="131" y="0"/>
                  </a:lnTo>
                  <a:lnTo>
                    <a:pt x="131" y="6"/>
                  </a:lnTo>
                  <a:lnTo>
                    <a:pt x="125" y="6"/>
                  </a:lnTo>
                  <a:lnTo>
                    <a:pt x="119" y="11"/>
                  </a:lnTo>
                  <a:lnTo>
                    <a:pt x="119" y="17"/>
                  </a:lnTo>
                  <a:lnTo>
                    <a:pt x="201" y="92"/>
                  </a:lnTo>
                  <a:lnTo>
                    <a:pt x="109" y="664"/>
                  </a:lnTo>
                  <a:lnTo>
                    <a:pt x="109" y="671"/>
                  </a:lnTo>
                  <a:lnTo>
                    <a:pt x="97" y="681"/>
                  </a:lnTo>
                  <a:lnTo>
                    <a:pt x="91" y="686"/>
                  </a:lnTo>
                  <a:lnTo>
                    <a:pt x="81" y="696"/>
                  </a:lnTo>
                  <a:lnTo>
                    <a:pt x="5" y="713"/>
                  </a:lnTo>
                  <a:lnTo>
                    <a:pt x="0" y="713"/>
                  </a:lnTo>
                  <a:lnTo>
                    <a:pt x="0" y="719"/>
                  </a:lnTo>
                  <a:lnTo>
                    <a:pt x="0" y="724"/>
                  </a:lnTo>
                  <a:lnTo>
                    <a:pt x="5" y="729"/>
                  </a:lnTo>
                  <a:lnTo>
                    <a:pt x="254" y="773"/>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94" name="Freeform 70"/>
            <p:cNvSpPr>
              <a:spLocks/>
            </p:cNvSpPr>
            <p:nvPr userDrawn="1"/>
          </p:nvSpPr>
          <p:spPr bwMode="auto">
            <a:xfrm>
              <a:off x="1386" y="2738"/>
              <a:ext cx="29" cy="40"/>
            </a:xfrm>
            <a:custGeom>
              <a:avLst/>
              <a:gdLst/>
              <a:ahLst/>
              <a:cxnLst>
                <a:cxn ang="0">
                  <a:pos x="537" y="730"/>
                </a:cxn>
                <a:cxn ang="0">
                  <a:pos x="559" y="545"/>
                </a:cxn>
                <a:cxn ang="0">
                  <a:pos x="543" y="545"/>
                </a:cxn>
                <a:cxn ang="0">
                  <a:pos x="483" y="648"/>
                </a:cxn>
                <a:cxn ang="0">
                  <a:pos x="439" y="669"/>
                </a:cxn>
                <a:cxn ang="0">
                  <a:pos x="390" y="681"/>
                </a:cxn>
                <a:cxn ang="0">
                  <a:pos x="336" y="686"/>
                </a:cxn>
                <a:cxn ang="0">
                  <a:pos x="293" y="675"/>
                </a:cxn>
                <a:cxn ang="0">
                  <a:pos x="261" y="551"/>
                </a:cxn>
                <a:cxn ang="0">
                  <a:pos x="266" y="420"/>
                </a:cxn>
                <a:cxn ang="0">
                  <a:pos x="309" y="409"/>
                </a:cxn>
                <a:cxn ang="0">
                  <a:pos x="352" y="414"/>
                </a:cxn>
                <a:cxn ang="0">
                  <a:pos x="380" y="453"/>
                </a:cxn>
                <a:cxn ang="0">
                  <a:pos x="402" y="490"/>
                </a:cxn>
                <a:cxn ang="0">
                  <a:pos x="407" y="496"/>
                </a:cxn>
                <a:cxn ang="0">
                  <a:pos x="417" y="490"/>
                </a:cxn>
                <a:cxn ang="0">
                  <a:pos x="396" y="262"/>
                </a:cxn>
                <a:cxn ang="0">
                  <a:pos x="380" y="262"/>
                </a:cxn>
                <a:cxn ang="0">
                  <a:pos x="346" y="327"/>
                </a:cxn>
                <a:cxn ang="0">
                  <a:pos x="309" y="339"/>
                </a:cxn>
                <a:cxn ang="0">
                  <a:pos x="266" y="343"/>
                </a:cxn>
                <a:cxn ang="0">
                  <a:pos x="233" y="235"/>
                </a:cxn>
                <a:cxn ang="0">
                  <a:pos x="228" y="109"/>
                </a:cxn>
                <a:cxn ang="0">
                  <a:pos x="233" y="92"/>
                </a:cxn>
                <a:cxn ang="0">
                  <a:pos x="255" y="77"/>
                </a:cxn>
                <a:cxn ang="0">
                  <a:pos x="303" y="71"/>
                </a:cxn>
                <a:cxn ang="0">
                  <a:pos x="352" y="65"/>
                </a:cxn>
                <a:cxn ang="0">
                  <a:pos x="396" y="77"/>
                </a:cxn>
                <a:cxn ang="0">
                  <a:pos x="429" y="109"/>
                </a:cxn>
                <a:cxn ang="0">
                  <a:pos x="435" y="136"/>
                </a:cxn>
                <a:cxn ang="0">
                  <a:pos x="450" y="158"/>
                </a:cxn>
                <a:cxn ang="0">
                  <a:pos x="445" y="0"/>
                </a:cxn>
                <a:cxn ang="0">
                  <a:pos x="5" y="44"/>
                </a:cxn>
                <a:cxn ang="0">
                  <a:pos x="88" y="98"/>
                </a:cxn>
                <a:cxn ang="0">
                  <a:pos x="125" y="397"/>
                </a:cxn>
                <a:cxn ang="0">
                  <a:pos x="147" y="715"/>
                </a:cxn>
                <a:cxn ang="0">
                  <a:pos x="76" y="779"/>
                </a:cxn>
                <a:cxn ang="0">
                  <a:pos x="88" y="789"/>
                </a:cxn>
              </a:cxnLst>
              <a:rect l="0" t="0" r="r" b="b"/>
              <a:pathLst>
                <a:path w="559" h="789">
                  <a:moveTo>
                    <a:pt x="88" y="789"/>
                  </a:moveTo>
                  <a:lnTo>
                    <a:pt x="537" y="730"/>
                  </a:lnTo>
                  <a:lnTo>
                    <a:pt x="559" y="551"/>
                  </a:lnTo>
                  <a:lnTo>
                    <a:pt x="559" y="545"/>
                  </a:lnTo>
                  <a:lnTo>
                    <a:pt x="549" y="545"/>
                  </a:lnTo>
                  <a:lnTo>
                    <a:pt x="543" y="545"/>
                  </a:lnTo>
                  <a:lnTo>
                    <a:pt x="537" y="545"/>
                  </a:lnTo>
                  <a:lnTo>
                    <a:pt x="483" y="648"/>
                  </a:lnTo>
                  <a:lnTo>
                    <a:pt x="460" y="659"/>
                  </a:lnTo>
                  <a:lnTo>
                    <a:pt x="439" y="669"/>
                  </a:lnTo>
                  <a:lnTo>
                    <a:pt x="417" y="675"/>
                  </a:lnTo>
                  <a:lnTo>
                    <a:pt x="390" y="681"/>
                  </a:lnTo>
                  <a:lnTo>
                    <a:pt x="365" y="686"/>
                  </a:lnTo>
                  <a:lnTo>
                    <a:pt x="336" y="686"/>
                  </a:lnTo>
                  <a:lnTo>
                    <a:pt x="315" y="681"/>
                  </a:lnTo>
                  <a:lnTo>
                    <a:pt x="293" y="675"/>
                  </a:lnTo>
                  <a:lnTo>
                    <a:pt x="272" y="616"/>
                  </a:lnTo>
                  <a:lnTo>
                    <a:pt x="261" y="551"/>
                  </a:lnTo>
                  <a:lnTo>
                    <a:pt x="255" y="484"/>
                  </a:lnTo>
                  <a:lnTo>
                    <a:pt x="266" y="420"/>
                  </a:lnTo>
                  <a:lnTo>
                    <a:pt x="282" y="414"/>
                  </a:lnTo>
                  <a:lnTo>
                    <a:pt x="309" y="409"/>
                  </a:lnTo>
                  <a:lnTo>
                    <a:pt x="331" y="409"/>
                  </a:lnTo>
                  <a:lnTo>
                    <a:pt x="352" y="414"/>
                  </a:lnTo>
                  <a:lnTo>
                    <a:pt x="369" y="431"/>
                  </a:lnTo>
                  <a:lnTo>
                    <a:pt x="380" y="453"/>
                  </a:lnTo>
                  <a:lnTo>
                    <a:pt x="390" y="474"/>
                  </a:lnTo>
                  <a:lnTo>
                    <a:pt x="402" y="490"/>
                  </a:lnTo>
                  <a:lnTo>
                    <a:pt x="402" y="496"/>
                  </a:lnTo>
                  <a:lnTo>
                    <a:pt x="407" y="496"/>
                  </a:lnTo>
                  <a:lnTo>
                    <a:pt x="413" y="496"/>
                  </a:lnTo>
                  <a:lnTo>
                    <a:pt x="417" y="490"/>
                  </a:lnTo>
                  <a:lnTo>
                    <a:pt x="402" y="262"/>
                  </a:lnTo>
                  <a:lnTo>
                    <a:pt x="396" y="262"/>
                  </a:lnTo>
                  <a:lnTo>
                    <a:pt x="386" y="262"/>
                  </a:lnTo>
                  <a:lnTo>
                    <a:pt x="380" y="262"/>
                  </a:lnTo>
                  <a:lnTo>
                    <a:pt x="380" y="268"/>
                  </a:lnTo>
                  <a:lnTo>
                    <a:pt x="346" y="327"/>
                  </a:lnTo>
                  <a:lnTo>
                    <a:pt x="331" y="333"/>
                  </a:lnTo>
                  <a:lnTo>
                    <a:pt x="309" y="339"/>
                  </a:lnTo>
                  <a:lnTo>
                    <a:pt x="288" y="339"/>
                  </a:lnTo>
                  <a:lnTo>
                    <a:pt x="266" y="343"/>
                  </a:lnTo>
                  <a:lnTo>
                    <a:pt x="239" y="295"/>
                  </a:lnTo>
                  <a:lnTo>
                    <a:pt x="233" y="235"/>
                  </a:lnTo>
                  <a:lnTo>
                    <a:pt x="228" y="169"/>
                  </a:lnTo>
                  <a:lnTo>
                    <a:pt x="228" y="109"/>
                  </a:lnTo>
                  <a:lnTo>
                    <a:pt x="228" y="98"/>
                  </a:lnTo>
                  <a:lnTo>
                    <a:pt x="233" y="92"/>
                  </a:lnTo>
                  <a:lnTo>
                    <a:pt x="245" y="82"/>
                  </a:lnTo>
                  <a:lnTo>
                    <a:pt x="255" y="77"/>
                  </a:lnTo>
                  <a:lnTo>
                    <a:pt x="276" y="77"/>
                  </a:lnTo>
                  <a:lnTo>
                    <a:pt x="303" y="71"/>
                  </a:lnTo>
                  <a:lnTo>
                    <a:pt x="325" y="71"/>
                  </a:lnTo>
                  <a:lnTo>
                    <a:pt x="352" y="65"/>
                  </a:lnTo>
                  <a:lnTo>
                    <a:pt x="375" y="71"/>
                  </a:lnTo>
                  <a:lnTo>
                    <a:pt x="396" y="77"/>
                  </a:lnTo>
                  <a:lnTo>
                    <a:pt x="413" y="87"/>
                  </a:lnTo>
                  <a:lnTo>
                    <a:pt x="429" y="109"/>
                  </a:lnTo>
                  <a:lnTo>
                    <a:pt x="435" y="126"/>
                  </a:lnTo>
                  <a:lnTo>
                    <a:pt x="435" y="136"/>
                  </a:lnTo>
                  <a:lnTo>
                    <a:pt x="439" y="148"/>
                  </a:lnTo>
                  <a:lnTo>
                    <a:pt x="450" y="158"/>
                  </a:lnTo>
                  <a:lnTo>
                    <a:pt x="483" y="158"/>
                  </a:lnTo>
                  <a:lnTo>
                    <a:pt x="445" y="0"/>
                  </a:lnTo>
                  <a:lnTo>
                    <a:pt x="11" y="44"/>
                  </a:lnTo>
                  <a:lnTo>
                    <a:pt x="5" y="44"/>
                  </a:lnTo>
                  <a:lnTo>
                    <a:pt x="0" y="50"/>
                  </a:lnTo>
                  <a:lnTo>
                    <a:pt x="88" y="98"/>
                  </a:lnTo>
                  <a:lnTo>
                    <a:pt x="109" y="246"/>
                  </a:lnTo>
                  <a:lnTo>
                    <a:pt x="125" y="397"/>
                  </a:lnTo>
                  <a:lnTo>
                    <a:pt x="141" y="555"/>
                  </a:lnTo>
                  <a:lnTo>
                    <a:pt x="147" y="715"/>
                  </a:lnTo>
                  <a:lnTo>
                    <a:pt x="71" y="773"/>
                  </a:lnTo>
                  <a:lnTo>
                    <a:pt x="76" y="779"/>
                  </a:lnTo>
                  <a:lnTo>
                    <a:pt x="82" y="789"/>
                  </a:lnTo>
                  <a:lnTo>
                    <a:pt x="88" y="789"/>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95" name="Freeform 71"/>
            <p:cNvSpPr>
              <a:spLocks noEditPoints="1"/>
            </p:cNvSpPr>
            <p:nvPr userDrawn="1"/>
          </p:nvSpPr>
          <p:spPr bwMode="auto">
            <a:xfrm>
              <a:off x="1422" y="2736"/>
              <a:ext cx="36" cy="40"/>
            </a:xfrm>
            <a:custGeom>
              <a:avLst/>
              <a:gdLst/>
              <a:ahLst/>
              <a:cxnLst>
                <a:cxn ang="0">
                  <a:pos x="715" y="789"/>
                </a:cxn>
                <a:cxn ang="0">
                  <a:pos x="715" y="779"/>
                </a:cxn>
                <a:cxn ang="0">
                  <a:pos x="450" y="419"/>
                </a:cxn>
                <a:cxn ang="0">
                  <a:pos x="515" y="326"/>
                </a:cxn>
                <a:cxn ang="0">
                  <a:pos x="559" y="207"/>
                </a:cxn>
                <a:cxn ang="0">
                  <a:pos x="542" y="104"/>
                </a:cxn>
                <a:cxn ang="0">
                  <a:pos x="482" y="33"/>
                </a:cxn>
                <a:cxn ang="0">
                  <a:pos x="368" y="6"/>
                </a:cxn>
                <a:cxn ang="0">
                  <a:pos x="244" y="0"/>
                </a:cxn>
                <a:cxn ang="0">
                  <a:pos x="125" y="10"/>
                </a:cxn>
                <a:cxn ang="0">
                  <a:pos x="5" y="16"/>
                </a:cxn>
                <a:cxn ang="0">
                  <a:pos x="0" y="21"/>
                </a:cxn>
                <a:cxn ang="0">
                  <a:pos x="0" y="37"/>
                </a:cxn>
                <a:cxn ang="0">
                  <a:pos x="104" y="222"/>
                </a:cxn>
                <a:cxn ang="0">
                  <a:pos x="114" y="533"/>
                </a:cxn>
                <a:cxn ang="0">
                  <a:pos x="32" y="729"/>
                </a:cxn>
                <a:cxn ang="0">
                  <a:pos x="21" y="735"/>
                </a:cxn>
                <a:cxn ang="0">
                  <a:pos x="42" y="751"/>
                </a:cxn>
                <a:cxn ang="0">
                  <a:pos x="98" y="762"/>
                </a:cxn>
                <a:cxn ang="0">
                  <a:pos x="156" y="758"/>
                </a:cxn>
                <a:cxn ang="0">
                  <a:pos x="221" y="751"/>
                </a:cxn>
                <a:cxn ang="0">
                  <a:pos x="270" y="751"/>
                </a:cxn>
                <a:cxn ang="0">
                  <a:pos x="319" y="751"/>
                </a:cxn>
                <a:cxn ang="0">
                  <a:pos x="346" y="745"/>
                </a:cxn>
                <a:cxn ang="0">
                  <a:pos x="352" y="729"/>
                </a:cxn>
                <a:cxn ang="0">
                  <a:pos x="249" y="457"/>
                </a:cxn>
                <a:cxn ang="0">
                  <a:pos x="292" y="452"/>
                </a:cxn>
                <a:cxn ang="0">
                  <a:pos x="331" y="468"/>
                </a:cxn>
                <a:cxn ang="0">
                  <a:pos x="383" y="539"/>
                </a:cxn>
                <a:cxn ang="0">
                  <a:pos x="439" y="610"/>
                </a:cxn>
                <a:cxn ang="0">
                  <a:pos x="493" y="675"/>
                </a:cxn>
                <a:cxn ang="0">
                  <a:pos x="553" y="739"/>
                </a:cxn>
                <a:cxn ang="0">
                  <a:pos x="710" y="789"/>
                </a:cxn>
                <a:cxn ang="0">
                  <a:pos x="313" y="392"/>
                </a:cxn>
                <a:cxn ang="0">
                  <a:pos x="373" y="364"/>
                </a:cxn>
                <a:cxn ang="0">
                  <a:pos x="412" y="283"/>
                </a:cxn>
                <a:cxn ang="0">
                  <a:pos x="417" y="169"/>
                </a:cxn>
                <a:cxn ang="0">
                  <a:pos x="368" y="81"/>
                </a:cxn>
                <a:cxn ang="0">
                  <a:pos x="298" y="65"/>
                </a:cxn>
                <a:cxn ang="0">
                  <a:pos x="255" y="71"/>
                </a:cxn>
                <a:cxn ang="0">
                  <a:pos x="244" y="77"/>
                </a:cxn>
                <a:cxn ang="0">
                  <a:pos x="238" y="364"/>
                </a:cxn>
                <a:cxn ang="0">
                  <a:pos x="255" y="382"/>
                </a:cxn>
                <a:cxn ang="0">
                  <a:pos x="282" y="386"/>
                </a:cxn>
              </a:cxnLst>
              <a:rect l="0" t="0" r="r" b="b"/>
              <a:pathLst>
                <a:path w="721" h="795">
                  <a:moveTo>
                    <a:pt x="710" y="789"/>
                  </a:moveTo>
                  <a:lnTo>
                    <a:pt x="715" y="789"/>
                  </a:lnTo>
                  <a:lnTo>
                    <a:pt x="715" y="783"/>
                  </a:lnTo>
                  <a:lnTo>
                    <a:pt x="715" y="779"/>
                  </a:lnTo>
                  <a:lnTo>
                    <a:pt x="721" y="773"/>
                  </a:lnTo>
                  <a:lnTo>
                    <a:pt x="450" y="419"/>
                  </a:lnTo>
                  <a:lnTo>
                    <a:pt x="482" y="370"/>
                  </a:lnTo>
                  <a:lnTo>
                    <a:pt x="515" y="326"/>
                  </a:lnTo>
                  <a:lnTo>
                    <a:pt x="547" y="272"/>
                  </a:lnTo>
                  <a:lnTo>
                    <a:pt x="559" y="207"/>
                  </a:lnTo>
                  <a:lnTo>
                    <a:pt x="553" y="152"/>
                  </a:lnTo>
                  <a:lnTo>
                    <a:pt x="542" y="104"/>
                  </a:lnTo>
                  <a:lnTo>
                    <a:pt x="520" y="60"/>
                  </a:lnTo>
                  <a:lnTo>
                    <a:pt x="482" y="33"/>
                  </a:lnTo>
                  <a:lnTo>
                    <a:pt x="423" y="16"/>
                  </a:lnTo>
                  <a:lnTo>
                    <a:pt x="368" y="6"/>
                  </a:lnTo>
                  <a:lnTo>
                    <a:pt x="303" y="0"/>
                  </a:lnTo>
                  <a:lnTo>
                    <a:pt x="244" y="0"/>
                  </a:lnTo>
                  <a:lnTo>
                    <a:pt x="184" y="6"/>
                  </a:lnTo>
                  <a:lnTo>
                    <a:pt x="125" y="10"/>
                  </a:lnTo>
                  <a:lnTo>
                    <a:pt x="64" y="16"/>
                  </a:lnTo>
                  <a:lnTo>
                    <a:pt x="5" y="16"/>
                  </a:lnTo>
                  <a:lnTo>
                    <a:pt x="0" y="16"/>
                  </a:lnTo>
                  <a:lnTo>
                    <a:pt x="0" y="21"/>
                  </a:lnTo>
                  <a:lnTo>
                    <a:pt x="0" y="33"/>
                  </a:lnTo>
                  <a:lnTo>
                    <a:pt x="0" y="37"/>
                  </a:lnTo>
                  <a:lnTo>
                    <a:pt x="85" y="71"/>
                  </a:lnTo>
                  <a:lnTo>
                    <a:pt x="104" y="222"/>
                  </a:lnTo>
                  <a:lnTo>
                    <a:pt x="108" y="376"/>
                  </a:lnTo>
                  <a:lnTo>
                    <a:pt x="114" y="533"/>
                  </a:lnTo>
                  <a:lnTo>
                    <a:pt x="114" y="686"/>
                  </a:lnTo>
                  <a:lnTo>
                    <a:pt x="32" y="729"/>
                  </a:lnTo>
                  <a:lnTo>
                    <a:pt x="27" y="729"/>
                  </a:lnTo>
                  <a:lnTo>
                    <a:pt x="21" y="735"/>
                  </a:lnTo>
                  <a:lnTo>
                    <a:pt x="21" y="739"/>
                  </a:lnTo>
                  <a:lnTo>
                    <a:pt x="42" y="751"/>
                  </a:lnTo>
                  <a:lnTo>
                    <a:pt x="70" y="762"/>
                  </a:lnTo>
                  <a:lnTo>
                    <a:pt x="98" y="762"/>
                  </a:lnTo>
                  <a:lnTo>
                    <a:pt x="129" y="762"/>
                  </a:lnTo>
                  <a:lnTo>
                    <a:pt x="156" y="758"/>
                  </a:lnTo>
                  <a:lnTo>
                    <a:pt x="189" y="751"/>
                  </a:lnTo>
                  <a:lnTo>
                    <a:pt x="221" y="751"/>
                  </a:lnTo>
                  <a:lnTo>
                    <a:pt x="249" y="751"/>
                  </a:lnTo>
                  <a:lnTo>
                    <a:pt x="270" y="751"/>
                  </a:lnTo>
                  <a:lnTo>
                    <a:pt x="298" y="751"/>
                  </a:lnTo>
                  <a:lnTo>
                    <a:pt x="319" y="751"/>
                  </a:lnTo>
                  <a:lnTo>
                    <a:pt x="341" y="751"/>
                  </a:lnTo>
                  <a:lnTo>
                    <a:pt x="346" y="745"/>
                  </a:lnTo>
                  <a:lnTo>
                    <a:pt x="352" y="739"/>
                  </a:lnTo>
                  <a:lnTo>
                    <a:pt x="352" y="729"/>
                  </a:lnTo>
                  <a:lnTo>
                    <a:pt x="249" y="659"/>
                  </a:lnTo>
                  <a:lnTo>
                    <a:pt x="249" y="457"/>
                  </a:lnTo>
                  <a:lnTo>
                    <a:pt x="270" y="452"/>
                  </a:lnTo>
                  <a:lnTo>
                    <a:pt x="292" y="452"/>
                  </a:lnTo>
                  <a:lnTo>
                    <a:pt x="313" y="457"/>
                  </a:lnTo>
                  <a:lnTo>
                    <a:pt x="331" y="468"/>
                  </a:lnTo>
                  <a:lnTo>
                    <a:pt x="358" y="501"/>
                  </a:lnTo>
                  <a:lnTo>
                    <a:pt x="383" y="539"/>
                  </a:lnTo>
                  <a:lnTo>
                    <a:pt x="412" y="572"/>
                  </a:lnTo>
                  <a:lnTo>
                    <a:pt x="439" y="610"/>
                  </a:lnTo>
                  <a:lnTo>
                    <a:pt x="466" y="641"/>
                  </a:lnTo>
                  <a:lnTo>
                    <a:pt x="493" y="675"/>
                  </a:lnTo>
                  <a:lnTo>
                    <a:pt x="520" y="708"/>
                  </a:lnTo>
                  <a:lnTo>
                    <a:pt x="553" y="739"/>
                  </a:lnTo>
                  <a:lnTo>
                    <a:pt x="705" y="795"/>
                  </a:lnTo>
                  <a:lnTo>
                    <a:pt x="710" y="789"/>
                  </a:lnTo>
                  <a:close/>
                  <a:moveTo>
                    <a:pt x="282" y="386"/>
                  </a:moveTo>
                  <a:lnTo>
                    <a:pt x="313" y="392"/>
                  </a:lnTo>
                  <a:lnTo>
                    <a:pt x="341" y="382"/>
                  </a:lnTo>
                  <a:lnTo>
                    <a:pt x="373" y="364"/>
                  </a:lnTo>
                  <a:lnTo>
                    <a:pt x="395" y="342"/>
                  </a:lnTo>
                  <a:lnTo>
                    <a:pt x="412" y="283"/>
                  </a:lnTo>
                  <a:lnTo>
                    <a:pt x="423" y="222"/>
                  </a:lnTo>
                  <a:lnTo>
                    <a:pt x="417" y="169"/>
                  </a:lnTo>
                  <a:lnTo>
                    <a:pt x="402" y="114"/>
                  </a:lnTo>
                  <a:lnTo>
                    <a:pt x="368" y="81"/>
                  </a:lnTo>
                  <a:lnTo>
                    <a:pt x="336" y="71"/>
                  </a:lnTo>
                  <a:lnTo>
                    <a:pt x="298" y="65"/>
                  </a:lnTo>
                  <a:lnTo>
                    <a:pt x="260" y="71"/>
                  </a:lnTo>
                  <a:lnTo>
                    <a:pt x="255" y="71"/>
                  </a:lnTo>
                  <a:lnTo>
                    <a:pt x="249" y="71"/>
                  </a:lnTo>
                  <a:lnTo>
                    <a:pt x="244" y="77"/>
                  </a:lnTo>
                  <a:lnTo>
                    <a:pt x="238" y="81"/>
                  </a:lnTo>
                  <a:lnTo>
                    <a:pt x="238" y="364"/>
                  </a:lnTo>
                  <a:lnTo>
                    <a:pt x="244" y="376"/>
                  </a:lnTo>
                  <a:lnTo>
                    <a:pt x="255" y="382"/>
                  </a:lnTo>
                  <a:lnTo>
                    <a:pt x="266" y="386"/>
                  </a:lnTo>
                  <a:lnTo>
                    <a:pt x="282" y="386"/>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96" name="Freeform 72"/>
            <p:cNvSpPr>
              <a:spLocks/>
            </p:cNvSpPr>
            <p:nvPr userDrawn="1"/>
          </p:nvSpPr>
          <p:spPr bwMode="auto">
            <a:xfrm>
              <a:off x="1457" y="2736"/>
              <a:ext cx="39" cy="40"/>
            </a:xfrm>
            <a:custGeom>
              <a:avLst/>
              <a:gdLst/>
              <a:ahLst/>
              <a:cxnLst>
                <a:cxn ang="0">
                  <a:pos x="374" y="767"/>
                </a:cxn>
                <a:cxn ang="0">
                  <a:pos x="455" y="604"/>
                </a:cxn>
                <a:cxn ang="0">
                  <a:pos x="525" y="434"/>
                </a:cxn>
                <a:cxn ang="0">
                  <a:pos x="608" y="262"/>
                </a:cxn>
                <a:cxn ang="0">
                  <a:pos x="705" y="108"/>
                </a:cxn>
                <a:cxn ang="0">
                  <a:pos x="765" y="98"/>
                </a:cxn>
                <a:cxn ang="0">
                  <a:pos x="776" y="87"/>
                </a:cxn>
                <a:cxn ang="0">
                  <a:pos x="749" y="65"/>
                </a:cxn>
                <a:cxn ang="0">
                  <a:pos x="684" y="49"/>
                </a:cxn>
                <a:cxn ang="0">
                  <a:pos x="614" y="43"/>
                </a:cxn>
                <a:cxn ang="0">
                  <a:pos x="542" y="37"/>
                </a:cxn>
                <a:cxn ang="0">
                  <a:pos x="504" y="37"/>
                </a:cxn>
                <a:cxn ang="0">
                  <a:pos x="494" y="43"/>
                </a:cxn>
                <a:cxn ang="0">
                  <a:pos x="575" y="114"/>
                </a:cxn>
                <a:cxn ang="0">
                  <a:pos x="531" y="233"/>
                </a:cxn>
                <a:cxn ang="0">
                  <a:pos x="488" y="358"/>
                </a:cxn>
                <a:cxn ang="0">
                  <a:pos x="434" y="478"/>
                </a:cxn>
                <a:cxn ang="0">
                  <a:pos x="363" y="582"/>
                </a:cxn>
                <a:cxn ang="0">
                  <a:pos x="293" y="348"/>
                </a:cxn>
                <a:cxn ang="0">
                  <a:pos x="244" y="98"/>
                </a:cxn>
                <a:cxn ang="0">
                  <a:pos x="283" y="65"/>
                </a:cxn>
                <a:cxn ang="0">
                  <a:pos x="337" y="43"/>
                </a:cxn>
                <a:cxn ang="0">
                  <a:pos x="337" y="31"/>
                </a:cxn>
                <a:cxn ang="0">
                  <a:pos x="6" y="0"/>
                </a:cxn>
                <a:cxn ang="0">
                  <a:pos x="0" y="15"/>
                </a:cxn>
                <a:cxn ang="0">
                  <a:pos x="6" y="31"/>
                </a:cxn>
                <a:cxn ang="0">
                  <a:pos x="65" y="59"/>
                </a:cxn>
                <a:cxn ang="0">
                  <a:pos x="103" y="108"/>
                </a:cxn>
                <a:cxn ang="0">
                  <a:pos x="147" y="272"/>
                </a:cxn>
                <a:cxn ang="0">
                  <a:pos x="184" y="434"/>
                </a:cxn>
                <a:cxn ang="0">
                  <a:pos x="221" y="598"/>
                </a:cxn>
                <a:cxn ang="0">
                  <a:pos x="270" y="762"/>
                </a:cxn>
                <a:cxn ang="0">
                  <a:pos x="283" y="773"/>
                </a:cxn>
                <a:cxn ang="0">
                  <a:pos x="298" y="777"/>
                </a:cxn>
              </a:cxnLst>
              <a:rect l="0" t="0" r="r" b="b"/>
              <a:pathLst>
                <a:path w="776" h="777">
                  <a:moveTo>
                    <a:pt x="298" y="777"/>
                  </a:moveTo>
                  <a:lnTo>
                    <a:pt x="374" y="767"/>
                  </a:lnTo>
                  <a:lnTo>
                    <a:pt x="417" y="691"/>
                  </a:lnTo>
                  <a:lnTo>
                    <a:pt x="455" y="604"/>
                  </a:lnTo>
                  <a:lnTo>
                    <a:pt x="494" y="521"/>
                  </a:lnTo>
                  <a:lnTo>
                    <a:pt x="525" y="434"/>
                  </a:lnTo>
                  <a:lnTo>
                    <a:pt x="564" y="348"/>
                  </a:lnTo>
                  <a:lnTo>
                    <a:pt x="608" y="262"/>
                  </a:lnTo>
                  <a:lnTo>
                    <a:pt x="651" y="185"/>
                  </a:lnTo>
                  <a:lnTo>
                    <a:pt x="705" y="108"/>
                  </a:lnTo>
                  <a:lnTo>
                    <a:pt x="759" y="98"/>
                  </a:lnTo>
                  <a:lnTo>
                    <a:pt x="765" y="98"/>
                  </a:lnTo>
                  <a:lnTo>
                    <a:pt x="770" y="92"/>
                  </a:lnTo>
                  <a:lnTo>
                    <a:pt x="776" y="87"/>
                  </a:lnTo>
                  <a:lnTo>
                    <a:pt x="776" y="81"/>
                  </a:lnTo>
                  <a:lnTo>
                    <a:pt x="749" y="65"/>
                  </a:lnTo>
                  <a:lnTo>
                    <a:pt x="721" y="59"/>
                  </a:lnTo>
                  <a:lnTo>
                    <a:pt x="684" y="49"/>
                  </a:lnTo>
                  <a:lnTo>
                    <a:pt x="651" y="49"/>
                  </a:lnTo>
                  <a:lnTo>
                    <a:pt x="614" y="43"/>
                  </a:lnTo>
                  <a:lnTo>
                    <a:pt x="581" y="43"/>
                  </a:lnTo>
                  <a:lnTo>
                    <a:pt x="542" y="37"/>
                  </a:lnTo>
                  <a:lnTo>
                    <a:pt x="510" y="31"/>
                  </a:lnTo>
                  <a:lnTo>
                    <a:pt x="504" y="37"/>
                  </a:lnTo>
                  <a:lnTo>
                    <a:pt x="500" y="37"/>
                  </a:lnTo>
                  <a:lnTo>
                    <a:pt x="494" y="43"/>
                  </a:lnTo>
                  <a:lnTo>
                    <a:pt x="494" y="49"/>
                  </a:lnTo>
                  <a:lnTo>
                    <a:pt x="575" y="114"/>
                  </a:lnTo>
                  <a:lnTo>
                    <a:pt x="552" y="173"/>
                  </a:lnTo>
                  <a:lnTo>
                    <a:pt x="531" y="233"/>
                  </a:lnTo>
                  <a:lnTo>
                    <a:pt x="510" y="299"/>
                  </a:lnTo>
                  <a:lnTo>
                    <a:pt x="488" y="358"/>
                  </a:lnTo>
                  <a:lnTo>
                    <a:pt x="461" y="419"/>
                  </a:lnTo>
                  <a:lnTo>
                    <a:pt x="434" y="478"/>
                  </a:lnTo>
                  <a:lnTo>
                    <a:pt x="401" y="533"/>
                  </a:lnTo>
                  <a:lnTo>
                    <a:pt x="363" y="582"/>
                  </a:lnTo>
                  <a:lnTo>
                    <a:pt x="320" y="472"/>
                  </a:lnTo>
                  <a:lnTo>
                    <a:pt x="293" y="348"/>
                  </a:lnTo>
                  <a:lnTo>
                    <a:pt x="266" y="222"/>
                  </a:lnTo>
                  <a:lnTo>
                    <a:pt x="244" y="98"/>
                  </a:lnTo>
                  <a:lnTo>
                    <a:pt x="254" y="75"/>
                  </a:lnTo>
                  <a:lnTo>
                    <a:pt x="283" y="65"/>
                  </a:lnTo>
                  <a:lnTo>
                    <a:pt x="310" y="54"/>
                  </a:lnTo>
                  <a:lnTo>
                    <a:pt x="337" y="43"/>
                  </a:lnTo>
                  <a:lnTo>
                    <a:pt x="337" y="37"/>
                  </a:lnTo>
                  <a:lnTo>
                    <a:pt x="337" y="31"/>
                  </a:lnTo>
                  <a:lnTo>
                    <a:pt x="337" y="27"/>
                  </a:lnTo>
                  <a:lnTo>
                    <a:pt x="6" y="0"/>
                  </a:lnTo>
                  <a:lnTo>
                    <a:pt x="0" y="10"/>
                  </a:lnTo>
                  <a:lnTo>
                    <a:pt x="0" y="15"/>
                  </a:lnTo>
                  <a:lnTo>
                    <a:pt x="0" y="27"/>
                  </a:lnTo>
                  <a:lnTo>
                    <a:pt x="6" y="31"/>
                  </a:lnTo>
                  <a:lnTo>
                    <a:pt x="33" y="43"/>
                  </a:lnTo>
                  <a:lnTo>
                    <a:pt x="65" y="59"/>
                  </a:lnTo>
                  <a:lnTo>
                    <a:pt x="86" y="75"/>
                  </a:lnTo>
                  <a:lnTo>
                    <a:pt x="103" y="108"/>
                  </a:lnTo>
                  <a:lnTo>
                    <a:pt x="126" y="191"/>
                  </a:lnTo>
                  <a:lnTo>
                    <a:pt x="147" y="272"/>
                  </a:lnTo>
                  <a:lnTo>
                    <a:pt x="163" y="354"/>
                  </a:lnTo>
                  <a:lnTo>
                    <a:pt x="184" y="434"/>
                  </a:lnTo>
                  <a:lnTo>
                    <a:pt x="200" y="517"/>
                  </a:lnTo>
                  <a:lnTo>
                    <a:pt x="221" y="598"/>
                  </a:lnTo>
                  <a:lnTo>
                    <a:pt x="244" y="680"/>
                  </a:lnTo>
                  <a:lnTo>
                    <a:pt x="270" y="762"/>
                  </a:lnTo>
                  <a:lnTo>
                    <a:pt x="277" y="767"/>
                  </a:lnTo>
                  <a:lnTo>
                    <a:pt x="283" y="773"/>
                  </a:lnTo>
                  <a:lnTo>
                    <a:pt x="293" y="777"/>
                  </a:lnTo>
                  <a:lnTo>
                    <a:pt x="298" y="777"/>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grpSp>
    </p:spTree>
  </p:cSld>
  <p:clrMap bg1="dk2" tx1="lt1" bg2="dk1" tx2="lt2" accent1="accent1" accent2="accent2" accent3="accent3" accent4="accent4" accent5="accent5" accent6="accent6" hlink="hlink" folHlink="folHlink"/>
  <p:sldLayoutIdLst>
    <p:sldLayoutId id="2147483858" r:id="rId1"/>
  </p:sldLayoutIdLst>
  <p:transition/>
  <p:txStyles>
    <p:titleStyle>
      <a:lvl1pPr algn="ctr" rtl="0" eaLnBrk="0" fontAlgn="base" hangingPunct="0">
        <a:spcBef>
          <a:spcPct val="0"/>
        </a:spcBef>
        <a:spcAft>
          <a:spcPct val="0"/>
        </a:spcAft>
        <a:defRPr sz="4000" b="1">
          <a:solidFill>
            <a:srgbClr val="FFFF66"/>
          </a:solidFill>
          <a:latin typeface="+mj-lt"/>
          <a:ea typeface="+mj-ea"/>
          <a:cs typeface="+mj-cs"/>
        </a:defRPr>
      </a:lvl1pPr>
      <a:lvl2pPr algn="ctr" rtl="0" eaLnBrk="0" fontAlgn="base" hangingPunct="0">
        <a:spcBef>
          <a:spcPct val="0"/>
        </a:spcBef>
        <a:spcAft>
          <a:spcPct val="0"/>
        </a:spcAft>
        <a:defRPr sz="4000" b="1">
          <a:solidFill>
            <a:srgbClr val="FFFF66"/>
          </a:solidFill>
          <a:latin typeface="Verdana" pitchFamily="34" charset="0"/>
        </a:defRPr>
      </a:lvl2pPr>
      <a:lvl3pPr algn="ctr" rtl="0" eaLnBrk="0" fontAlgn="base" hangingPunct="0">
        <a:spcBef>
          <a:spcPct val="0"/>
        </a:spcBef>
        <a:spcAft>
          <a:spcPct val="0"/>
        </a:spcAft>
        <a:defRPr sz="4000" b="1">
          <a:solidFill>
            <a:srgbClr val="FFFF66"/>
          </a:solidFill>
          <a:latin typeface="Verdana" pitchFamily="34" charset="0"/>
        </a:defRPr>
      </a:lvl3pPr>
      <a:lvl4pPr algn="ctr" rtl="0" eaLnBrk="0" fontAlgn="base" hangingPunct="0">
        <a:spcBef>
          <a:spcPct val="0"/>
        </a:spcBef>
        <a:spcAft>
          <a:spcPct val="0"/>
        </a:spcAft>
        <a:defRPr sz="4000" b="1">
          <a:solidFill>
            <a:srgbClr val="FFFF66"/>
          </a:solidFill>
          <a:latin typeface="Verdana" pitchFamily="34" charset="0"/>
        </a:defRPr>
      </a:lvl4pPr>
      <a:lvl5pPr algn="ctr" rtl="0" eaLnBrk="0" fontAlgn="base" hangingPunct="0">
        <a:spcBef>
          <a:spcPct val="0"/>
        </a:spcBef>
        <a:spcAft>
          <a:spcPct val="0"/>
        </a:spcAft>
        <a:defRPr sz="4000" b="1">
          <a:solidFill>
            <a:srgbClr val="FFFF66"/>
          </a:solidFill>
          <a:latin typeface="Verdana" pitchFamily="34" charset="0"/>
        </a:defRPr>
      </a:lvl5pPr>
      <a:lvl6pPr marL="457200" algn="ctr" rtl="0" eaLnBrk="0" fontAlgn="base" hangingPunct="0">
        <a:spcBef>
          <a:spcPct val="0"/>
        </a:spcBef>
        <a:spcAft>
          <a:spcPct val="0"/>
        </a:spcAft>
        <a:defRPr sz="4000" b="1">
          <a:solidFill>
            <a:srgbClr val="FFFF66"/>
          </a:solidFill>
          <a:latin typeface="Verdana" pitchFamily="34" charset="0"/>
        </a:defRPr>
      </a:lvl6pPr>
      <a:lvl7pPr marL="914400" algn="ctr" rtl="0" eaLnBrk="0" fontAlgn="base" hangingPunct="0">
        <a:spcBef>
          <a:spcPct val="0"/>
        </a:spcBef>
        <a:spcAft>
          <a:spcPct val="0"/>
        </a:spcAft>
        <a:defRPr sz="4000" b="1">
          <a:solidFill>
            <a:srgbClr val="FFFF66"/>
          </a:solidFill>
          <a:latin typeface="Verdana" pitchFamily="34" charset="0"/>
        </a:defRPr>
      </a:lvl7pPr>
      <a:lvl8pPr marL="1371600" algn="ctr" rtl="0" eaLnBrk="0" fontAlgn="base" hangingPunct="0">
        <a:spcBef>
          <a:spcPct val="0"/>
        </a:spcBef>
        <a:spcAft>
          <a:spcPct val="0"/>
        </a:spcAft>
        <a:defRPr sz="4000" b="1">
          <a:solidFill>
            <a:srgbClr val="FFFF66"/>
          </a:solidFill>
          <a:latin typeface="Verdana" pitchFamily="34" charset="0"/>
        </a:defRPr>
      </a:lvl8pPr>
      <a:lvl9pPr marL="1828800" algn="ctr" rtl="0" eaLnBrk="0" fontAlgn="base" hangingPunct="0">
        <a:spcBef>
          <a:spcPct val="0"/>
        </a:spcBef>
        <a:spcAft>
          <a:spcPct val="0"/>
        </a:spcAft>
        <a:defRPr sz="4000" b="1">
          <a:solidFill>
            <a:srgbClr val="FFFF66"/>
          </a:solidFill>
          <a:latin typeface="Verdana" pitchFamily="34" charset="0"/>
        </a:defRPr>
      </a:lvl9pPr>
    </p:titleStyle>
    <p:bodyStyle>
      <a:lvl1pPr marL="342900" indent="-342900" algn="l" rtl="0" eaLnBrk="0" fontAlgn="base" hangingPunct="0">
        <a:spcBef>
          <a:spcPct val="20000"/>
        </a:spcBef>
        <a:spcAft>
          <a:spcPct val="0"/>
        </a:spcAft>
        <a:buClr>
          <a:srgbClr val="9DC5A6"/>
        </a:buClr>
        <a:buSzPct val="6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9DC5A6"/>
        </a:buClr>
        <a:buFont typeface="Times New Roman" pitchFamily="18" charset="0"/>
        <a:buChar char="–"/>
        <a:defRPr sz="2600">
          <a:solidFill>
            <a:schemeClr val="tx1"/>
          </a:solidFill>
          <a:latin typeface="+mn-lt"/>
        </a:defRPr>
      </a:lvl2pPr>
      <a:lvl3pPr marL="1143000" indent="-228600" algn="l" rtl="0" eaLnBrk="0" fontAlgn="base" hangingPunct="0">
        <a:spcBef>
          <a:spcPct val="20000"/>
        </a:spcBef>
        <a:spcAft>
          <a:spcPct val="0"/>
        </a:spcAft>
        <a:buClr>
          <a:srgbClr val="9DC5A6"/>
        </a:buClr>
        <a:buSzPct val="50000"/>
        <a:buFont typeface="Wingdings" pitchFamily="2" charset="2"/>
        <a:buChar char="u"/>
        <a:defRPr sz="2400">
          <a:solidFill>
            <a:schemeClr val="tx1"/>
          </a:solidFill>
          <a:latin typeface="+mn-lt"/>
        </a:defRPr>
      </a:lvl3pPr>
      <a:lvl4pPr marL="1600200" indent="-228600" algn="l" rtl="0" eaLnBrk="0" fontAlgn="base" hangingPunct="0">
        <a:spcBef>
          <a:spcPct val="20000"/>
        </a:spcBef>
        <a:spcAft>
          <a:spcPct val="0"/>
        </a:spcAft>
        <a:buClr>
          <a:srgbClr val="9DC5A6"/>
        </a:buClr>
        <a:buSzPct val="100000"/>
        <a:buChar char="•"/>
        <a:defRPr sz="2000">
          <a:solidFill>
            <a:schemeClr val="tx1"/>
          </a:solidFill>
          <a:latin typeface="+mn-lt"/>
        </a:defRPr>
      </a:lvl4pPr>
      <a:lvl5pPr marL="2057400" indent="-228600" algn="l" rtl="0" eaLnBrk="0" fontAlgn="base" hangingPunct="0">
        <a:spcBef>
          <a:spcPct val="20000"/>
        </a:spcBef>
        <a:spcAft>
          <a:spcPct val="0"/>
        </a:spcAft>
        <a:buClr>
          <a:srgbClr val="9DC5A6"/>
        </a:buClr>
        <a:buSzPct val="100000"/>
        <a:buFont typeface="Times New Roman" pitchFamily="18" charset="0"/>
        <a:buChar char="–"/>
        <a:defRPr sz="2000">
          <a:solidFill>
            <a:schemeClr val="tx1"/>
          </a:solidFill>
          <a:latin typeface="+mn-lt"/>
        </a:defRPr>
      </a:lvl5pPr>
      <a:lvl6pPr marL="2514600" indent="-228600" algn="l" rtl="0" eaLnBrk="0" fontAlgn="base" hangingPunct="0">
        <a:spcBef>
          <a:spcPct val="20000"/>
        </a:spcBef>
        <a:spcAft>
          <a:spcPct val="0"/>
        </a:spcAft>
        <a:buClr>
          <a:srgbClr val="9DC5A6"/>
        </a:buClr>
        <a:buSzPct val="100000"/>
        <a:buFont typeface="Times New Roman" pitchFamily="18" charset="0"/>
        <a:buChar char="–"/>
        <a:defRPr sz="2000">
          <a:solidFill>
            <a:schemeClr val="tx1"/>
          </a:solidFill>
          <a:latin typeface="+mn-lt"/>
        </a:defRPr>
      </a:lvl6pPr>
      <a:lvl7pPr marL="2971800" indent="-228600" algn="l" rtl="0" eaLnBrk="0" fontAlgn="base" hangingPunct="0">
        <a:spcBef>
          <a:spcPct val="20000"/>
        </a:spcBef>
        <a:spcAft>
          <a:spcPct val="0"/>
        </a:spcAft>
        <a:buClr>
          <a:srgbClr val="9DC5A6"/>
        </a:buClr>
        <a:buSzPct val="100000"/>
        <a:buFont typeface="Times New Roman" pitchFamily="18" charset="0"/>
        <a:buChar char="–"/>
        <a:defRPr sz="2000">
          <a:solidFill>
            <a:schemeClr val="tx1"/>
          </a:solidFill>
          <a:latin typeface="+mn-lt"/>
        </a:defRPr>
      </a:lvl7pPr>
      <a:lvl8pPr marL="3429000" indent="-228600" algn="l" rtl="0" eaLnBrk="0" fontAlgn="base" hangingPunct="0">
        <a:spcBef>
          <a:spcPct val="20000"/>
        </a:spcBef>
        <a:spcAft>
          <a:spcPct val="0"/>
        </a:spcAft>
        <a:buClr>
          <a:srgbClr val="9DC5A6"/>
        </a:buClr>
        <a:buSzPct val="100000"/>
        <a:buFont typeface="Times New Roman" pitchFamily="18" charset="0"/>
        <a:buChar char="–"/>
        <a:defRPr sz="2000">
          <a:solidFill>
            <a:schemeClr val="tx1"/>
          </a:solidFill>
          <a:latin typeface="+mn-lt"/>
        </a:defRPr>
      </a:lvl8pPr>
      <a:lvl9pPr marL="3886200" indent="-228600" algn="l" rtl="0" eaLnBrk="0" fontAlgn="base" hangingPunct="0">
        <a:spcBef>
          <a:spcPct val="20000"/>
        </a:spcBef>
        <a:spcAft>
          <a:spcPct val="0"/>
        </a:spcAft>
        <a:buClr>
          <a:srgbClr val="9DC5A6"/>
        </a:buClr>
        <a:buSzPct val="100000"/>
        <a:buFont typeface="Times New Roman" pitchFamily="18"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2"/>
            </a:gs>
            <a:gs pos="100000">
              <a:srgbClr val="00185E"/>
            </a:gs>
          </a:gsLst>
          <a:lin ang="5400000" scaled="1"/>
        </a:gra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bwMode="auto">
          <a:xfrm>
            <a:off x="685800" y="285750"/>
            <a:ext cx="7905750" cy="1219200"/>
          </a:xfrm>
          <a:prstGeom prst="rect">
            <a:avLst/>
          </a:prstGeom>
          <a:noFill/>
          <a:ln w="9525">
            <a:noFill/>
            <a:miter lim="800000"/>
            <a:headEnd/>
            <a:tailEnd/>
          </a:ln>
          <a:effectLst>
            <a:outerShdw dist="35921" dir="2700000" algn="ctr" rotWithShape="0">
              <a:schemeClr val="bg1"/>
            </a:outerShdw>
          </a:effectLst>
        </p:spPr>
        <p:txBody>
          <a:bodyPr vert="horz" wrap="square" lIns="0" tIns="0" rIns="0" bIns="0" numCol="1" anchor="ctr" anchorCtr="0" compatLnSpc="1">
            <a:prstTxWarp prst="textNoShape">
              <a:avLst/>
            </a:prstTxWarp>
            <a:spAutoFit/>
          </a:bodyPr>
          <a:lstStyle/>
          <a:p>
            <a:pPr lvl="0"/>
            <a:r>
              <a:rPr lang="en-US" smtClean="0"/>
              <a:t>Click to edit Master title style</a:t>
            </a:r>
          </a:p>
        </p:txBody>
      </p:sp>
      <p:sp>
        <p:nvSpPr>
          <p:cNvPr id="2" name="Rectangle 4"/>
          <p:cNvSpPr>
            <a:spLocks noGrp="1" noChangeArrowheads="1"/>
          </p:cNvSpPr>
          <p:nvPr>
            <p:ph type="body" idx="1"/>
          </p:nvPr>
        </p:nvSpPr>
        <p:spPr bwMode="auto">
          <a:xfrm>
            <a:off x="931863" y="1763713"/>
            <a:ext cx="7793037"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51" name="Rectangle 27"/>
          <p:cNvSpPr>
            <a:spLocks noChangeArrowheads="1"/>
          </p:cNvSpPr>
          <p:nvPr userDrawn="1"/>
        </p:nvSpPr>
        <p:spPr bwMode="auto">
          <a:xfrm>
            <a:off x="0" y="6229350"/>
            <a:ext cx="9144000" cy="628650"/>
          </a:xfrm>
          <a:prstGeom prst="rect">
            <a:avLst/>
          </a:prstGeom>
          <a:solidFill>
            <a:schemeClr val="bg1"/>
          </a:solidFill>
          <a:ln w="9525">
            <a:noFill/>
            <a:miter lim="800000"/>
            <a:headEnd/>
            <a:tailEnd/>
          </a:ln>
          <a:effectLst/>
        </p:spPr>
        <p:txBody>
          <a:bodyPr wrap="none" anchor="ctr"/>
          <a:lstStyle/>
          <a:p>
            <a:pPr algn="ctr" defTabSz="914400">
              <a:defRPr/>
            </a:pPr>
            <a:endParaRPr lang="en-US" sz="2400">
              <a:solidFill>
                <a:srgbClr val="FFFFFF"/>
              </a:solidFill>
              <a:latin typeface="Times New Roman" pitchFamily="18" charset="0"/>
              <a:ea typeface="+mn-ea"/>
              <a:cs typeface="+mn-cs"/>
            </a:endParaRPr>
          </a:p>
        </p:txBody>
      </p:sp>
      <p:pic>
        <p:nvPicPr>
          <p:cNvPr id="1029" name="Picture 28" descr="TAGLINE"/>
          <p:cNvPicPr>
            <a:picLocks noChangeAspect="1" noChangeArrowheads="1"/>
          </p:cNvPicPr>
          <p:nvPr userDrawn="1"/>
        </p:nvPicPr>
        <p:blipFill>
          <a:blip r:embed="rId3"/>
          <a:srcRect/>
          <a:stretch>
            <a:fillRect/>
          </a:stretch>
        </p:blipFill>
        <p:spPr bwMode="auto">
          <a:xfrm>
            <a:off x="2071688" y="6432550"/>
            <a:ext cx="5145087" cy="211138"/>
          </a:xfrm>
          <a:prstGeom prst="rect">
            <a:avLst/>
          </a:prstGeom>
          <a:noFill/>
          <a:ln w="9525">
            <a:noFill/>
            <a:miter lim="800000"/>
            <a:headEnd/>
            <a:tailEnd/>
          </a:ln>
        </p:spPr>
      </p:pic>
      <p:grpSp>
        <p:nvGrpSpPr>
          <p:cNvPr id="1030" name="Group 30"/>
          <p:cNvGrpSpPr>
            <a:grpSpLocks/>
          </p:cNvGrpSpPr>
          <p:nvPr userDrawn="1"/>
        </p:nvGrpSpPr>
        <p:grpSpPr bwMode="auto">
          <a:xfrm>
            <a:off x="8004175" y="6140450"/>
            <a:ext cx="1012825" cy="554038"/>
            <a:chOff x="290" y="3850"/>
            <a:chExt cx="638" cy="349"/>
          </a:xfrm>
        </p:grpSpPr>
        <p:pic>
          <p:nvPicPr>
            <p:cNvPr id="3" name="Picture 24" descr="1BLUE"/>
            <p:cNvPicPr>
              <a:picLocks noChangeAspect="1" noChangeArrowheads="1"/>
            </p:cNvPicPr>
            <p:nvPr userDrawn="1"/>
          </p:nvPicPr>
          <p:blipFill>
            <a:blip r:embed="rId4"/>
            <a:srcRect/>
            <a:stretch>
              <a:fillRect/>
            </a:stretch>
          </p:blipFill>
          <p:spPr bwMode="auto">
            <a:xfrm>
              <a:off x="290" y="3850"/>
              <a:ext cx="574" cy="346"/>
            </a:xfrm>
            <a:prstGeom prst="rect">
              <a:avLst/>
            </a:prstGeom>
            <a:noFill/>
            <a:ln w="9525">
              <a:noFill/>
              <a:miter lim="800000"/>
              <a:headEnd/>
              <a:tailEnd/>
            </a:ln>
          </p:spPr>
        </p:pic>
        <p:sp>
          <p:nvSpPr>
            <p:cNvPr id="1053" name="Text Box 29"/>
            <p:cNvSpPr txBox="1">
              <a:spLocks noChangeArrowheads="1"/>
            </p:cNvSpPr>
            <p:nvPr userDrawn="1"/>
          </p:nvSpPr>
          <p:spPr bwMode="auto">
            <a:xfrm>
              <a:off x="881" y="4161"/>
              <a:ext cx="47" cy="38"/>
            </a:xfrm>
            <a:prstGeom prst="rect">
              <a:avLst/>
            </a:prstGeom>
            <a:noFill/>
            <a:ln w="9525">
              <a:noFill/>
              <a:miter lim="800000"/>
              <a:headEnd/>
              <a:tailEnd/>
            </a:ln>
            <a:effectLst/>
          </p:spPr>
          <p:txBody>
            <a:bodyPr wrap="none" lIns="0" tIns="0" rIns="0" bIns="0">
              <a:spAutoFit/>
            </a:bodyPr>
            <a:lstStyle/>
            <a:p>
              <a:pPr defTabSz="914400">
                <a:defRPr/>
              </a:pPr>
              <a:r>
                <a:rPr lang="en-US" sz="400">
                  <a:solidFill>
                    <a:srgbClr val="FFFFFF"/>
                  </a:solidFill>
                  <a:latin typeface="Arial" charset="0"/>
                  <a:ea typeface="+mn-ea"/>
                  <a:cs typeface="+mn-cs"/>
                </a:rPr>
                <a:t>TM</a:t>
              </a:r>
            </a:p>
          </p:txBody>
        </p:sp>
      </p:grpSp>
      <p:grpSp>
        <p:nvGrpSpPr>
          <p:cNvPr id="1031" name="Group 31"/>
          <p:cNvGrpSpPr>
            <a:grpSpLocks/>
          </p:cNvGrpSpPr>
          <p:nvPr userDrawn="1"/>
        </p:nvGrpSpPr>
        <p:grpSpPr bwMode="auto">
          <a:xfrm>
            <a:off x="180975" y="6086475"/>
            <a:ext cx="692150" cy="647700"/>
            <a:chOff x="1056" y="2736"/>
            <a:chExt cx="778" cy="808"/>
          </a:xfrm>
        </p:grpSpPr>
        <p:sp>
          <p:nvSpPr>
            <p:cNvPr id="1056" name="Freeform 32"/>
            <p:cNvSpPr>
              <a:spLocks/>
            </p:cNvSpPr>
            <p:nvPr userDrawn="1"/>
          </p:nvSpPr>
          <p:spPr bwMode="auto">
            <a:xfrm>
              <a:off x="1261" y="3271"/>
              <a:ext cx="300" cy="273"/>
            </a:xfrm>
            <a:custGeom>
              <a:avLst/>
              <a:gdLst/>
              <a:ahLst/>
              <a:cxnLst>
                <a:cxn ang="0">
                  <a:pos x="4976" y="5464"/>
                </a:cxn>
                <a:cxn ang="0">
                  <a:pos x="5252" y="5409"/>
                </a:cxn>
                <a:cxn ang="0">
                  <a:pos x="5517" y="5312"/>
                </a:cxn>
                <a:cxn ang="0">
                  <a:pos x="5762" y="5198"/>
                </a:cxn>
                <a:cxn ang="0">
                  <a:pos x="5860" y="5138"/>
                </a:cxn>
                <a:cxn ang="0">
                  <a:pos x="5882" y="5117"/>
                </a:cxn>
                <a:cxn ang="0">
                  <a:pos x="5789" y="5024"/>
                </a:cxn>
                <a:cxn ang="0">
                  <a:pos x="5680" y="5035"/>
                </a:cxn>
                <a:cxn ang="0">
                  <a:pos x="5474" y="5002"/>
                </a:cxn>
                <a:cxn ang="0">
                  <a:pos x="5213" y="4888"/>
                </a:cxn>
                <a:cxn ang="0">
                  <a:pos x="4998" y="4638"/>
                </a:cxn>
                <a:cxn ang="0">
                  <a:pos x="4888" y="4251"/>
                </a:cxn>
                <a:cxn ang="0">
                  <a:pos x="4954" y="3869"/>
                </a:cxn>
                <a:cxn ang="0">
                  <a:pos x="5170" y="3586"/>
                </a:cxn>
                <a:cxn ang="0">
                  <a:pos x="5513" y="3330"/>
                </a:cxn>
                <a:cxn ang="0">
                  <a:pos x="5892" y="3000"/>
                </a:cxn>
                <a:cxn ang="0">
                  <a:pos x="6005" y="2628"/>
                </a:cxn>
                <a:cxn ang="0">
                  <a:pos x="5909" y="2390"/>
                </a:cxn>
                <a:cxn ang="0">
                  <a:pos x="5610" y="2155"/>
                </a:cxn>
                <a:cxn ang="0">
                  <a:pos x="5197" y="1889"/>
                </a:cxn>
                <a:cxn ang="0">
                  <a:pos x="4768" y="1638"/>
                </a:cxn>
                <a:cxn ang="0">
                  <a:pos x="4335" y="1405"/>
                </a:cxn>
                <a:cxn ang="0">
                  <a:pos x="3884" y="1181"/>
                </a:cxn>
                <a:cxn ang="0">
                  <a:pos x="3423" y="963"/>
                </a:cxn>
                <a:cxn ang="0">
                  <a:pos x="2951" y="755"/>
                </a:cxn>
                <a:cxn ang="0">
                  <a:pos x="2469" y="549"/>
                </a:cxn>
                <a:cxn ang="0">
                  <a:pos x="2105" y="403"/>
                </a:cxn>
                <a:cxn ang="0">
                  <a:pos x="1872" y="311"/>
                </a:cxn>
                <a:cxn ang="0">
                  <a:pos x="1639" y="228"/>
                </a:cxn>
                <a:cxn ang="0">
                  <a:pos x="1406" y="147"/>
                </a:cxn>
                <a:cxn ang="0">
                  <a:pos x="1155" y="77"/>
                </a:cxn>
                <a:cxn ang="0">
                  <a:pos x="878" y="16"/>
                </a:cxn>
                <a:cxn ang="0">
                  <a:pos x="602" y="0"/>
                </a:cxn>
                <a:cxn ang="0">
                  <a:pos x="348" y="65"/>
                </a:cxn>
                <a:cxn ang="0">
                  <a:pos x="135" y="244"/>
                </a:cxn>
                <a:cxn ang="0">
                  <a:pos x="16" y="500"/>
                </a:cxn>
                <a:cxn ang="0">
                  <a:pos x="6" y="663"/>
                </a:cxn>
                <a:cxn ang="0">
                  <a:pos x="38" y="691"/>
                </a:cxn>
                <a:cxn ang="0">
                  <a:pos x="261" y="566"/>
                </a:cxn>
                <a:cxn ang="0">
                  <a:pos x="592" y="577"/>
                </a:cxn>
                <a:cxn ang="0">
                  <a:pos x="911" y="663"/>
                </a:cxn>
                <a:cxn ang="0">
                  <a:pos x="1215" y="767"/>
                </a:cxn>
                <a:cxn ang="0">
                  <a:pos x="1937" y="1050"/>
                </a:cxn>
                <a:cxn ang="0">
                  <a:pos x="2767" y="1420"/>
                </a:cxn>
                <a:cxn ang="0">
                  <a:pos x="3554" y="1812"/>
                </a:cxn>
                <a:cxn ang="0">
                  <a:pos x="4302" y="2231"/>
                </a:cxn>
                <a:cxn ang="0">
                  <a:pos x="4807" y="2547"/>
                </a:cxn>
                <a:cxn ang="0">
                  <a:pos x="5154" y="2917"/>
                </a:cxn>
                <a:cxn ang="0">
                  <a:pos x="5143" y="3206"/>
                </a:cxn>
                <a:cxn ang="0">
                  <a:pos x="5046" y="3363"/>
                </a:cxn>
                <a:cxn ang="0">
                  <a:pos x="4813" y="3570"/>
                </a:cxn>
                <a:cxn ang="0">
                  <a:pos x="4525" y="3798"/>
                </a:cxn>
                <a:cxn ang="0">
                  <a:pos x="4270" y="4038"/>
                </a:cxn>
                <a:cxn ang="0">
                  <a:pos x="4096" y="4343"/>
                </a:cxn>
                <a:cxn ang="0">
                  <a:pos x="4069" y="4768"/>
                </a:cxn>
                <a:cxn ang="0">
                  <a:pos x="4249" y="5159"/>
                </a:cxn>
                <a:cxn ang="0">
                  <a:pos x="4464" y="5345"/>
                </a:cxn>
                <a:cxn ang="0">
                  <a:pos x="4704" y="5449"/>
                </a:cxn>
              </a:cxnLst>
              <a:rect l="0" t="0" r="r" b="b"/>
              <a:pathLst>
                <a:path w="6012" h="5470">
                  <a:moveTo>
                    <a:pt x="4768" y="5464"/>
                  </a:moveTo>
                  <a:lnTo>
                    <a:pt x="4839" y="5470"/>
                  </a:lnTo>
                  <a:lnTo>
                    <a:pt x="4909" y="5470"/>
                  </a:lnTo>
                  <a:lnTo>
                    <a:pt x="4976" y="5464"/>
                  </a:lnTo>
                  <a:lnTo>
                    <a:pt x="5046" y="5454"/>
                  </a:lnTo>
                  <a:lnTo>
                    <a:pt x="5117" y="5443"/>
                  </a:lnTo>
                  <a:lnTo>
                    <a:pt x="5186" y="5427"/>
                  </a:lnTo>
                  <a:lnTo>
                    <a:pt x="5252" y="5409"/>
                  </a:lnTo>
                  <a:lnTo>
                    <a:pt x="5323" y="5387"/>
                  </a:lnTo>
                  <a:lnTo>
                    <a:pt x="5387" y="5366"/>
                  </a:lnTo>
                  <a:lnTo>
                    <a:pt x="5453" y="5339"/>
                  </a:lnTo>
                  <a:lnTo>
                    <a:pt x="5517" y="5312"/>
                  </a:lnTo>
                  <a:lnTo>
                    <a:pt x="5584" y="5285"/>
                  </a:lnTo>
                  <a:lnTo>
                    <a:pt x="5642" y="5258"/>
                  </a:lnTo>
                  <a:lnTo>
                    <a:pt x="5701" y="5225"/>
                  </a:lnTo>
                  <a:lnTo>
                    <a:pt x="5762" y="5198"/>
                  </a:lnTo>
                  <a:lnTo>
                    <a:pt x="5821" y="5165"/>
                  </a:lnTo>
                  <a:lnTo>
                    <a:pt x="5838" y="5154"/>
                  </a:lnTo>
                  <a:lnTo>
                    <a:pt x="5848" y="5149"/>
                  </a:lnTo>
                  <a:lnTo>
                    <a:pt x="5860" y="5138"/>
                  </a:lnTo>
                  <a:lnTo>
                    <a:pt x="5870" y="5132"/>
                  </a:lnTo>
                  <a:lnTo>
                    <a:pt x="5870" y="5128"/>
                  </a:lnTo>
                  <a:lnTo>
                    <a:pt x="5876" y="5122"/>
                  </a:lnTo>
                  <a:lnTo>
                    <a:pt x="5882" y="5117"/>
                  </a:lnTo>
                  <a:lnTo>
                    <a:pt x="5882" y="5110"/>
                  </a:lnTo>
                  <a:lnTo>
                    <a:pt x="5838" y="5024"/>
                  </a:lnTo>
                  <a:lnTo>
                    <a:pt x="5811" y="5024"/>
                  </a:lnTo>
                  <a:lnTo>
                    <a:pt x="5789" y="5024"/>
                  </a:lnTo>
                  <a:lnTo>
                    <a:pt x="5762" y="5030"/>
                  </a:lnTo>
                  <a:lnTo>
                    <a:pt x="5735" y="5030"/>
                  </a:lnTo>
                  <a:lnTo>
                    <a:pt x="5707" y="5030"/>
                  </a:lnTo>
                  <a:lnTo>
                    <a:pt x="5680" y="5035"/>
                  </a:lnTo>
                  <a:lnTo>
                    <a:pt x="5652" y="5030"/>
                  </a:lnTo>
                  <a:lnTo>
                    <a:pt x="5627" y="5024"/>
                  </a:lnTo>
                  <a:lnTo>
                    <a:pt x="5550" y="5018"/>
                  </a:lnTo>
                  <a:lnTo>
                    <a:pt x="5474" y="5002"/>
                  </a:lnTo>
                  <a:lnTo>
                    <a:pt x="5403" y="4980"/>
                  </a:lnTo>
                  <a:lnTo>
                    <a:pt x="5339" y="4959"/>
                  </a:lnTo>
                  <a:lnTo>
                    <a:pt x="5274" y="4926"/>
                  </a:lnTo>
                  <a:lnTo>
                    <a:pt x="5213" y="4888"/>
                  </a:lnTo>
                  <a:lnTo>
                    <a:pt x="5160" y="4845"/>
                  </a:lnTo>
                  <a:lnTo>
                    <a:pt x="5112" y="4795"/>
                  </a:lnTo>
                  <a:lnTo>
                    <a:pt x="5050" y="4725"/>
                  </a:lnTo>
                  <a:lnTo>
                    <a:pt x="4998" y="4638"/>
                  </a:lnTo>
                  <a:lnTo>
                    <a:pt x="4954" y="4550"/>
                  </a:lnTo>
                  <a:lnTo>
                    <a:pt x="4926" y="4452"/>
                  </a:lnTo>
                  <a:lnTo>
                    <a:pt x="4899" y="4355"/>
                  </a:lnTo>
                  <a:lnTo>
                    <a:pt x="4888" y="4251"/>
                  </a:lnTo>
                  <a:lnTo>
                    <a:pt x="4888" y="4147"/>
                  </a:lnTo>
                  <a:lnTo>
                    <a:pt x="4899" y="4050"/>
                  </a:lnTo>
                  <a:lnTo>
                    <a:pt x="4921" y="3957"/>
                  </a:lnTo>
                  <a:lnTo>
                    <a:pt x="4954" y="3869"/>
                  </a:lnTo>
                  <a:lnTo>
                    <a:pt x="4998" y="3788"/>
                  </a:lnTo>
                  <a:lnTo>
                    <a:pt x="5046" y="3718"/>
                  </a:lnTo>
                  <a:lnTo>
                    <a:pt x="5105" y="3647"/>
                  </a:lnTo>
                  <a:lnTo>
                    <a:pt x="5170" y="3586"/>
                  </a:lnTo>
                  <a:lnTo>
                    <a:pt x="5240" y="3527"/>
                  </a:lnTo>
                  <a:lnTo>
                    <a:pt x="5311" y="3472"/>
                  </a:lnTo>
                  <a:lnTo>
                    <a:pt x="5409" y="3402"/>
                  </a:lnTo>
                  <a:lnTo>
                    <a:pt x="5513" y="3330"/>
                  </a:lnTo>
                  <a:lnTo>
                    <a:pt x="5615" y="3259"/>
                  </a:lnTo>
                  <a:lnTo>
                    <a:pt x="5719" y="3184"/>
                  </a:lnTo>
                  <a:lnTo>
                    <a:pt x="5811" y="3097"/>
                  </a:lnTo>
                  <a:lnTo>
                    <a:pt x="5892" y="3000"/>
                  </a:lnTo>
                  <a:lnTo>
                    <a:pt x="5956" y="2896"/>
                  </a:lnTo>
                  <a:lnTo>
                    <a:pt x="6001" y="2769"/>
                  </a:lnTo>
                  <a:lnTo>
                    <a:pt x="6012" y="2699"/>
                  </a:lnTo>
                  <a:lnTo>
                    <a:pt x="6005" y="2628"/>
                  </a:lnTo>
                  <a:lnTo>
                    <a:pt x="5995" y="2563"/>
                  </a:lnTo>
                  <a:lnTo>
                    <a:pt x="5973" y="2498"/>
                  </a:lnTo>
                  <a:lnTo>
                    <a:pt x="5946" y="2443"/>
                  </a:lnTo>
                  <a:lnTo>
                    <a:pt x="5909" y="2390"/>
                  </a:lnTo>
                  <a:lnTo>
                    <a:pt x="5865" y="2341"/>
                  </a:lnTo>
                  <a:lnTo>
                    <a:pt x="5811" y="2298"/>
                  </a:lnTo>
                  <a:lnTo>
                    <a:pt x="5707" y="2227"/>
                  </a:lnTo>
                  <a:lnTo>
                    <a:pt x="5610" y="2155"/>
                  </a:lnTo>
                  <a:lnTo>
                    <a:pt x="5507" y="2090"/>
                  </a:lnTo>
                  <a:lnTo>
                    <a:pt x="5403" y="2019"/>
                  </a:lnTo>
                  <a:lnTo>
                    <a:pt x="5301" y="1953"/>
                  </a:lnTo>
                  <a:lnTo>
                    <a:pt x="5197" y="1889"/>
                  </a:lnTo>
                  <a:lnTo>
                    <a:pt x="5089" y="1823"/>
                  </a:lnTo>
                  <a:lnTo>
                    <a:pt x="4986" y="1762"/>
                  </a:lnTo>
                  <a:lnTo>
                    <a:pt x="4878" y="1698"/>
                  </a:lnTo>
                  <a:lnTo>
                    <a:pt x="4768" y="1638"/>
                  </a:lnTo>
                  <a:lnTo>
                    <a:pt x="4660" y="1577"/>
                  </a:lnTo>
                  <a:lnTo>
                    <a:pt x="4553" y="1519"/>
                  </a:lnTo>
                  <a:lnTo>
                    <a:pt x="4443" y="1458"/>
                  </a:lnTo>
                  <a:lnTo>
                    <a:pt x="4335" y="1405"/>
                  </a:lnTo>
                  <a:lnTo>
                    <a:pt x="4222" y="1344"/>
                  </a:lnTo>
                  <a:lnTo>
                    <a:pt x="4108" y="1291"/>
                  </a:lnTo>
                  <a:lnTo>
                    <a:pt x="3998" y="1235"/>
                  </a:lnTo>
                  <a:lnTo>
                    <a:pt x="3884" y="1181"/>
                  </a:lnTo>
                  <a:lnTo>
                    <a:pt x="3771" y="1127"/>
                  </a:lnTo>
                  <a:lnTo>
                    <a:pt x="3657" y="1072"/>
                  </a:lnTo>
                  <a:lnTo>
                    <a:pt x="3537" y="1017"/>
                  </a:lnTo>
                  <a:lnTo>
                    <a:pt x="3423" y="963"/>
                  </a:lnTo>
                  <a:lnTo>
                    <a:pt x="3303" y="909"/>
                  </a:lnTo>
                  <a:lnTo>
                    <a:pt x="3190" y="859"/>
                  </a:lnTo>
                  <a:lnTo>
                    <a:pt x="3071" y="805"/>
                  </a:lnTo>
                  <a:lnTo>
                    <a:pt x="2951" y="755"/>
                  </a:lnTo>
                  <a:lnTo>
                    <a:pt x="2833" y="702"/>
                  </a:lnTo>
                  <a:lnTo>
                    <a:pt x="2713" y="653"/>
                  </a:lnTo>
                  <a:lnTo>
                    <a:pt x="2594" y="598"/>
                  </a:lnTo>
                  <a:lnTo>
                    <a:pt x="2469" y="549"/>
                  </a:lnTo>
                  <a:lnTo>
                    <a:pt x="2349" y="496"/>
                  </a:lnTo>
                  <a:lnTo>
                    <a:pt x="2225" y="446"/>
                  </a:lnTo>
                  <a:lnTo>
                    <a:pt x="2165" y="425"/>
                  </a:lnTo>
                  <a:lnTo>
                    <a:pt x="2105" y="403"/>
                  </a:lnTo>
                  <a:lnTo>
                    <a:pt x="2045" y="382"/>
                  </a:lnTo>
                  <a:lnTo>
                    <a:pt x="1986" y="354"/>
                  </a:lnTo>
                  <a:lnTo>
                    <a:pt x="1931" y="332"/>
                  </a:lnTo>
                  <a:lnTo>
                    <a:pt x="1872" y="311"/>
                  </a:lnTo>
                  <a:lnTo>
                    <a:pt x="1811" y="288"/>
                  </a:lnTo>
                  <a:lnTo>
                    <a:pt x="1758" y="265"/>
                  </a:lnTo>
                  <a:lnTo>
                    <a:pt x="1698" y="244"/>
                  </a:lnTo>
                  <a:lnTo>
                    <a:pt x="1639" y="228"/>
                  </a:lnTo>
                  <a:lnTo>
                    <a:pt x="1579" y="207"/>
                  </a:lnTo>
                  <a:lnTo>
                    <a:pt x="1526" y="185"/>
                  </a:lnTo>
                  <a:lnTo>
                    <a:pt x="1465" y="170"/>
                  </a:lnTo>
                  <a:lnTo>
                    <a:pt x="1406" y="147"/>
                  </a:lnTo>
                  <a:lnTo>
                    <a:pt x="1345" y="130"/>
                  </a:lnTo>
                  <a:lnTo>
                    <a:pt x="1286" y="114"/>
                  </a:lnTo>
                  <a:lnTo>
                    <a:pt x="1222" y="98"/>
                  </a:lnTo>
                  <a:lnTo>
                    <a:pt x="1155" y="77"/>
                  </a:lnTo>
                  <a:lnTo>
                    <a:pt x="1085" y="59"/>
                  </a:lnTo>
                  <a:lnTo>
                    <a:pt x="1020" y="43"/>
                  </a:lnTo>
                  <a:lnTo>
                    <a:pt x="950" y="27"/>
                  </a:lnTo>
                  <a:lnTo>
                    <a:pt x="878" y="16"/>
                  </a:lnTo>
                  <a:lnTo>
                    <a:pt x="808" y="6"/>
                  </a:lnTo>
                  <a:lnTo>
                    <a:pt x="737" y="0"/>
                  </a:lnTo>
                  <a:lnTo>
                    <a:pt x="673" y="0"/>
                  </a:lnTo>
                  <a:lnTo>
                    <a:pt x="602" y="0"/>
                  </a:lnTo>
                  <a:lnTo>
                    <a:pt x="537" y="6"/>
                  </a:lnTo>
                  <a:lnTo>
                    <a:pt x="473" y="22"/>
                  </a:lnTo>
                  <a:lnTo>
                    <a:pt x="408" y="37"/>
                  </a:lnTo>
                  <a:lnTo>
                    <a:pt x="348" y="65"/>
                  </a:lnTo>
                  <a:lnTo>
                    <a:pt x="288" y="98"/>
                  </a:lnTo>
                  <a:lnTo>
                    <a:pt x="234" y="136"/>
                  </a:lnTo>
                  <a:lnTo>
                    <a:pt x="179" y="191"/>
                  </a:lnTo>
                  <a:lnTo>
                    <a:pt x="135" y="244"/>
                  </a:lnTo>
                  <a:lnTo>
                    <a:pt x="98" y="305"/>
                  </a:lnTo>
                  <a:lnTo>
                    <a:pt x="60" y="364"/>
                  </a:lnTo>
                  <a:lnTo>
                    <a:pt x="34" y="435"/>
                  </a:lnTo>
                  <a:lnTo>
                    <a:pt x="16" y="500"/>
                  </a:lnTo>
                  <a:lnTo>
                    <a:pt x="6" y="570"/>
                  </a:lnTo>
                  <a:lnTo>
                    <a:pt x="0" y="647"/>
                  </a:lnTo>
                  <a:lnTo>
                    <a:pt x="0" y="653"/>
                  </a:lnTo>
                  <a:lnTo>
                    <a:pt x="6" y="663"/>
                  </a:lnTo>
                  <a:lnTo>
                    <a:pt x="6" y="668"/>
                  </a:lnTo>
                  <a:lnTo>
                    <a:pt x="16" y="675"/>
                  </a:lnTo>
                  <a:lnTo>
                    <a:pt x="28" y="685"/>
                  </a:lnTo>
                  <a:lnTo>
                    <a:pt x="38" y="691"/>
                  </a:lnTo>
                  <a:lnTo>
                    <a:pt x="55" y="691"/>
                  </a:lnTo>
                  <a:lnTo>
                    <a:pt x="114" y="631"/>
                  </a:lnTo>
                  <a:lnTo>
                    <a:pt x="185" y="593"/>
                  </a:lnTo>
                  <a:lnTo>
                    <a:pt x="261" y="566"/>
                  </a:lnTo>
                  <a:lnTo>
                    <a:pt x="342" y="554"/>
                  </a:lnTo>
                  <a:lnTo>
                    <a:pt x="423" y="554"/>
                  </a:lnTo>
                  <a:lnTo>
                    <a:pt x="505" y="566"/>
                  </a:lnTo>
                  <a:lnTo>
                    <a:pt x="592" y="577"/>
                  </a:lnTo>
                  <a:lnTo>
                    <a:pt x="673" y="593"/>
                  </a:lnTo>
                  <a:lnTo>
                    <a:pt x="754" y="616"/>
                  </a:lnTo>
                  <a:lnTo>
                    <a:pt x="830" y="637"/>
                  </a:lnTo>
                  <a:lnTo>
                    <a:pt x="911" y="663"/>
                  </a:lnTo>
                  <a:lnTo>
                    <a:pt x="988" y="685"/>
                  </a:lnTo>
                  <a:lnTo>
                    <a:pt x="1063" y="712"/>
                  </a:lnTo>
                  <a:lnTo>
                    <a:pt x="1139" y="740"/>
                  </a:lnTo>
                  <a:lnTo>
                    <a:pt x="1215" y="767"/>
                  </a:lnTo>
                  <a:lnTo>
                    <a:pt x="1286" y="795"/>
                  </a:lnTo>
                  <a:lnTo>
                    <a:pt x="1508" y="882"/>
                  </a:lnTo>
                  <a:lnTo>
                    <a:pt x="1726" y="963"/>
                  </a:lnTo>
                  <a:lnTo>
                    <a:pt x="1937" y="1050"/>
                  </a:lnTo>
                  <a:lnTo>
                    <a:pt x="2149" y="1143"/>
                  </a:lnTo>
                  <a:lnTo>
                    <a:pt x="2360" y="1230"/>
                  </a:lnTo>
                  <a:lnTo>
                    <a:pt x="2566" y="1322"/>
                  </a:lnTo>
                  <a:lnTo>
                    <a:pt x="2767" y="1420"/>
                  </a:lnTo>
                  <a:lnTo>
                    <a:pt x="2968" y="1513"/>
                  </a:lnTo>
                  <a:lnTo>
                    <a:pt x="3169" y="1611"/>
                  </a:lnTo>
                  <a:lnTo>
                    <a:pt x="3364" y="1709"/>
                  </a:lnTo>
                  <a:lnTo>
                    <a:pt x="3554" y="1812"/>
                  </a:lnTo>
                  <a:lnTo>
                    <a:pt x="3743" y="1916"/>
                  </a:lnTo>
                  <a:lnTo>
                    <a:pt x="3933" y="2019"/>
                  </a:lnTo>
                  <a:lnTo>
                    <a:pt x="4118" y="2123"/>
                  </a:lnTo>
                  <a:lnTo>
                    <a:pt x="4302" y="2231"/>
                  </a:lnTo>
                  <a:lnTo>
                    <a:pt x="4481" y="2341"/>
                  </a:lnTo>
                  <a:lnTo>
                    <a:pt x="4584" y="2412"/>
                  </a:lnTo>
                  <a:lnTo>
                    <a:pt x="4694" y="2476"/>
                  </a:lnTo>
                  <a:lnTo>
                    <a:pt x="4807" y="2547"/>
                  </a:lnTo>
                  <a:lnTo>
                    <a:pt x="4915" y="2624"/>
                  </a:lnTo>
                  <a:lnTo>
                    <a:pt x="5013" y="2705"/>
                  </a:lnTo>
                  <a:lnTo>
                    <a:pt x="5093" y="2803"/>
                  </a:lnTo>
                  <a:lnTo>
                    <a:pt x="5154" y="2917"/>
                  </a:lnTo>
                  <a:lnTo>
                    <a:pt x="5182" y="3053"/>
                  </a:lnTo>
                  <a:lnTo>
                    <a:pt x="5170" y="3108"/>
                  </a:lnTo>
                  <a:lnTo>
                    <a:pt x="5160" y="3157"/>
                  </a:lnTo>
                  <a:lnTo>
                    <a:pt x="5143" y="3206"/>
                  </a:lnTo>
                  <a:lnTo>
                    <a:pt x="5122" y="3249"/>
                  </a:lnTo>
                  <a:lnTo>
                    <a:pt x="5099" y="3287"/>
                  </a:lnTo>
                  <a:lnTo>
                    <a:pt x="5072" y="3326"/>
                  </a:lnTo>
                  <a:lnTo>
                    <a:pt x="5046" y="3363"/>
                  </a:lnTo>
                  <a:lnTo>
                    <a:pt x="5013" y="3396"/>
                  </a:lnTo>
                  <a:lnTo>
                    <a:pt x="4948" y="3456"/>
                  </a:lnTo>
                  <a:lnTo>
                    <a:pt x="4884" y="3516"/>
                  </a:lnTo>
                  <a:lnTo>
                    <a:pt x="4813" y="3570"/>
                  </a:lnTo>
                  <a:lnTo>
                    <a:pt x="4742" y="3631"/>
                  </a:lnTo>
                  <a:lnTo>
                    <a:pt x="4667" y="3684"/>
                  </a:lnTo>
                  <a:lnTo>
                    <a:pt x="4595" y="3739"/>
                  </a:lnTo>
                  <a:lnTo>
                    <a:pt x="4525" y="3798"/>
                  </a:lnTo>
                  <a:lnTo>
                    <a:pt x="4460" y="3853"/>
                  </a:lnTo>
                  <a:lnTo>
                    <a:pt x="4390" y="3913"/>
                  </a:lnTo>
                  <a:lnTo>
                    <a:pt x="4329" y="3973"/>
                  </a:lnTo>
                  <a:lnTo>
                    <a:pt x="4270" y="4038"/>
                  </a:lnTo>
                  <a:lnTo>
                    <a:pt x="4216" y="4109"/>
                  </a:lnTo>
                  <a:lnTo>
                    <a:pt x="4172" y="4180"/>
                  </a:lnTo>
                  <a:lnTo>
                    <a:pt x="4129" y="4256"/>
                  </a:lnTo>
                  <a:lnTo>
                    <a:pt x="4096" y="4343"/>
                  </a:lnTo>
                  <a:lnTo>
                    <a:pt x="4069" y="4430"/>
                  </a:lnTo>
                  <a:lnTo>
                    <a:pt x="4058" y="4540"/>
                  </a:lnTo>
                  <a:lnTo>
                    <a:pt x="4058" y="4654"/>
                  </a:lnTo>
                  <a:lnTo>
                    <a:pt x="4069" y="4768"/>
                  </a:lnTo>
                  <a:lnTo>
                    <a:pt x="4096" y="4872"/>
                  </a:lnTo>
                  <a:lnTo>
                    <a:pt x="4139" y="4974"/>
                  </a:lnTo>
                  <a:lnTo>
                    <a:pt x="4188" y="5073"/>
                  </a:lnTo>
                  <a:lnTo>
                    <a:pt x="4249" y="5159"/>
                  </a:lnTo>
                  <a:lnTo>
                    <a:pt x="4319" y="5236"/>
                  </a:lnTo>
                  <a:lnTo>
                    <a:pt x="4368" y="5273"/>
                  </a:lnTo>
                  <a:lnTo>
                    <a:pt x="4417" y="5312"/>
                  </a:lnTo>
                  <a:lnTo>
                    <a:pt x="4464" y="5345"/>
                  </a:lnTo>
                  <a:lnTo>
                    <a:pt x="4520" y="5372"/>
                  </a:lnTo>
                  <a:lnTo>
                    <a:pt x="4580" y="5399"/>
                  </a:lnTo>
                  <a:lnTo>
                    <a:pt x="4638" y="5427"/>
                  </a:lnTo>
                  <a:lnTo>
                    <a:pt x="4704" y="5449"/>
                  </a:lnTo>
                  <a:lnTo>
                    <a:pt x="4768" y="5464"/>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57" name="Freeform 33"/>
            <p:cNvSpPr>
              <a:spLocks noEditPoints="1"/>
            </p:cNvSpPr>
            <p:nvPr userDrawn="1"/>
          </p:nvSpPr>
          <p:spPr bwMode="auto">
            <a:xfrm>
              <a:off x="1408" y="3489"/>
              <a:ext cx="37" cy="38"/>
            </a:xfrm>
            <a:custGeom>
              <a:avLst/>
              <a:gdLst/>
              <a:ahLst/>
              <a:cxnLst>
                <a:cxn ang="0">
                  <a:pos x="710" y="740"/>
                </a:cxn>
                <a:cxn ang="0">
                  <a:pos x="617" y="512"/>
                </a:cxn>
                <a:cxn ang="0">
                  <a:pos x="629" y="207"/>
                </a:cxn>
                <a:cxn ang="0">
                  <a:pos x="678" y="50"/>
                </a:cxn>
                <a:cxn ang="0">
                  <a:pos x="716" y="44"/>
                </a:cxn>
                <a:cxn ang="0">
                  <a:pos x="737" y="33"/>
                </a:cxn>
                <a:cxn ang="0">
                  <a:pos x="737" y="22"/>
                </a:cxn>
                <a:cxn ang="0">
                  <a:pos x="629" y="6"/>
                </a:cxn>
                <a:cxn ang="0">
                  <a:pos x="515" y="0"/>
                </a:cxn>
                <a:cxn ang="0">
                  <a:pos x="400" y="6"/>
                </a:cxn>
                <a:cxn ang="0">
                  <a:pos x="282" y="6"/>
                </a:cxn>
                <a:cxn ang="0">
                  <a:pos x="205" y="28"/>
                </a:cxn>
                <a:cxn ang="0">
                  <a:pos x="141" y="66"/>
                </a:cxn>
                <a:cxn ang="0">
                  <a:pos x="92" y="120"/>
                </a:cxn>
                <a:cxn ang="0">
                  <a:pos x="48" y="174"/>
                </a:cxn>
                <a:cxn ang="0">
                  <a:pos x="0" y="392"/>
                </a:cxn>
                <a:cxn ang="0">
                  <a:pos x="48" y="599"/>
                </a:cxn>
                <a:cxn ang="0">
                  <a:pos x="96" y="654"/>
                </a:cxn>
                <a:cxn ang="0">
                  <a:pos x="157" y="687"/>
                </a:cxn>
                <a:cxn ang="0">
                  <a:pos x="228" y="713"/>
                </a:cxn>
                <a:cxn ang="0">
                  <a:pos x="303" y="730"/>
                </a:cxn>
                <a:cxn ang="0">
                  <a:pos x="385" y="736"/>
                </a:cxn>
                <a:cxn ang="0">
                  <a:pos x="460" y="736"/>
                </a:cxn>
                <a:cxn ang="0">
                  <a:pos x="537" y="736"/>
                </a:cxn>
                <a:cxn ang="0">
                  <a:pos x="612" y="747"/>
                </a:cxn>
                <a:cxn ang="0">
                  <a:pos x="460" y="670"/>
                </a:cxn>
                <a:cxn ang="0">
                  <a:pos x="492" y="392"/>
                </a:cxn>
                <a:cxn ang="0">
                  <a:pos x="503" y="109"/>
                </a:cxn>
                <a:cxn ang="0">
                  <a:pos x="498" y="93"/>
                </a:cxn>
                <a:cxn ang="0">
                  <a:pos x="492" y="77"/>
                </a:cxn>
                <a:cxn ang="0">
                  <a:pos x="433" y="56"/>
                </a:cxn>
                <a:cxn ang="0">
                  <a:pos x="375" y="56"/>
                </a:cxn>
                <a:cxn ang="0">
                  <a:pos x="308" y="66"/>
                </a:cxn>
                <a:cxn ang="0">
                  <a:pos x="255" y="87"/>
                </a:cxn>
                <a:cxn ang="0">
                  <a:pos x="167" y="234"/>
                </a:cxn>
                <a:cxn ang="0">
                  <a:pos x="145" y="403"/>
                </a:cxn>
                <a:cxn ang="0">
                  <a:pos x="172" y="546"/>
                </a:cxn>
                <a:cxn ang="0">
                  <a:pos x="259" y="648"/>
                </a:cxn>
                <a:cxn ang="0">
                  <a:pos x="313" y="665"/>
                </a:cxn>
                <a:cxn ang="0">
                  <a:pos x="369" y="681"/>
                </a:cxn>
              </a:cxnLst>
              <a:rect l="0" t="0" r="r" b="b"/>
              <a:pathLst>
                <a:path w="737" h="747">
                  <a:moveTo>
                    <a:pt x="612" y="747"/>
                  </a:moveTo>
                  <a:lnTo>
                    <a:pt x="710" y="740"/>
                  </a:lnTo>
                  <a:lnTo>
                    <a:pt x="617" y="665"/>
                  </a:lnTo>
                  <a:lnTo>
                    <a:pt x="617" y="512"/>
                  </a:lnTo>
                  <a:lnTo>
                    <a:pt x="617" y="361"/>
                  </a:lnTo>
                  <a:lnTo>
                    <a:pt x="629" y="207"/>
                  </a:lnTo>
                  <a:lnTo>
                    <a:pt x="654" y="60"/>
                  </a:lnTo>
                  <a:lnTo>
                    <a:pt x="678" y="50"/>
                  </a:lnTo>
                  <a:lnTo>
                    <a:pt x="700" y="50"/>
                  </a:lnTo>
                  <a:lnTo>
                    <a:pt x="716" y="44"/>
                  </a:lnTo>
                  <a:lnTo>
                    <a:pt x="737" y="38"/>
                  </a:lnTo>
                  <a:lnTo>
                    <a:pt x="737" y="33"/>
                  </a:lnTo>
                  <a:lnTo>
                    <a:pt x="737" y="28"/>
                  </a:lnTo>
                  <a:lnTo>
                    <a:pt x="737" y="22"/>
                  </a:lnTo>
                  <a:lnTo>
                    <a:pt x="683" y="10"/>
                  </a:lnTo>
                  <a:lnTo>
                    <a:pt x="629" y="6"/>
                  </a:lnTo>
                  <a:lnTo>
                    <a:pt x="569" y="0"/>
                  </a:lnTo>
                  <a:lnTo>
                    <a:pt x="515" y="0"/>
                  </a:lnTo>
                  <a:lnTo>
                    <a:pt x="460" y="0"/>
                  </a:lnTo>
                  <a:lnTo>
                    <a:pt x="400" y="6"/>
                  </a:lnTo>
                  <a:lnTo>
                    <a:pt x="341" y="6"/>
                  </a:lnTo>
                  <a:lnTo>
                    <a:pt x="282" y="6"/>
                  </a:lnTo>
                  <a:lnTo>
                    <a:pt x="243" y="16"/>
                  </a:lnTo>
                  <a:lnTo>
                    <a:pt x="205" y="28"/>
                  </a:lnTo>
                  <a:lnTo>
                    <a:pt x="172" y="44"/>
                  </a:lnTo>
                  <a:lnTo>
                    <a:pt x="141" y="66"/>
                  </a:lnTo>
                  <a:lnTo>
                    <a:pt x="114" y="93"/>
                  </a:lnTo>
                  <a:lnTo>
                    <a:pt x="92" y="120"/>
                  </a:lnTo>
                  <a:lnTo>
                    <a:pt x="71" y="148"/>
                  </a:lnTo>
                  <a:lnTo>
                    <a:pt x="48" y="174"/>
                  </a:lnTo>
                  <a:lnTo>
                    <a:pt x="15" y="284"/>
                  </a:lnTo>
                  <a:lnTo>
                    <a:pt x="0" y="392"/>
                  </a:lnTo>
                  <a:lnTo>
                    <a:pt x="10" y="502"/>
                  </a:lnTo>
                  <a:lnTo>
                    <a:pt x="48" y="599"/>
                  </a:lnTo>
                  <a:lnTo>
                    <a:pt x="71" y="626"/>
                  </a:lnTo>
                  <a:lnTo>
                    <a:pt x="96" y="654"/>
                  </a:lnTo>
                  <a:lnTo>
                    <a:pt x="124" y="670"/>
                  </a:lnTo>
                  <a:lnTo>
                    <a:pt x="157" y="687"/>
                  </a:lnTo>
                  <a:lnTo>
                    <a:pt x="188" y="703"/>
                  </a:lnTo>
                  <a:lnTo>
                    <a:pt x="228" y="713"/>
                  </a:lnTo>
                  <a:lnTo>
                    <a:pt x="265" y="718"/>
                  </a:lnTo>
                  <a:lnTo>
                    <a:pt x="303" y="730"/>
                  </a:lnTo>
                  <a:lnTo>
                    <a:pt x="341" y="736"/>
                  </a:lnTo>
                  <a:lnTo>
                    <a:pt x="385" y="736"/>
                  </a:lnTo>
                  <a:lnTo>
                    <a:pt x="422" y="736"/>
                  </a:lnTo>
                  <a:lnTo>
                    <a:pt x="460" y="736"/>
                  </a:lnTo>
                  <a:lnTo>
                    <a:pt x="498" y="736"/>
                  </a:lnTo>
                  <a:lnTo>
                    <a:pt x="537" y="736"/>
                  </a:lnTo>
                  <a:lnTo>
                    <a:pt x="574" y="740"/>
                  </a:lnTo>
                  <a:lnTo>
                    <a:pt x="612" y="747"/>
                  </a:lnTo>
                  <a:close/>
                  <a:moveTo>
                    <a:pt x="369" y="681"/>
                  </a:moveTo>
                  <a:lnTo>
                    <a:pt x="460" y="670"/>
                  </a:lnTo>
                  <a:lnTo>
                    <a:pt x="482" y="533"/>
                  </a:lnTo>
                  <a:lnTo>
                    <a:pt x="492" y="392"/>
                  </a:lnTo>
                  <a:lnTo>
                    <a:pt x="498" y="251"/>
                  </a:lnTo>
                  <a:lnTo>
                    <a:pt x="503" y="109"/>
                  </a:lnTo>
                  <a:lnTo>
                    <a:pt x="498" y="99"/>
                  </a:lnTo>
                  <a:lnTo>
                    <a:pt x="498" y="93"/>
                  </a:lnTo>
                  <a:lnTo>
                    <a:pt x="498" y="82"/>
                  </a:lnTo>
                  <a:lnTo>
                    <a:pt x="492" y="77"/>
                  </a:lnTo>
                  <a:lnTo>
                    <a:pt x="466" y="66"/>
                  </a:lnTo>
                  <a:lnTo>
                    <a:pt x="433" y="56"/>
                  </a:lnTo>
                  <a:lnTo>
                    <a:pt x="400" y="56"/>
                  </a:lnTo>
                  <a:lnTo>
                    <a:pt x="375" y="56"/>
                  </a:lnTo>
                  <a:lnTo>
                    <a:pt x="341" y="56"/>
                  </a:lnTo>
                  <a:lnTo>
                    <a:pt x="308" y="66"/>
                  </a:lnTo>
                  <a:lnTo>
                    <a:pt x="282" y="77"/>
                  </a:lnTo>
                  <a:lnTo>
                    <a:pt x="255" y="87"/>
                  </a:lnTo>
                  <a:lnTo>
                    <a:pt x="199" y="153"/>
                  </a:lnTo>
                  <a:lnTo>
                    <a:pt x="167" y="234"/>
                  </a:lnTo>
                  <a:lnTo>
                    <a:pt x="151" y="315"/>
                  </a:lnTo>
                  <a:lnTo>
                    <a:pt x="145" y="403"/>
                  </a:lnTo>
                  <a:lnTo>
                    <a:pt x="151" y="479"/>
                  </a:lnTo>
                  <a:lnTo>
                    <a:pt x="172" y="546"/>
                  </a:lnTo>
                  <a:lnTo>
                    <a:pt x="205" y="604"/>
                  </a:lnTo>
                  <a:lnTo>
                    <a:pt x="259" y="648"/>
                  </a:lnTo>
                  <a:lnTo>
                    <a:pt x="292" y="660"/>
                  </a:lnTo>
                  <a:lnTo>
                    <a:pt x="313" y="665"/>
                  </a:lnTo>
                  <a:lnTo>
                    <a:pt x="341" y="675"/>
                  </a:lnTo>
                  <a:lnTo>
                    <a:pt x="369" y="681"/>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58" name="Freeform 34"/>
            <p:cNvSpPr>
              <a:spLocks/>
            </p:cNvSpPr>
            <p:nvPr userDrawn="1"/>
          </p:nvSpPr>
          <p:spPr bwMode="auto">
            <a:xfrm>
              <a:off x="1375" y="3483"/>
              <a:ext cx="27" cy="40"/>
            </a:xfrm>
            <a:custGeom>
              <a:avLst/>
              <a:gdLst/>
              <a:ahLst/>
              <a:cxnLst>
                <a:cxn ang="0">
                  <a:pos x="433" y="795"/>
                </a:cxn>
                <a:cxn ang="0">
                  <a:pos x="450" y="789"/>
                </a:cxn>
                <a:cxn ang="0">
                  <a:pos x="450" y="779"/>
                </a:cxn>
                <a:cxn ang="0">
                  <a:pos x="411" y="751"/>
                </a:cxn>
                <a:cxn ang="0">
                  <a:pos x="374" y="718"/>
                </a:cxn>
                <a:cxn ang="0">
                  <a:pos x="493" y="109"/>
                </a:cxn>
                <a:cxn ang="0">
                  <a:pos x="536" y="99"/>
                </a:cxn>
                <a:cxn ang="0">
                  <a:pos x="563" y="81"/>
                </a:cxn>
                <a:cxn ang="0">
                  <a:pos x="563" y="77"/>
                </a:cxn>
                <a:cxn ang="0">
                  <a:pos x="43" y="174"/>
                </a:cxn>
                <a:cxn ang="0">
                  <a:pos x="54" y="174"/>
                </a:cxn>
                <a:cxn ang="0">
                  <a:pos x="113" y="114"/>
                </a:cxn>
                <a:cxn ang="0">
                  <a:pos x="184" y="77"/>
                </a:cxn>
                <a:cxn ang="0">
                  <a:pos x="265" y="87"/>
                </a:cxn>
                <a:cxn ang="0">
                  <a:pos x="336" y="114"/>
                </a:cxn>
                <a:cxn ang="0">
                  <a:pos x="309" y="348"/>
                </a:cxn>
                <a:cxn ang="0">
                  <a:pos x="288" y="371"/>
                </a:cxn>
                <a:cxn ang="0">
                  <a:pos x="248" y="371"/>
                </a:cxn>
                <a:cxn ang="0">
                  <a:pos x="199" y="354"/>
                </a:cxn>
                <a:cxn ang="0">
                  <a:pos x="184" y="315"/>
                </a:cxn>
                <a:cxn ang="0">
                  <a:pos x="178" y="278"/>
                </a:cxn>
                <a:cxn ang="0">
                  <a:pos x="162" y="267"/>
                </a:cxn>
                <a:cxn ang="0">
                  <a:pos x="151" y="267"/>
                </a:cxn>
                <a:cxn ang="0">
                  <a:pos x="118" y="485"/>
                </a:cxn>
                <a:cxn ang="0">
                  <a:pos x="146" y="475"/>
                </a:cxn>
                <a:cxn ang="0">
                  <a:pos x="168" y="441"/>
                </a:cxn>
                <a:cxn ang="0">
                  <a:pos x="184" y="429"/>
                </a:cxn>
                <a:cxn ang="0">
                  <a:pos x="199" y="429"/>
                </a:cxn>
                <a:cxn ang="0">
                  <a:pos x="244" y="435"/>
                </a:cxn>
                <a:cxn ang="0">
                  <a:pos x="275" y="463"/>
                </a:cxn>
                <a:cxn ang="0">
                  <a:pos x="288" y="475"/>
                </a:cxn>
                <a:cxn ang="0">
                  <a:pos x="211" y="697"/>
                </a:cxn>
                <a:cxn ang="0">
                  <a:pos x="128" y="685"/>
                </a:cxn>
                <a:cxn ang="0">
                  <a:pos x="27" y="561"/>
                </a:cxn>
                <a:cxn ang="0">
                  <a:pos x="21" y="555"/>
                </a:cxn>
                <a:cxn ang="0">
                  <a:pos x="11" y="561"/>
                </a:cxn>
                <a:cxn ang="0">
                  <a:pos x="401" y="795"/>
                </a:cxn>
              </a:cxnLst>
              <a:rect l="0" t="0" r="r" b="b"/>
              <a:pathLst>
                <a:path w="569" h="795">
                  <a:moveTo>
                    <a:pt x="401" y="795"/>
                  </a:moveTo>
                  <a:lnTo>
                    <a:pt x="433" y="795"/>
                  </a:lnTo>
                  <a:lnTo>
                    <a:pt x="439" y="789"/>
                  </a:lnTo>
                  <a:lnTo>
                    <a:pt x="450" y="789"/>
                  </a:lnTo>
                  <a:lnTo>
                    <a:pt x="450" y="784"/>
                  </a:lnTo>
                  <a:lnTo>
                    <a:pt x="450" y="779"/>
                  </a:lnTo>
                  <a:lnTo>
                    <a:pt x="433" y="762"/>
                  </a:lnTo>
                  <a:lnTo>
                    <a:pt x="411" y="751"/>
                  </a:lnTo>
                  <a:lnTo>
                    <a:pt x="389" y="740"/>
                  </a:lnTo>
                  <a:lnTo>
                    <a:pt x="374" y="718"/>
                  </a:lnTo>
                  <a:lnTo>
                    <a:pt x="472" y="114"/>
                  </a:lnTo>
                  <a:lnTo>
                    <a:pt x="493" y="109"/>
                  </a:lnTo>
                  <a:lnTo>
                    <a:pt x="515" y="103"/>
                  </a:lnTo>
                  <a:lnTo>
                    <a:pt x="536" y="99"/>
                  </a:lnTo>
                  <a:lnTo>
                    <a:pt x="563" y="87"/>
                  </a:lnTo>
                  <a:lnTo>
                    <a:pt x="563" y="81"/>
                  </a:lnTo>
                  <a:lnTo>
                    <a:pt x="569" y="81"/>
                  </a:lnTo>
                  <a:lnTo>
                    <a:pt x="563" y="77"/>
                  </a:lnTo>
                  <a:lnTo>
                    <a:pt x="107" y="0"/>
                  </a:lnTo>
                  <a:lnTo>
                    <a:pt x="43" y="174"/>
                  </a:lnTo>
                  <a:lnTo>
                    <a:pt x="48" y="180"/>
                  </a:lnTo>
                  <a:lnTo>
                    <a:pt x="54" y="174"/>
                  </a:lnTo>
                  <a:lnTo>
                    <a:pt x="81" y="147"/>
                  </a:lnTo>
                  <a:lnTo>
                    <a:pt x="113" y="114"/>
                  </a:lnTo>
                  <a:lnTo>
                    <a:pt x="141" y="81"/>
                  </a:lnTo>
                  <a:lnTo>
                    <a:pt x="184" y="77"/>
                  </a:lnTo>
                  <a:lnTo>
                    <a:pt x="221" y="81"/>
                  </a:lnTo>
                  <a:lnTo>
                    <a:pt x="265" y="87"/>
                  </a:lnTo>
                  <a:lnTo>
                    <a:pt x="303" y="99"/>
                  </a:lnTo>
                  <a:lnTo>
                    <a:pt x="336" y="114"/>
                  </a:lnTo>
                  <a:lnTo>
                    <a:pt x="315" y="337"/>
                  </a:lnTo>
                  <a:lnTo>
                    <a:pt x="309" y="348"/>
                  </a:lnTo>
                  <a:lnTo>
                    <a:pt x="298" y="359"/>
                  </a:lnTo>
                  <a:lnTo>
                    <a:pt x="288" y="371"/>
                  </a:lnTo>
                  <a:lnTo>
                    <a:pt x="275" y="376"/>
                  </a:lnTo>
                  <a:lnTo>
                    <a:pt x="248" y="371"/>
                  </a:lnTo>
                  <a:lnTo>
                    <a:pt x="221" y="365"/>
                  </a:lnTo>
                  <a:lnTo>
                    <a:pt x="199" y="354"/>
                  </a:lnTo>
                  <a:lnTo>
                    <a:pt x="184" y="332"/>
                  </a:lnTo>
                  <a:lnTo>
                    <a:pt x="184" y="315"/>
                  </a:lnTo>
                  <a:lnTo>
                    <a:pt x="184" y="294"/>
                  </a:lnTo>
                  <a:lnTo>
                    <a:pt x="178" y="278"/>
                  </a:lnTo>
                  <a:lnTo>
                    <a:pt x="168" y="267"/>
                  </a:lnTo>
                  <a:lnTo>
                    <a:pt x="162" y="267"/>
                  </a:lnTo>
                  <a:lnTo>
                    <a:pt x="157" y="267"/>
                  </a:lnTo>
                  <a:lnTo>
                    <a:pt x="151" y="267"/>
                  </a:lnTo>
                  <a:lnTo>
                    <a:pt x="146" y="272"/>
                  </a:lnTo>
                  <a:lnTo>
                    <a:pt x="118" y="485"/>
                  </a:lnTo>
                  <a:lnTo>
                    <a:pt x="135" y="485"/>
                  </a:lnTo>
                  <a:lnTo>
                    <a:pt x="146" y="475"/>
                  </a:lnTo>
                  <a:lnTo>
                    <a:pt x="157" y="457"/>
                  </a:lnTo>
                  <a:lnTo>
                    <a:pt x="168" y="441"/>
                  </a:lnTo>
                  <a:lnTo>
                    <a:pt x="174" y="435"/>
                  </a:lnTo>
                  <a:lnTo>
                    <a:pt x="184" y="429"/>
                  </a:lnTo>
                  <a:lnTo>
                    <a:pt x="189" y="429"/>
                  </a:lnTo>
                  <a:lnTo>
                    <a:pt x="199" y="429"/>
                  </a:lnTo>
                  <a:lnTo>
                    <a:pt x="221" y="435"/>
                  </a:lnTo>
                  <a:lnTo>
                    <a:pt x="244" y="435"/>
                  </a:lnTo>
                  <a:lnTo>
                    <a:pt x="265" y="446"/>
                  </a:lnTo>
                  <a:lnTo>
                    <a:pt x="275" y="463"/>
                  </a:lnTo>
                  <a:lnTo>
                    <a:pt x="281" y="469"/>
                  </a:lnTo>
                  <a:lnTo>
                    <a:pt x="288" y="475"/>
                  </a:lnTo>
                  <a:lnTo>
                    <a:pt x="244" y="675"/>
                  </a:lnTo>
                  <a:lnTo>
                    <a:pt x="211" y="697"/>
                  </a:lnTo>
                  <a:lnTo>
                    <a:pt x="174" y="697"/>
                  </a:lnTo>
                  <a:lnTo>
                    <a:pt x="128" y="685"/>
                  </a:lnTo>
                  <a:lnTo>
                    <a:pt x="85" y="675"/>
                  </a:lnTo>
                  <a:lnTo>
                    <a:pt x="27" y="561"/>
                  </a:lnTo>
                  <a:lnTo>
                    <a:pt x="27" y="555"/>
                  </a:lnTo>
                  <a:lnTo>
                    <a:pt x="21" y="555"/>
                  </a:lnTo>
                  <a:lnTo>
                    <a:pt x="15" y="555"/>
                  </a:lnTo>
                  <a:lnTo>
                    <a:pt x="11" y="561"/>
                  </a:lnTo>
                  <a:lnTo>
                    <a:pt x="0" y="713"/>
                  </a:lnTo>
                  <a:lnTo>
                    <a:pt x="401" y="795"/>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59" name="Freeform 35"/>
            <p:cNvSpPr>
              <a:spLocks noEditPoints="1"/>
            </p:cNvSpPr>
            <p:nvPr userDrawn="1"/>
          </p:nvSpPr>
          <p:spPr bwMode="auto">
            <a:xfrm>
              <a:off x="1336" y="3477"/>
              <a:ext cx="34" cy="40"/>
            </a:xfrm>
            <a:custGeom>
              <a:avLst/>
              <a:gdLst/>
              <a:ahLst/>
              <a:cxnLst>
                <a:cxn ang="0">
                  <a:pos x="472" y="789"/>
                </a:cxn>
                <a:cxn ang="0">
                  <a:pos x="484" y="789"/>
                </a:cxn>
                <a:cxn ang="0">
                  <a:pos x="499" y="778"/>
                </a:cxn>
                <a:cxn ang="0">
                  <a:pos x="488" y="762"/>
                </a:cxn>
                <a:cxn ang="0">
                  <a:pos x="467" y="751"/>
                </a:cxn>
                <a:cxn ang="0">
                  <a:pos x="451" y="741"/>
                </a:cxn>
                <a:cxn ang="0">
                  <a:pos x="451" y="588"/>
                </a:cxn>
                <a:cxn ang="0">
                  <a:pos x="521" y="277"/>
                </a:cxn>
                <a:cxn ang="0">
                  <a:pos x="569" y="120"/>
                </a:cxn>
                <a:cxn ang="0">
                  <a:pos x="580" y="110"/>
                </a:cxn>
                <a:cxn ang="0">
                  <a:pos x="603" y="98"/>
                </a:cxn>
                <a:cxn ang="0">
                  <a:pos x="646" y="98"/>
                </a:cxn>
                <a:cxn ang="0">
                  <a:pos x="662" y="82"/>
                </a:cxn>
                <a:cxn ang="0">
                  <a:pos x="353" y="0"/>
                </a:cxn>
                <a:cxn ang="0">
                  <a:pos x="342" y="11"/>
                </a:cxn>
                <a:cxn ang="0">
                  <a:pos x="374" y="43"/>
                </a:cxn>
                <a:cxn ang="0">
                  <a:pos x="417" y="64"/>
                </a:cxn>
                <a:cxn ang="0">
                  <a:pos x="423" y="174"/>
                </a:cxn>
                <a:cxn ang="0">
                  <a:pos x="385" y="289"/>
                </a:cxn>
                <a:cxn ang="0">
                  <a:pos x="300" y="295"/>
                </a:cxn>
                <a:cxn ang="0">
                  <a:pos x="211" y="295"/>
                </a:cxn>
                <a:cxn ang="0">
                  <a:pos x="124" y="310"/>
                </a:cxn>
                <a:cxn ang="0">
                  <a:pos x="54" y="365"/>
                </a:cxn>
                <a:cxn ang="0">
                  <a:pos x="11" y="479"/>
                </a:cxn>
                <a:cxn ang="0">
                  <a:pos x="11" y="594"/>
                </a:cxn>
                <a:cxn ang="0">
                  <a:pos x="39" y="637"/>
                </a:cxn>
                <a:cxn ang="0">
                  <a:pos x="76" y="670"/>
                </a:cxn>
                <a:cxn ang="0">
                  <a:pos x="119" y="696"/>
                </a:cxn>
                <a:cxn ang="0">
                  <a:pos x="174" y="714"/>
                </a:cxn>
                <a:cxn ang="0">
                  <a:pos x="250" y="729"/>
                </a:cxn>
                <a:cxn ang="0">
                  <a:pos x="325" y="751"/>
                </a:cxn>
                <a:cxn ang="0">
                  <a:pos x="395" y="767"/>
                </a:cxn>
                <a:cxn ang="0">
                  <a:pos x="467" y="789"/>
                </a:cxn>
                <a:cxn ang="0">
                  <a:pos x="244" y="674"/>
                </a:cxn>
                <a:cxn ang="0">
                  <a:pos x="271" y="674"/>
                </a:cxn>
                <a:cxn ang="0">
                  <a:pos x="310" y="588"/>
                </a:cxn>
                <a:cxn ang="0">
                  <a:pos x="353" y="436"/>
                </a:cxn>
                <a:cxn ang="0">
                  <a:pos x="310" y="353"/>
                </a:cxn>
                <a:cxn ang="0">
                  <a:pos x="233" y="359"/>
                </a:cxn>
                <a:cxn ang="0">
                  <a:pos x="174" y="425"/>
                </a:cxn>
                <a:cxn ang="0">
                  <a:pos x="147" y="533"/>
                </a:cxn>
                <a:cxn ang="0">
                  <a:pos x="153" y="594"/>
                </a:cxn>
                <a:cxn ang="0">
                  <a:pos x="158" y="615"/>
                </a:cxn>
                <a:cxn ang="0">
                  <a:pos x="174" y="637"/>
                </a:cxn>
                <a:cxn ang="0">
                  <a:pos x="207" y="664"/>
                </a:cxn>
              </a:cxnLst>
              <a:rect l="0" t="0" r="r" b="b"/>
              <a:pathLst>
                <a:path w="662" h="789">
                  <a:moveTo>
                    <a:pt x="467" y="789"/>
                  </a:moveTo>
                  <a:lnTo>
                    <a:pt x="472" y="789"/>
                  </a:lnTo>
                  <a:lnTo>
                    <a:pt x="478" y="789"/>
                  </a:lnTo>
                  <a:lnTo>
                    <a:pt x="484" y="789"/>
                  </a:lnTo>
                  <a:lnTo>
                    <a:pt x="488" y="789"/>
                  </a:lnTo>
                  <a:lnTo>
                    <a:pt x="499" y="778"/>
                  </a:lnTo>
                  <a:lnTo>
                    <a:pt x="494" y="772"/>
                  </a:lnTo>
                  <a:lnTo>
                    <a:pt x="488" y="762"/>
                  </a:lnTo>
                  <a:lnTo>
                    <a:pt x="484" y="757"/>
                  </a:lnTo>
                  <a:lnTo>
                    <a:pt x="467" y="751"/>
                  </a:lnTo>
                  <a:lnTo>
                    <a:pt x="456" y="745"/>
                  </a:lnTo>
                  <a:lnTo>
                    <a:pt x="451" y="741"/>
                  </a:lnTo>
                  <a:lnTo>
                    <a:pt x="445" y="735"/>
                  </a:lnTo>
                  <a:lnTo>
                    <a:pt x="451" y="588"/>
                  </a:lnTo>
                  <a:lnTo>
                    <a:pt x="484" y="436"/>
                  </a:lnTo>
                  <a:lnTo>
                    <a:pt x="521" y="277"/>
                  </a:lnTo>
                  <a:lnTo>
                    <a:pt x="558" y="125"/>
                  </a:lnTo>
                  <a:lnTo>
                    <a:pt x="569" y="120"/>
                  </a:lnTo>
                  <a:lnTo>
                    <a:pt x="575" y="114"/>
                  </a:lnTo>
                  <a:lnTo>
                    <a:pt x="580" y="110"/>
                  </a:lnTo>
                  <a:lnTo>
                    <a:pt x="585" y="104"/>
                  </a:lnTo>
                  <a:lnTo>
                    <a:pt x="603" y="98"/>
                  </a:lnTo>
                  <a:lnTo>
                    <a:pt x="625" y="98"/>
                  </a:lnTo>
                  <a:lnTo>
                    <a:pt x="646" y="98"/>
                  </a:lnTo>
                  <a:lnTo>
                    <a:pt x="662" y="87"/>
                  </a:lnTo>
                  <a:lnTo>
                    <a:pt x="662" y="82"/>
                  </a:lnTo>
                  <a:lnTo>
                    <a:pt x="656" y="82"/>
                  </a:lnTo>
                  <a:lnTo>
                    <a:pt x="353" y="0"/>
                  </a:lnTo>
                  <a:lnTo>
                    <a:pt x="347" y="6"/>
                  </a:lnTo>
                  <a:lnTo>
                    <a:pt x="342" y="11"/>
                  </a:lnTo>
                  <a:lnTo>
                    <a:pt x="353" y="33"/>
                  </a:lnTo>
                  <a:lnTo>
                    <a:pt x="374" y="43"/>
                  </a:lnTo>
                  <a:lnTo>
                    <a:pt x="395" y="54"/>
                  </a:lnTo>
                  <a:lnTo>
                    <a:pt x="417" y="64"/>
                  </a:lnTo>
                  <a:lnTo>
                    <a:pt x="428" y="114"/>
                  </a:lnTo>
                  <a:lnTo>
                    <a:pt x="423" y="174"/>
                  </a:lnTo>
                  <a:lnTo>
                    <a:pt x="407" y="234"/>
                  </a:lnTo>
                  <a:lnTo>
                    <a:pt x="385" y="289"/>
                  </a:lnTo>
                  <a:lnTo>
                    <a:pt x="342" y="295"/>
                  </a:lnTo>
                  <a:lnTo>
                    <a:pt x="300" y="295"/>
                  </a:lnTo>
                  <a:lnTo>
                    <a:pt x="254" y="295"/>
                  </a:lnTo>
                  <a:lnTo>
                    <a:pt x="211" y="295"/>
                  </a:lnTo>
                  <a:lnTo>
                    <a:pt x="163" y="299"/>
                  </a:lnTo>
                  <a:lnTo>
                    <a:pt x="124" y="310"/>
                  </a:lnTo>
                  <a:lnTo>
                    <a:pt x="87" y="332"/>
                  </a:lnTo>
                  <a:lnTo>
                    <a:pt x="54" y="365"/>
                  </a:lnTo>
                  <a:lnTo>
                    <a:pt x="27" y="419"/>
                  </a:lnTo>
                  <a:lnTo>
                    <a:pt x="11" y="479"/>
                  </a:lnTo>
                  <a:lnTo>
                    <a:pt x="0" y="539"/>
                  </a:lnTo>
                  <a:lnTo>
                    <a:pt x="11" y="594"/>
                  </a:lnTo>
                  <a:lnTo>
                    <a:pt x="21" y="621"/>
                  </a:lnTo>
                  <a:lnTo>
                    <a:pt x="39" y="637"/>
                  </a:lnTo>
                  <a:lnTo>
                    <a:pt x="54" y="658"/>
                  </a:lnTo>
                  <a:lnTo>
                    <a:pt x="76" y="670"/>
                  </a:lnTo>
                  <a:lnTo>
                    <a:pt x="97" y="686"/>
                  </a:lnTo>
                  <a:lnTo>
                    <a:pt x="119" y="696"/>
                  </a:lnTo>
                  <a:lnTo>
                    <a:pt x="147" y="702"/>
                  </a:lnTo>
                  <a:lnTo>
                    <a:pt x="174" y="714"/>
                  </a:lnTo>
                  <a:lnTo>
                    <a:pt x="211" y="724"/>
                  </a:lnTo>
                  <a:lnTo>
                    <a:pt x="250" y="729"/>
                  </a:lnTo>
                  <a:lnTo>
                    <a:pt x="287" y="741"/>
                  </a:lnTo>
                  <a:lnTo>
                    <a:pt x="325" y="751"/>
                  </a:lnTo>
                  <a:lnTo>
                    <a:pt x="358" y="757"/>
                  </a:lnTo>
                  <a:lnTo>
                    <a:pt x="395" y="767"/>
                  </a:lnTo>
                  <a:lnTo>
                    <a:pt x="434" y="778"/>
                  </a:lnTo>
                  <a:lnTo>
                    <a:pt x="467" y="789"/>
                  </a:lnTo>
                  <a:close/>
                  <a:moveTo>
                    <a:pt x="228" y="674"/>
                  </a:moveTo>
                  <a:lnTo>
                    <a:pt x="244" y="674"/>
                  </a:lnTo>
                  <a:lnTo>
                    <a:pt x="260" y="674"/>
                  </a:lnTo>
                  <a:lnTo>
                    <a:pt x="271" y="674"/>
                  </a:lnTo>
                  <a:lnTo>
                    <a:pt x="287" y="664"/>
                  </a:lnTo>
                  <a:lnTo>
                    <a:pt x="310" y="588"/>
                  </a:lnTo>
                  <a:lnTo>
                    <a:pt x="337" y="511"/>
                  </a:lnTo>
                  <a:lnTo>
                    <a:pt x="353" y="436"/>
                  </a:lnTo>
                  <a:lnTo>
                    <a:pt x="342" y="359"/>
                  </a:lnTo>
                  <a:lnTo>
                    <a:pt x="310" y="353"/>
                  </a:lnTo>
                  <a:lnTo>
                    <a:pt x="271" y="353"/>
                  </a:lnTo>
                  <a:lnTo>
                    <a:pt x="233" y="359"/>
                  </a:lnTo>
                  <a:lnTo>
                    <a:pt x="207" y="382"/>
                  </a:lnTo>
                  <a:lnTo>
                    <a:pt x="174" y="425"/>
                  </a:lnTo>
                  <a:lnTo>
                    <a:pt x="158" y="479"/>
                  </a:lnTo>
                  <a:lnTo>
                    <a:pt x="147" y="533"/>
                  </a:lnTo>
                  <a:lnTo>
                    <a:pt x="141" y="582"/>
                  </a:lnTo>
                  <a:lnTo>
                    <a:pt x="153" y="594"/>
                  </a:lnTo>
                  <a:lnTo>
                    <a:pt x="158" y="604"/>
                  </a:lnTo>
                  <a:lnTo>
                    <a:pt x="158" y="615"/>
                  </a:lnTo>
                  <a:lnTo>
                    <a:pt x="158" y="625"/>
                  </a:lnTo>
                  <a:lnTo>
                    <a:pt x="174" y="637"/>
                  </a:lnTo>
                  <a:lnTo>
                    <a:pt x="190" y="653"/>
                  </a:lnTo>
                  <a:lnTo>
                    <a:pt x="207" y="664"/>
                  </a:lnTo>
                  <a:lnTo>
                    <a:pt x="228" y="674"/>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60" name="Freeform 36"/>
            <p:cNvSpPr>
              <a:spLocks noEditPoints="1"/>
            </p:cNvSpPr>
            <p:nvPr userDrawn="1"/>
          </p:nvSpPr>
          <p:spPr bwMode="auto">
            <a:xfrm>
              <a:off x="1308" y="3461"/>
              <a:ext cx="37" cy="42"/>
            </a:xfrm>
            <a:custGeom>
              <a:avLst/>
              <a:gdLst/>
              <a:ahLst/>
              <a:cxnLst>
                <a:cxn ang="0">
                  <a:pos x="184" y="832"/>
                </a:cxn>
                <a:cxn ang="0">
                  <a:pos x="298" y="696"/>
                </a:cxn>
                <a:cxn ang="0">
                  <a:pos x="412" y="555"/>
                </a:cxn>
                <a:cxn ang="0">
                  <a:pos x="530" y="413"/>
                </a:cxn>
                <a:cxn ang="0">
                  <a:pos x="667" y="293"/>
                </a:cxn>
                <a:cxn ang="0">
                  <a:pos x="704" y="293"/>
                </a:cxn>
                <a:cxn ang="0">
                  <a:pos x="738" y="288"/>
                </a:cxn>
                <a:cxn ang="0">
                  <a:pos x="743" y="283"/>
                </a:cxn>
                <a:cxn ang="0">
                  <a:pos x="721" y="261"/>
                </a:cxn>
                <a:cxn ang="0">
                  <a:pos x="656" y="234"/>
                </a:cxn>
                <a:cxn ang="0">
                  <a:pos x="580" y="213"/>
                </a:cxn>
                <a:cxn ang="0">
                  <a:pos x="509" y="197"/>
                </a:cxn>
                <a:cxn ang="0">
                  <a:pos x="472" y="197"/>
                </a:cxn>
                <a:cxn ang="0">
                  <a:pos x="477" y="218"/>
                </a:cxn>
                <a:cxn ang="0">
                  <a:pos x="520" y="244"/>
                </a:cxn>
                <a:cxn ang="0">
                  <a:pos x="515" y="305"/>
                </a:cxn>
                <a:cxn ang="0">
                  <a:pos x="460" y="375"/>
                </a:cxn>
                <a:cxn ang="0">
                  <a:pos x="395" y="403"/>
                </a:cxn>
                <a:cxn ang="0">
                  <a:pos x="342" y="385"/>
                </a:cxn>
                <a:cxn ang="0">
                  <a:pos x="288" y="370"/>
                </a:cxn>
                <a:cxn ang="0">
                  <a:pos x="244" y="342"/>
                </a:cxn>
                <a:cxn ang="0">
                  <a:pos x="217" y="321"/>
                </a:cxn>
                <a:cxn ang="0">
                  <a:pos x="211" y="311"/>
                </a:cxn>
                <a:cxn ang="0">
                  <a:pos x="238" y="152"/>
                </a:cxn>
                <a:cxn ang="0">
                  <a:pos x="288" y="152"/>
                </a:cxn>
                <a:cxn ang="0">
                  <a:pos x="315" y="142"/>
                </a:cxn>
                <a:cxn ang="0">
                  <a:pos x="315" y="130"/>
                </a:cxn>
                <a:cxn ang="0">
                  <a:pos x="17" y="0"/>
                </a:cxn>
                <a:cxn ang="0">
                  <a:pos x="11" y="6"/>
                </a:cxn>
                <a:cxn ang="0">
                  <a:pos x="0" y="10"/>
                </a:cxn>
                <a:cxn ang="0">
                  <a:pos x="0" y="22"/>
                </a:cxn>
                <a:cxn ang="0">
                  <a:pos x="81" y="234"/>
                </a:cxn>
                <a:cxn ang="0">
                  <a:pos x="81" y="489"/>
                </a:cxn>
                <a:cxn ang="0">
                  <a:pos x="81" y="637"/>
                </a:cxn>
                <a:cxn ang="0">
                  <a:pos x="81" y="783"/>
                </a:cxn>
                <a:cxn ang="0">
                  <a:pos x="108" y="828"/>
                </a:cxn>
                <a:cxn ang="0">
                  <a:pos x="152" y="838"/>
                </a:cxn>
                <a:cxn ang="0">
                  <a:pos x="259" y="610"/>
                </a:cxn>
                <a:cxn ang="0">
                  <a:pos x="331" y="527"/>
                </a:cxn>
                <a:cxn ang="0">
                  <a:pos x="232" y="435"/>
                </a:cxn>
                <a:cxn ang="0">
                  <a:pos x="211" y="517"/>
                </a:cxn>
                <a:cxn ang="0">
                  <a:pos x="211" y="620"/>
                </a:cxn>
                <a:cxn ang="0">
                  <a:pos x="217" y="637"/>
                </a:cxn>
                <a:cxn ang="0">
                  <a:pos x="222" y="647"/>
                </a:cxn>
              </a:cxnLst>
              <a:rect l="0" t="0" r="r" b="b"/>
              <a:pathLst>
                <a:path w="748" h="838">
                  <a:moveTo>
                    <a:pt x="152" y="838"/>
                  </a:moveTo>
                  <a:lnTo>
                    <a:pt x="184" y="832"/>
                  </a:lnTo>
                  <a:lnTo>
                    <a:pt x="238" y="767"/>
                  </a:lnTo>
                  <a:lnTo>
                    <a:pt x="298" y="696"/>
                  </a:lnTo>
                  <a:lnTo>
                    <a:pt x="352" y="626"/>
                  </a:lnTo>
                  <a:lnTo>
                    <a:pt x="412" y="555"/>
                  </a:lnTo>
                  <a:lnTo>
                    <a:pt x="472" y="484"/>
                  </a:lnTo>
                  <a:lnTo>
                    <a:pt x="530" y="413"/>
                  </a:lnTo>
                  <a:lnTo>
                    <a:pt x="597" y="348"/>
                  </a:lnTo>
                  <a:lnTo>
                    <a:pt x="667" y="293"/>
                  </a:lnTo>
                  <a:lnTo>
                    <a:pt x="683" y="293"/>
                  </a:lnTo>
                  <a:lnTo>
                    <a:pt x="704" y="293"/>
                  </a:lnTo>
                  <a:lnTo>
                    <a:pt x="721" y="293"/>
                  </a:lnTo>
                  <a:lnTo>
                    <a:pt x="738" y="288"/>
                  </a:lnTo>
                  <a:lnTo>
                    <a:pt x="743" y="288"/>
                  </a:lnTo>
                  <a:lnTo>
                    <a:pt x="743" y="283"/>
                  </a:lnTo>
                  <a:lnTo>
                    <a:pt x="748" y="277"/>
                  </a:lnTo>
                  <a:lnTo>
                    <a:pt x="721" y="261"/>
                  </a:lnTo>
                  <a:lnTo>
                    <a:pt x="689" y="250"/>
                  </a:lnTo>
                  <a:lnTo>
                    <a:pt x="656" y="234"/>
                  </a:lnTo>
                  <a:lnTo>
                    <a:pt x="619" y="223"/>
                  </a:lnTo>
                  <a:lnTo>
                    <a:pt x="580" y="213"/>
                  </a:lnTo>
                  <a:lnTo>
                    <a:pt x="548" y="207"/>
                  </a:lnTo>
                  <a:lnTo>
                    <a:pt x="509" y="197"/>
                  </a:lnTo>
                  <a:lnTo>
                    <a:pt x="477" y="190"/>
                  </a:lnTo>
                  <a:lnTo>
                    <a:pt x="472" y="197"/>
                  </a:lnTo>
                  <a:lnTo>
                    <a:pt x="466" y="201"/>
                  </a:lnTo>
                  <a:lnTo>
                    <a:pt x="477" y="218"/>
                  </a:lnTo>
                  <a:lnTo>
                    <a:pt x="499" y="228"/>
                  </a:lnTo>
                  <a:lnTo>
                    <a:pt x="520" y="244"/>
                  </a:lnTo>
                  <a:lnTo>
                    <a:pt x="530" y="266"/>
                  </a:lnTo>
                  <a:lnTo>
                    <a:pt x="515" y="305"/>
                  </a:lnTo>
                  <a:lnTo>
                    <a:pt x="493" y="342"/>
                  </a:lnTo>
                  <a:lnTo>
                    <a:pt x="460" y="375"/>
                  </a:lnTo>
                  <a:lnTo>
                    <a:pt x="429" y="403"/>
                  </a:lnTo>
                  <a:lnTo>
                    <a:pt x="395" y="403"/>
                  </a:lnTo>
                  <a:lnTo>
                    <a:pt x="368" y="398"/>
                  </a:lnTo>
                  <a:lnTo>
                    <a:pt x="342" y="385"/>
                  </a:lnTo>
                  <a:lnTo>
                    <a:pt x="315" y="381"/>
                  </a:lnTo>
                  <a:lnTo>
                    <a:pt x="288" y="370"/>
                  </a:lnTo>
                  <a:lnTo>
                    <a:pt x="265" y="354"/>
                  </a:lnTo>
                  <a:lnTo>
                    <a:pt x="244" y="342"/>
                  </a:lnTo>
                  <a:lnTo>
                    <a:pt x="222" y="327"/>
                  </a:lnTo>
                  <a:lnTo>
                    <a:pt x="217" y="321"/>
                  </a:lnTo>
                  <a:lnTo>
                    <a:pt x="211" y="315"/>
                  </a:lnTo>
                  <a:lnTo>
                    <a:pt x="211" y="311"/>
                  </a:lnTo>
                  <a:lnTo>
                    <a:pt x="222" y="157"/>
                  </a:lnTo>
                  <a:lnTo>
                    <a:pt x="238" y="152"/>
                  </a:lnTo>
                  <a:lnTo>
                    <a:pt x="259" y="152"/>
                  </a:lnTo>
                  <a:lnTo>
                    <a:pt x="288" y="152"/>
                  </a:lnTo>
                  <a:lnTo>
                    <a:pt x="309" y="147"/>
                  </a:lnTo>
                  <a:lnTo>
                    <a:pt x="315" y="142"/>
                  </a:lnTo>
                  <a:lnTo>
                    <a:pt x="315" y="136"/>
                  </a:lnTo>
                  <a:lnTo>
                    <a:pt x="315" y="130"/>
                  </a:lnTo>
                  <a:lnTo>
                    <a:pt x="309" y="120"/>
                  </a:lnTo>
                  <a:lnTo>
                    <a:pt x="17" y="0"/>
                  </a:lnTo>
                  <a:lnTo>
                    <a:pt x="11" y="0"/>
                  </a:lnTo>
                  <a:lnTo>
                    <a:pt x="11" y="6"/>
                  </a:lnTo>
                  <a:lnTo>
                    <a:pt x="5" y="6"/>
                  </a:lnTo>
                  <a:lnTo>
                    <a:pt x="0" y="10"/>
                  </a:lnTo>
                  <a:lnTo>
                    <a:pt x="0" y="16"/>
                  </a:lnTo>
                  <a:lnTo>
                    <a:pt x="0" y="22"/>
                  </a:lnTo>
                  <a:lnTo>
                    <a:pt x="64" y="114"/>
                  </a:lnTo>
                  <a:lnTo>
                    <a:pt x="81" y="234"/>
                  </a:lnTo>
                  <a:lnTo>
                    <a:pt x="75" y="364"/>
                  </a:lnTo>
                  <a:lnTo>
                    <a:pt x="81" y="489"/>
                  </a:lnTo>
                  <a:lnTo>
                    <a:pt x="81" y="566"/>
                  </a:lnTo>
                  <a:lnTo>
                    <a:pt x="81" y="637"/>
                  </a:lnTo>
                  <a:lnTo>
                    <a:pt x="81" y="713"/>
                  </a:lnTo>
                  <a:lnTo>
                    <a:pt x="81" y="783"/>
                  </a:lnTo>
                  <a:lnTo>
                    <a:pt x="87" y="811"/>
                  </a:lnTo>
                  <a:lnTo>
                    <a:pt x="108" y="828"/>
                  </a:lnTo>
                  <a:lnTo>
                    <a:pt x="131" y="832"/>
                  </a:lnTo>
                  <a:lnTo>
                    <a:pt x="152" y="838"/>
                  </a:lnTo>
                  <a:close/>
                  <a:moveTo>
                    <a:pt x="222" y="647"/>
                  </a:moveTo>
                  <a:lnTo>
                    <a:pt x="259" y="610"/>
                  </a:lnTo>
                  <a:lnTo>
                    <a:pt x="298" y="570"/>
                  </a:lnTo>
                  <a:lnTo>
                    <a:pt x="331" y="527"/>
                  </a:lnTo>
                  <a:lnTo>
                    <a:pt x="358" y="478"/>
                  </a:lnTo>
                  <a:lnTo>
                    <a:pt x="232" y="435"/>
                  </a:lnTo>
                  <a:lnTo>
                    <a:pt x="211" y="474"/>
                  </a:lnTo>
                  <a:lnTo>
                    <a:pt x="211" y="517"/>
                  </a:lnTo>
                  <a:lnTo>
                    <a:pt x="211" y="570"/>
                  </a:lnTo>
                  <a:lnTo>
                    <a:pt x="211" y="620"/>
                  </a:lnTo>
                  <a:lnTo>
                    <a:pt x="211" y="626"/>
                  </a:lnTo>
                  <a:lnTo>
                    <a:pt x="217" y="637"/>
                  </a:lnTo>
                  <a:lnTo>
                    <a:pt x="222" y="642"/>
                  </a:lnTo>
                  <a:lnTo>
                    <a:pt x="222" y="647"/>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61" name="Freeform 37"/>
            <p:cNvSpPr>
              <a:spLocks/>
            </p:cNvSpPr>
            <p:nvPr userDrawn="1"/>
          </p:nvSpPr>
          <p:spPr bwMode="auto">
            <a:xfrm>
              <a:off x="1506" y="2918"/>
              <a:ext cx="323" cy="582"/>
            </a:xfrm>
            <a:custGeom>
              <a:avLst/>
              <a:gdLst/>
              <a:ahLst/>
              <a:cxnLst>
                <a:cxn ang="0">
                  <a:pos x="2005" y="11561"/>
                </a:cxn>
                <a:cxn ang="0">
                  <a:pos x="2419" y="11371"/>
                </a:cxn>
                <a:cxn ang="0">
                  <a:pos x="2662" y="11180"/>
                </a:cxn>
                <a:cxn ang="0">
                  <a:pos x="2397" y="11164"/>
                </a:cxn>
                <a:cxn ang="0">
                  <a:pos x="1968" y="11072"/>
                </a:cxn>
                <a:cxn ang="0">
                  <a:pos x="1751" y="10821"/>
                </a:cxn>
                <a:cxn ang="0">
                  <a:pos x="1741" y="10261"/>
                </a:cxn>
                <a:cxn ang="0">
                  <a:pos x="2098" y="9896"/>
                </a:cxn>
                <a:cxn ang="0">
                  <a:pos x="2609" y="9624"/>
                </a:cxn>
                <a:cxn ang="0">
                  <a:pos x="3015" y="9232"/>
                </a:cxn>
                <a:cxn ang="0">
                  <a:pos x="2874" y="8650"/>
                </a:cxn>
                <a:cxn ang="0">
                  <a:pos x="2380" y="8541"/>
                </a:cxn>
                <a:cxn ang="0">
                  <a:pos x="1811" y="8541"/>
                </a:cxn>
                <a:cxn ang="0">
                  <a:pos x="1447" y="8340"/>
                </a:cxn>
                <a:cxn ang="0">
                  <a:pos x="1403" y="8045"/>
                </a:cxn>
                <a:cxn ang="0">
                  <a:pos x="1312" y="7816"/>
                </a:cxn>
                <a:cxn ang="0">
                  <a:pos x="1350" y="7675"/>
                </a:cxn>
                <a:cxn ang="0">
                  <a:pos x="1192" y="7588"/>
                </a:cxn>
                <a:cxn ang="0">
                  <a:pos x="1095" y="7250"/>
                </a:cxn>
                <a:cxn ang="0">
                  <a:pos x="817" y="7092"/>
                </a:cxn>
                <a:cxn ang="0">
                  <a:pos x="1099" y="6592"/>
                </a:cxn>
                <a:cxn ang="0">
                  <a:pos x="1143" y="5678"/>
                </a:cxn>
                <a:cxn ang="0">
                  <a:pos x="1610" y="4703"/>
                </a:cxn>
                <a:cxn ang="0">
                  <a:pos x="2283" y="4121"/>
                </a:cxn>
                <a:cxn ang="0">
                  <a:pos x="2993" y="3581"/>
                </a:cxn>
                <a:cxn ang="0">
                  <a:pos x="3721" y="3070"/>
                </a:cxn>
                <a:cxn ang="0">
                  <a:pos x="4442" y="2558"/>
                </a:cxn>
                <a:cxn ang="0">
                  <a:pos x="5152" y="2014"/>
                </a:cxn>
                <a:cxn ang="0">
                  <a:pos x="5738" y="1568"/>
                </a:cxn>
                <a:cxn ang="0">
                  <a:pos x="6281" y="1056"/>
                </a:cxn>
                <a:cxn ang="0">
                  <a:pos x="6411" y="403"/>
                </a:cxn>
                <a:cxn ang="0">
                  <a:pos x="6086" y="12"/>
                </a:cxn>
                <a:cxn ang="0">
                  <a:pos x="6032" y="159"/>
                </a:cxn>
                <a:cxn ang="0">
                  <a:pos x="5803" y="561"/>
                </a:cxn>
                <a:cxn ang="0">
                  <a:pos x="4919" y="1312"/>
                </a:cxn>
                <a:cxn ang="0">
                  <a:pos x="4035" y="1971"/>
                </a:cxn>
                <a:cxn ang="0">
                  <a:pos x="3297" y="2521"/>
                </a:cxn>
                <a:cxn ang="0">
                  <a:pos x="2868" y="2836"/>
                </a:cxn>
                <a:cxn ang="0">
                  <a:pos x="2440" y="3152"/>
                </a:cxn>
                <a:cxn ang="0">
                  <a:pos x="1560" y="3741"/>
                </a:cxn>
                <a:cxn ang="0">
                  <a:pos x="704" y="4742"/>
                </a:cxn>
                <a:cxn ang="0">
                  <a:pos x="341" y="6102"/>
                </a:cxn>
                <a:cxn ang="0">
                  <a:pos x="443" y="6488"/>
                </a:cxn>
                <a:cxn ang="0">
                  <a:pos x="135" y="6892"/>
                </a:cxn>
                <a:cxn ang="0">
                  <a:pos x="25" y="7273"/>
                </a:cxn>
                <a:cxn ang="0">
                  <a:pos x="199" y="7327"/>
                </a:cxn>
                <a:cxn ang="0">
                  <a:pos x="400" y="7349"/>
                </a:cxn>
                <a:cxn ang="0">
                  <a:pos x="400" y="7551"/>
                </a:cxn>
                <a:cxn ang="0">
                  <a:pos x="400" y="7773"/>
                </a:cxn>
                <a:cxn ang="0">
                  <a:pos x="509" y="7834"/>
                </a:cxn>
                <a:cxn ang="0">
                  <a:pos x="503" y="8035"/>
                </a:cxn>
                <a:cxn ang="0">
                  <a:pos x="644" y="8182"/>
                </a:cxn>
                <a:cxn ang="0">
                  <a:pos x="737" y="8699"/>
                </a:cxn>
                <a:cxn ang="0">
                  <a:pos x="1111" y="8786"/>
                </a:cxn>
                <a:cxn ang="0">
                  <a:pos x="1627" y="8802"/>
                </a:cxn>
                <a:cxn ang="0">
                  <a:pos x="2055" y="9020"/>
                </a:cxn>
                <a:cxn ang="0">
                  <a:pos x="2023" y="9618"/>
                </a:cxn>
                <a:cxn ang="0">
                  <a:pos x="1486" y="10027"/>
                </a:cxn>
                <a:cxn ang="0">
                  <a:pos x="992" y="10457"/>
                </a:cxn>
                <a:cxn ang="0">
                  <a:pos x="998" y="11284"/>
                </a:cxn>
                <a:cxn ang="0">
                  <a:pos x="1398" y="11605"/>
                </a:cxn>
              </a:cxnLst>
              <a:rect l="0" t="0" r="r" b="b"/>
              <a:pathLst>
                <a:path w="6455" h="11643">
                  <a:moveTo>
                    <a:pt x="1572" y="11643"/>
                  </a:moveTo>
                  <a:lnTo>
                    <a:pt x="1658" y="11638"/>
                  </a:lnTo>
                  <a:lnTo>
                    <a:pt x="1747" y="11626"/>
                  </a:lnTo>
                  <a:lnTo>
                    <a:pt x="1833" y="11611"/>
                  </a:lnTo>
                  <a:lnTo>
                    <a:pt x="1925" y="11589"/>
                  </a:lnTo>
                  <a:lnTo>
                    <a:pt x="2005" y="11561"/>
                  </a:lnTo>
                  <a:lnTo>
                    <a:pt x="2093" y="11534"/>
                  </a:lnTo>
                  <a:lnTo>
                    <a:pt x="2168" y="11502"/>
                  </a:lnTo>
                  <a:lnTo>
                    <a:pt x="2245" y="11463"/>
                  </a:lnTo>
                  <a:lnTo>
                    <a:pt x="2305" y="11431"/>
                  </a:lnTo>
                  <a:lnTo>
                    <a:pt x="2364" y="11404"/>
                  </a:lnTo>
                  <a:lnTo>
                    <a:pt x="2419" y="11371"/>
                  </a:lnTo>
                  <a:lnTo>
                    <a:pt x="2473" y="11339"/>
                  </a:lnTo>
                  <a:lnTo>
                    <a:pt x="2521" y="11306"/>
                  </a:lnTo>
                  <a:lnTo>
                    <a:pt x="2570" y="11273"/>
                  </a:lnTo>
                  <a:lnTo>
                    <a:pt x="2619" y="11235"/>
                  </a:lnTo>
                  <a:lnTo>
                    <a:pt x="2662" y="11192"/>
                  </a:lnTo>
                  <a:lnTo>
                    <a:pt x="2662" y="11180"/>
                  </a:lnTo>
                  <a:lnTo>
                    <a:pt x="2657" y="11164"/>
                  </a:lnTo>
                  <a:lnTo>
                    <a:pt x="2652" y="11153"/>
                  </a:lnTo>
                  <a:lnTo>
                    <a:pt x="2647" y="11142"/>
                  </a:lnTo>
                  <a:lnTo>
                    <a:pt x="2564" y="11148"/>
                  </a:lnTo>
                  <a:lnTo>
                    <a:pt x="2484" y="11158"/>
                  </a:lnTo>
                  <a:lnTo>
                    <a:pt x="2397" y="11164"/>
                  </a:lnTo>
                  <a:lnTo>
                    <a:pt x="2309" y="11170"/>
                  </a:lnTo>
                  <a:lnTo>
                    <a:pt x="2223" y="11170"/>
                  </a:lnTo>
                  <a:lnTo>
                    <a:pt x="2142" y="11153"/>
                  </a:lnTo>
                  <a:lnTo>
                    <a:pt x="2061" y="11131"/>
                  </a:lnTo>
                  <a:lnTo>
                    <a:pt x="1984" y="11088"/>
                  </a:lnTo>
                  <a:lnTo>
                    <a:pt x="1968" y="11072"/>
                  </a:lnTo>
                  <a:lnTo>
                    <a:pt x="1952" y="11066"/>
                  </a:lnTo>
                  <a:lnTo>
                    <a:pt x="1935" y="11055"/>
                  </a:lnTo>
                  <a:lnTo>
                    <a:pt x="1925" y="11049"/>
                  </a:lnTo>
                  <a:lnTo>
                    <a:pt x="1854" y="10985"/>
                  </a:lnTo>
                  <a:lnTo>
                    <a:pt x="1800" y="10908"/>
                  </a:lnTo>
                  <a:lnTo>
                    <a:pt x="1751" y="10821"/>
                  </a:lnTo>
                  <a:lnTo>
                    <a:pt x="1719" y="10729"/>
                  </a:lnTo>
                  <a:lnTo>
                    <a:pt x="1697" y="10636"/>
                  </a:lnTo>
                  <a:lnTo>
                    <a:pt x="1691" y="10538"/>
                  </a:lnTo>
                  <a:lnTo>
                    <a:pt x="1691" y="10440"/>
                  </a:lnTo>
                  <a:lnTo>
                    <a:pt x="1713" y="10342"/>
                  </a:lnTo>
                  <a:lnTo>
                    <a:pt x="1741" y="10261"/>
                  </a:lnTo>
                  <a:lnTo>
                    <a:pt x="1778" y="10196"/>
                  </a:lnTo>
                  <a:lnTo>
                    <a:pt x="1821" y="10135"/>
                  </a:lnTo>
                  <a:lnTo>
                    <a:pt x="1870" y="10076"/>
                  </a:lnTo>
                  <a:lnTo>
                    <a:pt x="1941" y="10010"/>
                  </a:lnTo>
                  <a:lnTo>
                    <a:pt x="2017" y="9951"/>
                  </a:lnTo>
                  <a:lnTo>
                    <a:pt x="2098" y="9896"/>
                  </a:lnTo>
                  <a:lnTo>
                    <a:pt x="2180" y="9846"/>
                  </a:lnTo>
                  <a:lnTo>
                    <a:pt x="2266" y="9803"/>
                  </a:lnTo>
                  <a:lnTo>
                    <a:pt x="2354" y="9760"/>
                  </a:lnTo>
                  <a:lnTo>
                    <a:pt x="2440" y="9716"/>
                  </a:lnTo>
                  <a:lnTo>
                    <a:pt x="2521" y="9673"/>
                  </a:lnTo>
                  <a:lnTo>
                    <a:pt x="2609" y="9624"/>
                  </a:lnTo>
                  <a:lnTo>
                    <a:pt x="2684" y="9575"/>
                  </a:lnTo>
                  <a:lnTo>
                    <a:pt x="2765" y="9520"/>
                  </a:lnTo>
                  <a:lnTo>
                    <a:pt x="2837" y="9461"/>
                  </a:lnTo>
                  <a:lnTo>
                    <a:pt x="2901" y="9396"/>
                  </a:lnTo>
                  <a:lnTo>
                    <a:pt x="2961" y="9319"/>
                  </a:lnTo>
                  <a:lnTo>
                    <a:pt x="3015" y="9232"/>
                  </a:lnTo>
                  <a:lnTo>
                    <a:pt x="3058" y="9139"/>
                  </a:lnTo>
                  <a:lnTo>
                    <a:pt x="3076" y="9014"/>
                  </a:lnTo>
                  <a:lnTo>
                    <a:pt x="3052" y="8888"/>
                  </a:lnTo>
                  <a:lnTo>
                    <a:pt x="3009" y="8780"/>
                  </a:lnTo>
                  <a:lnTo>
                    <a:pt x="2945" y="8693"/>
                  </a:lnTo>
                  <a:lnTo>
                    <a:pt x="2874" y="8650"/>
                  </a:lnTo>
                  <a:lnTo>
                    <a:pt x="2804" y="8617"/>
                  </a:lnTo>
                  <a:lnTo>
                    <a:pt x="2723" y="8589"/>
                  </a:lnTo>
                  <a:lnTo>
                    <a:pt x="2641" y="8568"/>
                  </a:lnTo>
                  <a:lnTo>
                    <a:pt x="2554" y="8558"/>
                  </a:lnTo>
                  <a:lnTo>
                    <a:pt x="2467" y="8546"/>
                  </a:lnTo>
                  <a:lnTo>
                    <a:pt x="2380" y="8541"/>
                  </a:lnTo>
                  <a:lnTo>
                    <a:pt x="2299" y="8536"/>
                  </a:lnTo>
                  <a:lnTo>
                    <a:pt x="2202" y="8541"/>
                  </a:lnTo>
                  <a:lnTo>
                    <a:pt x="2109" y="8546"/>
                  </a:lnTo>
                  <a:lnTo>
                    <a:pt x="2005" y="8546"/>
                  </a:lnTo>
                  <a:lnTo>
                    <a:pt x="1909" y="8546"/>
                  </a:lnTo>
                  <a:lnTo>
                    <a:pt x="1811" y="8541"/>
                  </a:lnTo>
                  <a:lnTo>
                    <a:pt x="1719" y="8524"/>
                  </a:lnTo>
                  <a:lnTo>
                    <a:pt x="1631" y="8491"/>
                  </a:lnTo>
                  <a:lnTo>
                    <a:pt x="1544" y="8442"/>
                  </a:lnTo>
                  <a:lnTo>
                    <a:pt x="1507" y="8416"/>
                  </a:lnTo>
                  <a:lnTo>
                    <a:pt x="1474" y="8383"/>
                  </a:lnTo>
                  <a:lnTo>
                    <a:pt x="1447" y="8340"/>
                  </a:lnTo>
                  <a:lnTo>
                    <a:pt x="1420" y="8296"/>
                  </a:lnTo>
                  <a:lnTo>
                    <a:pt x="1403" y="8253"/>
                  </a:lnTo>
                  <a:lnTo>
                    <a:pt x="1393" y="8203"/>
                  </a:lnTo>
                  <a:lnTo>
                    <a:pt x="1393" y="8149"/>
                  </a:lnTo>
                  <a:lnTo>
                    <a:pt x="1393" y="8099"/>
                  </a:lnTo>
                  <a:lnTo>
                    <a:pt x="1403" y="8045"/>
                  </a:lnTo>
                  <a:lnTo>
                    <a:pt x="1415" y="7985"/>
                  </a:lnTo>
                  <a:lnTo>
                    <a:pt x="1409" y="7937"/>
                  </a:lnTo>
                  <a:lnTo>
                    <a:pt x="1382" y="7893"/>
                  </a:lnTo>
                  <a:lnTo>
                    <a:pt x="1355" y="7877"/>
                  </a:lnTo>
                  <a:lnTo>
                    <a:pt x="1329" y="7850"/>
                  </a:lnTo>
                  <a:lnTo>
                    <a:pt x="1312" y="7816"/>
                  </a:lnTo>
                  <a:lnTo>
                    <a:pt x="1302" y="7779"/>
                  </a:lnTo>
                  <a:lnTo>
                    <a:pt x="1306" y="7746"/>
                  </a:lnTo>
                  <a:lnTo>
                    <a:pt x="1323" y="7723"/>
                  </a:lnTo>
                  <a:lnTo>
                    <a:pt x="1339" y="7702"/>
                  </a:lnTo>
                  <a:lnTo>
                    <a:pt x="1350" y="7681"/>
                  </a:lnTo>
                  <a:lnTo>
                    <a:pt x="1350" y="7675"/>
                  </a:lnTo>
                  <a:lnTo>
                    <a:pt x="1350" y="7671"/>
                  </a:lnTo>
                  <a:lnTo>
                    <a:pt x="1350" y="7665"/>
                  </a:lnTo>
                  <a:lnTo>
                    <a:pt x="1306" y="7653"/>
                  </a:lnTo>
                  <a:lnTo>
                    <a:pt x="1262" y="7643"/>
                  </a:lnTo>
                  <a:lnTo>
                    <a:pt x="1219" y="7621"/>
                  </a:lnTo>
                  <a:lnTo>
                    <a:pt x="1192" y="7588"/>
                  </a:lnTo>
                  <a:lnTo>
                    <a:pt x="1171" y="7517"/>
                  </a:lnTo>
                  <a:lnTo>
                    <a:pt x="1182" y="7447"/>
                  </a:lnTo>
                  <a:lnTo>
                    <a:pt x="1188" y="7381"/>
                  </a:lnTo>
                  <a:lnTo>
                    <a:pt x="1182" y="7310"/>
                  </a:lnTo>
                  <a:lnTo>
                    <a:pt x="1143" y="7273"/>
                  </a:lnTo>
                  <a:lnTo>
                    <a:pt x="1095" y="7250"/>
                  </a:lnTo>
                  <a:lnTo>
                    <a:pt x="1041" y="7235"/>
                  </a:lnTo>
                  <a:lnTo>
                    <a:pt x="981" y="7218"/>
                  </a:lnTo>
                  <a:lnTo>
                    <a:pt x="927" y="7202"/>
                  </a:lnTo>
                  <a:lnTo>
                    <a:pt x="878" y="7179"/>
                  </a:lnTo>
                  <a:lnTo>
                    <a:pt x="840" y="7142"/>
                  </a:lnTo>
                  <a:lnTo>
                    <a:pt x="817" y="7092"/>
                  </a:lnTo>
                  <a:lnTo>
                    <a:pt x="845" y="6994"/>
                  </a:lnTo>
                  <a:lnTo>
                    <a:pt x="884" y="6907"/>
                  </a:lnTo>
                  <a:lnTo>
                    <a:pt x="937" y="6827"/>
                  </a:lnTo>
                  <a:lnTo>
                    <a:pt x="992" y="6745"/>
                  </a:lnTo>
                  <a:lnTo>
                    <a:pt x="1047" y="6668"/>
                  </a:lnTo>
                  <a:lnTo>
                    <a:pt x="1099" y="6592"/>
                  </a:lnTo>
                  <a:lnTo>
                    <a:pt x="1155" y="6510"/>
                  </a:lnTo>
                  <a:lnTo>
                    <a:pt x="1198" y="6424"/>
                  </a:lnTo>
                  <a:lnTo>
                    <a:pt x="1133" y="6249"/>
                  </a:lnTo>
                  <a:lnTo>
                    <a:pt x="1105" y="6064"/>
                  </a:lnTo>
                  <a:lnTo>
                    <a:pt x="1111" y="5869"/>
                  </a:lnTo>
                  <a:lnTo>
                    <a:pt x="1143" y="5678"/>
                  </a:lnTo>
                  <a:lnTo>
                    <a:pt x="1192" y="5481"/>
                  </a:lnTo>
                  <a:lnTo>
                    <a:pt x="1258" y="5285"/>
                  </a:lnTo>
                  <a:lnTo>
                    <a:pt x="1329" y="5095"/>
                  </a:lnTo>
                  <a:lnTo>
                    <a:pt x="1393" y="4916"/>
                  </a:lnTo>
                  <a:lnTo>
                    <a:pt x="1502" y="4813"/>
                  </a:lnTo>
                  <a:lnTo>
                    <a:pt x="1610" y="4703"/>
                  </a:lnTo>
                  <a:lnTo>
                    <a:pt x="1719" y="4606"/>
                  </a:lnTo>
                  <a:lnTo>
                    <a:pt x="1827" y="4502"/>
                  </a:lnTo>
                  <a:lnTo>
                    <a:pt x="1941" y="4404"/>
                  </a:lnTo>
                  <a:lnTo>
                    <a:pt x="2055" y="4312"/>
                  </a:lnTo>
                  <a:lnTo>
                    <a:pt x="2168" y="4213"/>
                  </a:lnTo>
                  <a:lnTo>
                    <a:pt x="2283" y="4121"/>
                  </a:lnTo>
                  <a:lnTo>
                    <a:pt x="2402" y="4028"/>
                  </a:lnTo>
                  <a:lnTo>
                    <a:pt x="2517" y="3936"/>
                  </a:lnTo>
                  <a:lnTo>
                    <a:pt x="2635" y="3849"/>
                  </a:lnTo>
                  <a:lnTo>
                    <a:pt x="2754" y="3762"/>
                  </a:lnTo>
                  <a:lnTo>
                    <a:pt x="2874" y="3670"/>
                  </a:lnTo>
                  <a:lnTo>
                    <a:pt x="2993" y="3581"/>
                  </a:lnTo>
                  <a:lnTo>
                    <a:pt x="3113" y="3501"/>
                  </a:lnTo>
                  <a:lnTo>
                    <a:pt x="3233" y="3414"/>
                  </a:lnTo>
                  <a:lnTo>
                    <a:pt x="3356" y="3326"/>
                  </a:lnTo>
                  <a:lnTo>
                    <a:pt x="3476" y="3239"/>
                  </a:lnTo>
                  <a:lnTo>
                    <a:pt x="3595" y="3157"/>
                  </a:lnTo>
                  <a:lnTo>
                    <a:pt x="3721" y="3070"/>
                  </a:lnTo>
                  <a:lnTo>
                    <a:pt x="3841" y="2990"/>
                  </a:lnTo>
                  <a:lnTo>
                    <a:pt x="3959" y="2902"/>
                  </a:lnTo>
                  <a:lnTo>
                    <a:pt x="4083" y="2815"/>
                  </a:lnTo>
                  <a:lnTo>
                    <a:pt x="4203" y="2728"/>
                  </a:lnTo>
                  <a:lnTo>
                    <a:pt x="4323" y="2645"/>
                  </a:lnTo>
                  <a:lnTo>
                    <a:pt x="4442" y="2558"/>
                  </a:lnTo>
                  <a:lnTo>
                    <a:pt x="4561" y="2466"/>
                  </a:lnTo>
                  <a:lnTo>
                    <a:pt x="4681" y="2380"/>
                  </a:lnTo>
                  <a:lnTo>
                    <a:pt x="4801" y="2292"/>
                  </a:lnTo>
                  <a:lnTo>
                    <a:pt x="4919" y="2199"/>
                  </a:lnTo>
                  <a:lnTo>
                    <a:pt x="5039" y="2107"/>
                  </a:lnTo>
                  <a:lnTo>
                    <a:pt x="5152" y="2014"/>
                  </a:lnTo>
                  <a:lnTo>
                    <a:pt x="5240" y="1939"/>
                  </a:lnTo>
                  <a:lnTo>
                    <a:pt x="5333" y="1862"/>
                  </a:lnTo>
                  <a:lnTo>
                    <a:pt x="5430" y="1786"/>
                  </a:lnTo>
                  <a:lnTo>
                    <a:pt x="5532" y="1715"/>
                  </a:lnTo>
                  <a:lnTo>
                    <a:pt x="5636" y="1638"/>
                  </a:lnTo>
                  <a:lnTo>
                    <a:pt x="5738" y="1568"/>
                  </a:lnTo>
                  <a:lnTo>
                    <a:pt x="5842" y="1493"/>
                  </a:lnTo>
                  <a:lnTo>
                    <a:pt x="5944" y="1416"/>
                  </a:lnTo>
                  <a:lnTo>
                    <a:pt x="6036" y="1333"/>
                  </a:lnTo>
                  <a:lnTo>
                    <a:pt x="6130" y="1247"/>
                  </a:lnTo>
                  <a:lnTo>
                    <a:pt x="6210" y="1154"/>
                  </a:lnTo>
                  <a:lnTo>
                    <a:pt x="6281" y="1056"/>
                  </a:lnTo>
                  <a:lnTo>
                    <a:pt x="6346" y="953"/>
                  </a:lnTo>
                  <a:lnTo>
                    <a:pt x="6395" y="839"/>
                  </a:lnTo>
                  <a:lnTo>
                    <a:pt x="6432" y="719"/>
                  </a:lnTo>
                  <a:lnTo>
                    <a:pt x="6455" y="588"/>
                  </a:lnTo>
                  <a:lnTo>
                    <a:pt x="6438" y="491"/>
                  </a:lnTo>
                  <a:lnTo>
                    <a:pt x="6411" y="403"/>
                  </a:lnTo>
                  <a:lnTo>
                    <a:pt x="6374" y="322"/>
                  </a:lnTo>
                  <a:lnTo>
                    <a:pt x="6330" y="245"/>
                  </a:lnTo>
                  <a:lnTo>
                    <a:pt x="6275" y="181"/>
                  </a:lnTo>
                  <a:lnTo>
                    <a:pt x="6223" y="116"/>
                  </a:lnTo>
                  <a:lnTo>
                    <a:pt x="6156" y="61"/>
                  </a:lnTo>
                  <a:lnTo>
                    <a:pt x="6086" y="12"/>
                  </a:lnTo>
                  <a:lnTo>
                    <a:pt x="6081" y="6"/>
                  </a:lnTo>
                  <a:lnTo>
                    <a:pt x="6076" y="6"/>
                  </a:lnTo>
                  <a:lnTo>
                    <a:pt x="6070" y="0"/>
                  </a:lnTo>
                  <a:lnTo>
                    <a:pt x="6064" y="0"/>
                  </a:lnTo>
                  <a:lnTo>
                    <a:pt x="6053" y="83"/>
                  </a:lnTo>
                  <a:lnTo>
                    <a:pt x="6032" y="159"/>
                  </a:lnTo>
                  <a:lnTo>
                    <a:pt x="6010" y="234"/>
                  </a:lnTo>
                  <a:lnTo>
                    <a:pt x="5977" y="311"/>
                  </a:lnTo>
                  <a:lnTo>
                    <a:pt x="5944" y="382"/>
                  </a:lnTo>
                  <a:lnTo>
                    <a:pt x="5901" y="446"/>
                  </a:lnTo>
                  <a:lnTo>
                    <a:pt x="5852" y="507"/>
                  </a:lnTo>
                  <a:lnTo>
                    <a:pt x="5803" y="561"/>
                  </a:lnTo>
                  <a:lnTo>
                    <a:pt x="5658" y="698"/>
                  </a:lnTo>
                  <a:lnTo>
                    <a:pt x="5505" y="828"/>
                  </a:lnTo>
                  <a:lnTo>
                    <a:pt x="5360" y="953"/>
                  </a:lnTo>
                  <a:lnTo>
                    <a:pt x="5213" y="1078"/>
                  </a:lnTo>
                  <a:lnTo>
                    <a:pt x="5066" y="1198"/>
                  </a:lnTo>
                  <a:lnTo>
                    <a:pt x="4919" y="1312"/>
                  </a:lnTo>
                  <a:lnTo>
                    <a:pt x="4773" y="1426"/>
                  </a:lnTo>
                  <a:lnTo>
                    <a:pt x="4627" y="1536"/>
                  </a:lnTo>
                  <a:lnTo>
                    <a:pt x="4480" y="1644"/>
                  </a:lnTo>
                  <a:lnTo>
                    <a:pt x="4334" y="1754"/>
                  </a:lnTo>
                  <a:lnTo>
                    <a:pt x="4187" y="1862"/>
                  </a:lnTo>
                  <a:lnTo>
                    <a:pt x="4035" y="1971"/>
                  </a:lnTo>
                  <a:lnTo>
                    <a:pt x="3889" y="2081"/>
                  </a:lnTo>
                  <a:lnTo>
                    <a:pt x="3742" y="2189"/>
                  </a:lnTo>
                  <a:lnTo>
                    <a:pt x="3595" y="2298"/>
                  </a:lnTo>
                  <a:lnTo>
                    <a:pt x="3444" y="2412"/>
                  </a:lnTo>
                  <a:lnTo>
                    <a:pt x="3374" y="2466"/>
                  </a:lnTo>
                  <a:lnTo>
                    <a:pt x="3297" y="2521"/>
                  </a:lnTo>
                  <a:lnTo>
                    <a:pt x="3227" y="2574"/>
                  </a:lnTo>
                  <a:lnTo>
                    <a:pt x="3156" y="2630"/>
                  </a:lnTo>
                  <a:lnTo>
                    <a:pt x="3086" y="2679"/>
                  </a:lnTo>
                  <a:lnTo>
                    <a:pt x="3009" y="2734"/>
                  </a:lnTo>
                  <a:lnTo>
                    <a:pt x="2939" y="2788"/>
                  </a:lnTo>
                  <a:lnTo>
                    <a:pt x="2868" y="2836"/>
                  </a:lnTo>
                  <a:lnTo>
                    <a:pt x="2798" y="2892"/>
                  </a:lnTo>
                  <a:lnTo>
                    <a:pt x="2727" y="2940"/>
                  </a:lnTo>
                  <a:lnTo>
                    <a:pt x="2652" y="2994"/>
                  </a:lnTo>
                  <a:lnTo>
                    <a:pt x="2581" y="3043"/>
                  </a:lnTo>
                  <a:lnTo>
                    <a:pt x="2511" y="3098"/>
                  </a:lnTo>
                  <a:lnTo>
                    <a:pt x="2440" y="3152"/>
                  </a:lnTo>
                  <a:lnTo>
                    <a:pt x="2364" y="3202"/>
                  </a:lnTo>
                  <a:lnTo>
                    <a:pt x="2293" y="3255"/>
                  </a:lnTo>
                  <a:lnTo>
                    <a:pt x="2103" y="3365"/>
                  </a:lnTo>
                  <a:lnTo>
                    <a:pt x="1919" y="3479"/>
                  </a:lnTo>
                  <a:lnTo>
                    <a:pt x="1735" y="3604"/>
                  </a:lnTo>
                  <a:lnTo>
                    <a:pt x="1560" y="3741"/>
                  </a:lnTo>
                  <a:lnTo>
                    <a:pt x="1393" y="3882"/>
                  </a:lnTo>
                  <a:lnTo>
                    <a:pt x="1235" y="4034"/>
                  </a:lnTo>
                  <a:lnTo>
                    <a:pt x="1084" y="4198"/>
                  </a:lnTo>
                  <a:lnTo>
                    <a:pt x="948" y="4366"/>
                  </a:lnTo>
                  <a:lnTo>
                    <a:pt x="817" y="4551"/>
                  </a:lnTo>
                  <a:lnTo>
                    <a:pt x="704" y="4742"/>
                  </a:lnTo>
                  <a:lnTo>
                    <a:pt x="601" y="4943"/>
                  </a:lnTo>
                  <a:lnTo>
                    <a:pt x="513" y="5149"/>
                  </a:lnTo>
                  <a:lnTo>
                    <a:pt x="443" y="5373"/>
                  </a:lnTo>
                  <a:lnTo>
                    <a:pt x="390" y="5608"/>
                  </a:lnTo>
                  <a:lnTo>
                    <a:pt x="356" y="5846"/>
                  </a:lnTo>
                  <a:lnTo>
                    <a:pt x="341" y="6102"/>
                  </a:lnTo>
                  <a:lnTo>
                    <a:pt x="368" y="6168"/>
                  </a:lnTo>
                  <a:lnTo>
                    <a:pt x="400" y="6233"/>
                  </a:lnTo>
                  <a:lnTo>
                    <a:pt x="422" y="6298"/>
                  </a:lnTo>
                  <a:lnTo>
                    <a:pt x="443" y="6363"/>
                  </a:lnTo>
                  <a:lnTo>
                    <a:pt x="449" y="6430"/>
                  </a:lnTo>
                  <a:lnTo>
                    <a:pt x="443" y="6488"/>
                  </a:lnTo>
                  <a:lnTo>
                    <a:pt x="422" y="6548"/>
                  </a:lnTo>
                  <a:lnTo>
                    <a:pt x="372" y="6602"/>
                  </a:lnTo>
                  <a:lnTo>
                    <a:pt x="319" y="6679"/>
                  </a:lnTo>
                  <a:lnTo>
                    <a:pt x="259" y="6750"/>
                  </a:lnTo>
                  <a:lnTo>
                    <a:pt x="194" y="6821"/>
                  </a:lnTo>
                  <a:lnTo>
                    <a:pt x="135" y="6892"/>
                  </a:lnTo>
                  <a:lnTo>
                    <a:pt x="81" y="6968"/>
                  </a:lnTo>
                  <a:lnTo>
                    <a:pt x="37" y="7044"/>
                  </a:lnTo>
                  <a:lnTo>
                    <a:pt x="10" y="7132"/>
                  </a:lnTo>
                  <a:lnTo>
                    <a:pt x="0" y="7225"/>
                  </a:lnTo>
                  <a:lnTo>
                    <a:pt x="10" y="7250"/>
                  </a:lnTo>
                  <a:lnTo>
                    <a:pt x="25" y="7273"/>
                  </a:lnTo>
                  <a:lnTo>
                    <a:pt x="42" y="7289"/>
                  </a:lnTo>
                  <a:lnTo>
                    <a:pt x="64" y="7305"/>
                  </a:lnTo>
                  <a:lnTo>
                    <a:pt x="96" y="7316"/>
                  </a:lnTo>
                  <a:lnTo>
                    <a:pt x="135" y="7327"/>
                  </a:lnTo>
                  <a:lnTo>
                    <a:pt x="166" y="7327"/>
                  </a:lnTo>
                  <a:lnTo>
                    <a:pt x="199" y="7327"/>
                  </a:lnTo>
                  <a:lnTo>
                    <a:pt x="233" y="7327"/>
                  </a:lnTo>
                  <a:lnTo>
                    <a:pt x="265" y="7320"/>
                  </a:lnTo>
                  <a:lnTo>
                    <a:pt x="298" y="7320"/>
                  </a:lnTo>
                  <a:lnTo>
                    <a:pt x="329" y="7327"/>
                  </a:lnTo>
                  <a:lnTo>
                    <a:pt x="368" y="7333"/>
                  </a:lnTo>
                  <a:lnTo>
                    <a:pt x="400" y="7349"/>
                  </a:lnTo>
                  <a:lnTo>
                    <a:pt x="427" y="7370"/>
                  </a:lnTo>
                  <a:lnTo>
                    <a:pt x="443" y="7391"/>
                  </a:lnTo>
                  <a:lnTo>
                    <a:pt x="449" y="7441"/>
                  </a:lnTo>
                  <a:lnTo>
                    <a:pt x="443" y="7480"/>
                  </a:lnTo>
                  <a:lnTo>
                    <a:pt x="422" y="7517"/>
                  </a:lnTo>
                  <a:lnTo>
                    <a:pt x="400" y="7551"/>
                  </a:lnTo>
                  <a:lnTo>
                    <a:pt x="372" y="7588"/>
                  </a:lnTo>
                  <a:lnTo>
                    <a:pt x="351" y="7625"/>
                  </a:lnTo>
                  <a:lnTo>
                    <a:pt x="346" y="7665"/>
                  </a:lnTo>
                  <a:lnTo>
                    <a:pt x="351" y="7713"/>
                  </a:lnTo>
                  <a:lnTo>
                    <a:pt x="368" y="7752"/>
                  </a:lnTo>
                  <a:lnTo>
                    <a:pt x="400" y="7773"/>
                  </a:lnTo>
                  <a:lnTo>
                    <a:pt x="443" y="7795"/>
                  </a:lnTo>
                  <a:lnTo>
                    <a:pt x="487" y="7806"/>
                  </a:lnTo>
                  <a:lnTo>
                    <a:pt x="492" y="7806"/>
                  </a:lnTo>
                  <a:lnTo>
                    <a:pt x="497" y="7816"/>
                  </a:lnTo>
                  <a:lnTo>
                    <a:pt x="503" y="7822"/>
                  </a:lnTo>
                  <a:lnTo>
                    <a:pt x="509" y="7834"/>
                  </a:lnTo>
                  <a:lnTo>
                    <a:pt x="487" y="7866"/>
                  </a:lnTo>
                  <a:lnTo>
                    <a:pt x="466" y="7899"/>
                  </a:lnTo>
                  <a:lnTo>
                    <a:pt x="449" y="7937"/>
                  </a:lnTo>
                  <a:lnTo>
                    <a:pt x="460" y="7980"/>
                  </a:lnTo>
                  <a:lnTo>
                    <a:pt x="476" y="8007"/>
                  </a:lnTo>
                  <a:lnTo>
                    <a:pt x="503" y="8035"/>
                  </a:lnTo>
                  <a:lnTo>
                    <a:pt x="531" y="8051"/>
                  </a:lnTo>
                  <a:lnTo>
                    <a:pt x="563" y="8072"/>
                  </a:lnTo>
                  <a:lnTo>
                    <a:pt x="590" y="8094"/>
                  </a:lnTo>
                  <a:lnTo>
                    <a:pt x="612" y="8115"/>
                  </a:lnTo>
                  <a:lnTo>
                    <a:pt x="633" y="8143"/>
                  </a:lnTo>
                  <a:lnTo>
                    <a:pt x="644" y="8182"/>
                  </a:lnTo>
                  <a:lnTo>
                    <a:pt x="629" y="8306"/>
                  </a:lnTo>
                  <a:lnTo>
                    <a:pt x="617" y="8438"/>
                  </a:lnTo>
                  <a:lnTo>
                    <a:pt x="629" y="8558"/>
                  </a:lnTo>
                  <a:lnTo>
                    <a:pt x="688" y="8660"/>
                  </a:lnTo>
                  <a:lnTo>
                    <a:pt x="710" y="8682"/>
                  </a:lnTo>
                  <a:lnTo>
                    <a:pt x="737" y="8699"/>
                  </a:lnTo>
                  <a:lnTo>
                    <a:pt x="764" y="8715"/>
                  </a:lnTo>
                  <a:lnTo>
                    <a:pt x="786" y="8731"/>
                  </a:lnTo>
                  <a:lnTo>
                    <a:pt x="867" y="8753"/>
                  </a:lnTo>
                  <a:lnTo>
                    <a:pt x="943" y="8770"/>
                  </a:lnTo>
                  <a:lnTo>
                    <a:pt x="1029" y="8780"/>
                  </a:lnTo>
                  <a:lnTo>
                    <a:pt x="1111" y="8786"/>
                  </a:lnTo>
                  <a:lnTo>
                    <a:pt x="1198" y="8792"/>
                  </a:lnTo>
                  <a:lnTo>
                    <a:pt x="1285" y="8792"/>
                  </a:lnTo>
                  <a:lnTo>
                    <a:pt x="1372" y="8792"/>
                  </a:lnTo>
                  <a:lnTo>
                    <a:pt x="1459" y="8792"/>
                  </a:lnTo>
                  <a:lnTo>
                    <a:pt x="1539" y="8792"/>
                  </a:lnTo>
                  <a:lnTo>
                    <a:pt x="1627" y="8802"/>
                  </a:lnTo>
                  <a:lnTo>
                    <a:pt x="1701" y="8813"/>
                  </a:lnTo>
                  <a:lnTo>
                    <a:pt x="1784" y="8835"/>
                  </a:lnTo>
                  <a:lnTo>
                    <a:pt x="1854" y="8867"/>
                  </a:lnTo>
                  <a:lnTo>
                    <a:pt x="1925" y="8906"/>
                  </a:lnTo>
                  <a:lnTo>
                    <a:pt x="1995" y="8955"/>
                  </a:lnTo>
                  <a:lnTo>
                    <a:pt x="2055" y="9020"/>
                  </a:lnTo>
                  <a:lnTo>
                    <a:pt x="2109" y="9101"/>
                  </a:lnTo>
                  <a:lnTo>
                    <a:pt x="2146" y="9205"/>
                  </a:lnTo>
                  <a:lnTo>
                    <a:pt x="2164" y="9313"/>
                  </a:lnTo>
                  <a:lnTo>
                    <a:pt x="2146" y="9417"/>
                  </a:lnTo>
                  <a:lnTo>
                    <a:pt x="2088" y="9525"/>
                  </a:lnTo>
                  <a:lnTo>
                    <a:pt x="2023" y="9618"/>
                  </a:lnTo>
                  <a:lnTo>
                    <a:pt x="1947" y="9700"/>
                  </a:lnTo>
                  <a:lnTo>
                    <a:pt x="1860" y="9776"/>
                  </a:lnTo>
                  <a:lnTo>
                    <a:pt x="1772" y="9846"/>
                  </a:lnTo>
                  <a:lnTo>
                    <a:pt x="1680" y="9907"/>
                  </a:lnTo>
                  <a:lnTo>
                    <a:pt x="1584" y="9967"/>
                  </a:lnTo>
                  <a:lnTo>
                    <a:pt x="1486" y="10027"/>
                  </a:lnTo>
                  <a:lnTo>
                    <a:pt x="1393" y="10086"/>
                  </a:lnTo>
                  <a:lnTo>
                    <a:pt x="1302" y="10146"/>
                  </a:lnTo>
                  <a:lnTo>
                    <a:pt x="1213" y="10212"/>
                  </a:lnTo>
                  <a:lnTo>
                    <a:pt x="1133" y="10289"/>
                  </a:lnTo>
                  <a:lnTo>
                    <a:pt x="1057" y="10370"/>
                  </a:lnTo>
                  <a:lnTo>
                    <a:pt x="992" y="10457"/>
                  </a:lnTo>
                  <a:lnTo>
                    <a:pt x="937" y="10561"/>
                  </a:lnTo>
                  <a:lnTo>
                    <a:pt x="900" y="10680"/>
                  </a:lnTo>
                  <a:lnTo>
                    <a:pt x="884" y="10837"/>
                  </a:lnTo>
                  <a:lnTo>
                    <a:pt x="894" y="10995"/>
                  </a:lnTo>
                  <a:lnTo>
                    <a:pt x="931" y="11142"/>
                  </a:lnTo>
                  <a:lnTo>
                    <a:pt x="998" y="11284"/>
                  </a:lnTo>
                  <a:lnTo>
                    <a:pt x="1051" y="11354"/>
                  </a:lnTo>
                  <a:lnTo>
                    <a:pt x="1111" y="11420"/>
                  </a:lnTo>
                  <a:lnTo>
                    <a:pt x="1176" y="11481"/>
                  </a:lnTo>
                  <a:lnTo>
                    <a:pt x="1246" y="11529"/>
                  </a:lnTo>
                  <a:lnTo>
                    <a:pt x="1317" y="11573"/>
                  </a:lnTo>
                  <a:lnTo>
                    <a:pt x="1398" y="11605"/>
                  </a:lnTo>
                  <a:lnTo>
                    <a:pt x="1480" y="11626"/>
                  </a:lnTo>
                  <a:lnTo>
                    <a:pt x="1572" y="11643"/>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62" name="Freeform 38"/>
            <p:cNvSpPr>
              <a:spLocks noEditPoints="1"/>
            </p:cNvSpPr>
            <p:nvPr userDrawn="1"/>
          </p:nvSpPr>
          <p:spPr bwMode="auto">
            <a:xfrm>
              <a:off x="1267" y="3441"/>
              <a:ext cx="37" cy="51"/>
            </a:xfrm>
            <a:custGeom>
              <a:avLst/>
              <a:gdLst/>
              <a:ahLst/>
              <a:cxnLst>
                <a:cxn ang="0">
                  <a:pos x="445" y="1007"/>
                </a:cxn>
                <a:cxn ang="0">
                  <a:pos x="450" y="1003"/>
                </a:cxn>
                <a:cxn ang="0">
                  <a:pos x="450" y="985"/>
                </a:cxn>
                <a:cxn ang="0">
                  <a:pos x="624" y="387"/>
                </a:cxn>
                <a:cxn ang="0">
                  <a:pos x="673" y="365"/>
                </a:cxn>
                <a:cxn ang="0">
                  <a:pos x="732" y="371"/>
                </a:cxn>
                <a:cxn ang="0">
                  <a:pos x="749" y="365"/>
                </a:cxn>
                <a:cxn ang="0">
                  <a:pos x="743" y="349"/>
                </a:cxn>
                <a:cxn ang="0">
                  <a:pos x="701" y="322"/>
                </a:cxn>
                <a:cxn ang="0">
                  <a:pos x="656" y="301"/>
                </a:cxn>
                <a:cxn ang="0">
                  <a:pos x="608" y="278"/>
                </a:cxn>
                <a:cxn ang="0">
                  <a:pos x="564" y="251"/>
                </a:cxn>
                <a:cxn ang="0">
                  <a:pos x="511" y="229"/>
                </a:cxn>
                <a:cxn ang="0">
                  <a:pos x="461" y="218"/>
                </a:cxn>
                <a:cxn ang="0">
                  <a:pos x="455" y="234"/>
                </a:cxn>
                <a:cxn ang="0">
                  <a:pos x="467" y="251"/>
                </a:cxn>
                <a:cxn ang="0">
                  <a:pos x="521" y="316"/>
                </a:cxn>
                <a:cxn ang="0">
                  <a:pos x="483" y="420"/>
                </a:cxn>
                <a:cxn ang="0">
                  <a:pos x="418" y="507"/>
                </a:cxn>
                <a:cxn ang="0">
                  <a:pos x="385" y="496"/>
                </a:cxn>
                <a:cxn ang="0">
                  <a:pos x="354" y="473"/>
                </a:cxn>
                <a:cxn ang="0">
                  <a:pos x="314" y="278"/>
                </a:cxn>
                <a:cxn ang="0">
                  <a:pos x="260" y="93"/>
                </a:cxn>
                <a:cxn ang="0">
                  <a:pos x="163" y="110"/>
                </a:cxn>
                <a:cxn ang="0">
                  <a:pos x="223" y="338"/>
                </a:cxn>
                <a:cxn ang="0">
                  <a:pos x="184" y="463"/>
                </a:cxn>
                <a:cxn ang="0">
                  <a:pos x="114" y="490"/>
                </a:cxn>
                <a:cxn ang="0">
                  <a:pos x="60" y="534"/>
                </a:cxn>
                <a:cxn ang="0">
                  <a:pos x="16" y="594"/>
                </a:cxn>
                <a:cxn ang="0">
                  <a:pos x="0" y="686"/>
                </a:cxn>
                <a:cxn ang="0">
                  <a:pos x="26" y="778"/>
                </a:cxn>
                <a:cxn ang="0">
                  <a:pos x="109" y="843"/>
                </a:cxn>
                <a:cxn ang="0">
                  <a:pos x="201" y="893"/>
                </a:cxn>
                <a:cxn ang="0">
                  <a:pos x="298" y="942"/>
                </a:cxn>
                <a:cxn ang="0">
                  <a:pos x="391" y="985"/>
                </a:cxn>
                <a:cxn ang="0">
                  <a:pos x="228" y="843"/>
                </a:cxn>
                <a:cxn ang="0">
                  <a:pos x="244" y="843"/>
                </a:cxn>
                <a:cxn ang="0">
                  <a:pos x="256" y="843"/>
                </a:cxn>
                <a:cxn ang="0">
                  <a:pos x="330" y="724"/>
                </a:cxn>
                <a:cxn ang="0">
                  <a:pos x="385" y="584"/>
                </a:cxn>
                <a:cxn ang="0">
                  <a:pos x="380" y="566"/>
                </a:cxn>
                <a:cxn ang="0">
                  <a:pos x="341" y="539"/>
                </a:cxn>
                <a:cxn ang="0">
                  <a:pos x="260" y="534"/>
                </a:cxn>
                <a:cxn ang="0">
                  <a:pos x="179" y="594"/>
                </a:cxn>
                <a:cxn ang="0">
                  <a:pos x="130" y="698"/>
                </a:cxn>
                <a:cxn ang="0">
                  <a:pos x="136" y="768"/>
                </a:cxn>
                <a:cxn ang="0">
                  <a:pos x="152" y="795"/>
                </a:cxn>
                <a:cxn ang="0">
                  <a:pos x="228" y="843"/>
                </a:cxn>
              </a:cxnLst>
              <a:rect l="0" t="0" r="r" b="b"/>
              <a:pathLst>
                <a:path w="749" h="1007">
                  <a:moveTo>
                    <a:pt x="440" y="1007"/>
                  </a:moveTo>
                  <a:lnTo>
                    <a:pt x="445" y="1007"/>
                  </a:lnTo>
                  <a:lnTo>
                    <a:pt x="445" y="1003"/>
                  </a:lnTo>
                  <a:lnTo>
                    <a:pt x="450" y="1003"/>
                  </a:lnTo>
                  <a:lnTo>
                    <a:pt x="455" y="997"/>
                  </a:lnTo>
                  <a:lnTo>
                    <a:pt x="450" y="985"/>
                  </a:lnTo>
                  <a:lnTo>
                    <a:pt x="397" y="920"/>
                  </a:lnTo>
                  <a:lnTo>
                    <a:pt x="624" y="387"/>
                  </a:lnTo>
                  <a:lnTo>
                    <a:pt x="639" y="371"/>
                  </a:lnTo>
                  <a:lnTo>
                    <a:pt x="673" y="365"/>
                  </a:lnTo>
                  <a:lnTo>
                    <a:pt x="701" y="365"/>
                  </a:lnTo>
                  <a:lnTo>
                    <a:pt x="732" y="371"/>
                  </a:lnTo>
                  <a:lnTo>
                    <a:pt x="743" y="371"/>
                  </a:lnTo>
                  <a:lnTo>
                    <a:pt x="749" y="365"/>
                  </a:lnTo>
                  <a:lnTo>
                    <a:pt x="749" y="353"/>
                  </a:lnTo>
                  <a:lnTo>
                    <a:pt x="743" y="349"/>
                  </a:lnTo>
                  <a:lnTo>
                    <a:pt x="722" y="338"/>
                  </a:lnTo>
                  <a:lnTo>
                    <a:pt x="701" y="322"/>
                  </a:lnTo>
                  <a:lnTo>
                    <a:pt x="679" y="311"/>
                  </a:lnTo>
                  <a:lnTo>
                    <a:pt x="656" y="301"/>
                  </a:lnTo>
                  <a:lnTo>
                    <a:pt x="629" y="289"/>
                  </a:lnTo>
                  <a:lnTo>
                    <a:pt x="608" y="278"/>
                  </a:lnTo>
                  <a:lnTo>
                    <a:pt x="587" y="261"/>
                  </a:lnTo>
                  <a:lnTo>
                    <a:pt x="564" y="251"/>
                  </a:lnTo>
                  <a:lnTo>
                    <a:pt x="532" y="239"/>
                  </a:lnTo>
                  <a:lnTo>
                    <a:pt x="511" y="229"/>
                  </a:lnTo>
                  <a:lnTo>
                    <a:pt x="488" y="218"/>
                  </a:lnTo>
                  <a:lnTo>
                    <a:pt x="461" y="218"/>
                  </a:lnTo>
                  <a:lnTo>
                    <a:pt x="450" y="224"/>
                  </a:lnTo>
                  <a:lnTo>
                    <a:pt x="455" y="234"/>
                  </a:lnTo>
                  <a:lnTo>
                    <a:pt x="461" y="239"/>
                  </a:lnTo>
                  <a:lnTo>
                    <a:pt x="467" y="251"/>
                  </a:lnTo>
                  <a:lnTo>
                    <a:pt x="505" y="283"/>
                  </a:lnTo>
                  <a:lnTo>
                    <a:pt x="521" y="316"/>
                  </a:lnTo>
                  <a:lnTo>
                    <a:pt x="499" y="365"/>
                  </a:lnTo>
                  <a:lnTo>
                    <a:pt x="483" y="420"/>
                  </a:lnTo>
                  <a:lnTo>
                    <a:pt x="455" y="467"/>
                  </a:lnTo>
                  <a:lnTo>
                    <a:pt x="418" y="507"/>
                  </a:lnTo>
                  <a:lnTo>
                    <a:pt x="401" y="507"/>
                  </a:lnTo>
                  <a:lnTo>
                    <a:pt x="385" y="496"/>
                  </a:lnTo>
                  <a:lnTo>
                    <a:pt x="370" y="490"/>
                  </a:lnTo>
                  <a:lnTo>
                    <a:pt x="354" y="473"/>
                  </a:lnTo>
                  <a:lnTo>
                    <a:pt x="330" y="375"/>
                  </a:lnTo>
                  <a:lnTo>
                    <a:pt x="314" y="278"/>
                  </a:lnTo>
                  <a:lnTo>
                    <a:pt x="293" y="187"/>
                  </a:lnTo>
                  <a:lnTo>
                    <a:pt x="260" y="93"/>
                  </a:lnTo>
                  <a:lnTo>
                    <a:pt x="146" y="0"/>
                  </a:lnTo>
                  <a:lnTo>
                    <a:pt x="163" y="110"/>
                  </a:lnTo>
                  <a:lnTo>
                    <a:pt x="194" y="224"/>
                  </a:lnTo>
                  <a:lnTo>
                    <a:pt x="223" y="338"/>
                  </a:lnTo>
                  <a:lnTo>
                    <a:pt x="223" y="452"/>
                  </a:lnTo>
                  <a:lnTo>
                    <a:pt x="184" y="463"/>
                  </a:lnTo>
                  <a:lnTo>
                    <a:pt x="152" y="473"/>
                  </a:lnTo>
                  <a:lnTo>
                    <a:pt x="114" y="490"/>
                  </a:lnTo>
                  <a:lnTo>
                    <a:pt x="87" y="513"/>
                  </a:lnTo>
                  <a:lnTo>
                    <a:pt x="60" y="534"/>
                  </a:lnTo>
                  <a:lnTo>
                    <a:pt x="32" y="560"/>
                  </a:lnTo>
                  <a:lnTo>
                    <a:pt x="16" y="594"/>
                  </a:lnTo>
                  <a:lnTo>
                    <a:pt x="5" y="627"/>
                  </a:lnTo>
                  <a:lnTo>
                    <a:pt x="0" y="686"/>
                  </a:lnTo>
                  <a:lnTo>
                    <a:pt x="10" y="735"/>
                  </a:lnTo>
                  <a:lnTo>
                    <a:pt x="26" y="778"/>
                  </a:lnTo>
                  <a:lnTo>
                    <a:pt x="66" y="818"/>
                  </a:lnTo>
                  <a:lnTo>
                    <a:pt x="109" y="843"/>
                  </a:lnTo>
                  <a:lnTo>
                    <a:pt x="157" y="871"/>
                  </a:lnTo>
                  <a:lnTo>
                    <a:pt x="201" y="893"/>
                  </a:lnTo>
                  <a:lnTo>
                    <a:pt x="250" y="920"/>
                  </a:lnTo>
                  <a:lnTo>
                    <a:pt x="298" y="942"/>
                  </a:lnTo>
                  <a:lnTo>
                    <a:pt x="348" y="963"/>
                  </a:lnTo>
                  <a:lnTo>
                    <a:pt x="391" y="985"/>
                  </a:lnTo>
                  <a:lnTo>
                    <a:pt x="440" y="1007"/>
                  </a:lnTo>
                  <a:close/>
                  <a:moveTo>
                    <a:pt x="228" y="843"/>
                  </a:moveTo>
                  <a:lnTo>
                    <a:pt x="234" y="843"/>
                  </a:lnTo>
                  <a:lnTo>
                    <a:pt x="244" y="843"/>
                  </a:lnTo>
                  <a:lnTo>
                    <a:pt x="250" y="843"/>
                  </a:lnTo>
                  <a:lnTo>
                    <a:pt x="256" y="843"/>
                  </a:lnTo>
                  <a:lnTo>
                    <a:pt x="298" y="790"/>
                  </a:lnTo>
                  <a:lnTo>
                    <a:pt x="330" y="724"/>
                  </a:lnTo>
                  <a:lnTo>
                    <a:pt x="358" y="653"/>
                  </a:lnTo>
                  <a:lnTo>
                    <a:pt x="385" y="584"/>
                  </a:lnTo>
                  <a:lnTo>
                    <a:pt x="380" y="577"/>
                  </a:lnTo>
                  <a:lnTo>
                    <a:pt x="380" y="566"/>
                  </a:lnTo>
                  <a:lnTo>
                    <a:pt x="375" y="560"/>
                  </a:lnTo>
                  <a:lnTo>
                    <a:pt x="341" y="539"/>
                  </a:lnTo>
                  <a:lnTo>
                    <a:pt x="304" y="529"/>
                  </a:lnTo>
                  <a:lnTo>
                    <a:pt x="260" y="534"/>
                  </a:lnTo>
                  <a:lnTo>
                    <a:pt x="223" y="544"/>
                  </a:lnTo>
                  <a:lnTo>
                    <a:pt x="179" y="594"/>
                  </a:lnTo>
                  <a:lnTo>
                    <a:pt x="146" y="643"/>
                  </a:lnTo>
                  <a:lnTo>
                    <a:pt x="130" y="698"/>
                  </a:lnTo>
                  <a:lnTo>
                    <a:pt x="130" y="751"/>
                  </a:lnTo>
                  <a:lnTo>
                    <a:pt x="136" y="768"/>
                  </a:lnTo>
                  <a:lnTo>
                    <a:pt x="146" y="785"/>
                  </a:lnTo>
                  <a:lnTo>
                    <a:pt x="152" y="795"/>
                  </a:lnTo>
                  <a:lnTo>
                    <a:pt x="157" y="806"/>
                  </a:lnTo>
                  <a:lnTo>
                    <a:pt x="228" y="843"/>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63" name="Freeform 39"/>
            <p:cNvSpPr>
              <a:spLocks/>
            </p:cNvSpPr>
            <p:nvPr userDrawn="1"/>
          </p:nvSpPr>
          <p:spPr bwMode="auto">
            <a:xfrm>
              <a:off x="1227" y="3431"/>
              <a:ext cx="39" cy="44"/>
            </a:xfrm>
            <a:custGeom>
              <a:avLst/>
              <a:gdLst/>
              <a:ahLst/>
              <a:cxnLst>
                <a:cxn ang="0">
                  <a:pos x="488" y="865"/>
                </a:cxn>
                <a:cxn ang="0">
                  <a:pos x="520" y="837"/>
                </a:cxn>
                <a:cxn ang="0">
                  <a:pos x="548" y="799"/>
                </a:cxn>
                <a:cxn ang="0">
                  <a:pos x="569" y="761"/>
                </a:cxn>
                <a:cxn ang="0">
                  <a:pos x="596" y="723"/>
                </a:cxn>
                <a:cxn ang="0">
                  <a:pos x="596" y="718"/>
                </a:cxn>
                <a:cxn ang="0">
                  <a:pos x="591" y="712"/>
                </a:cxn>
                <a:cxn ang="0">
                  <a:pos x="586" y="708"/>
                </a:cxn>
                <a:cxn ang="0">
                  <a:pos x="575" y="708"/>
                </a:cxn>
                <a:cxn ang="0">
                  <a:pos x="467" y="772"/>
                </a:cxn>
                <a:cxn ang="0">
                  <a:pos x="341" y="695"/>
                </a:cxn>
                <a:cxn ang="0">
                  <a:pos x="335" y="689"/>
                </a:cxn>
                <a:cxn ang="0">
                  <a:pos x="335" y="679"/>
                </a:cxn>
                <a:cxn ang="0">
                  <a:pos x="335" y="668"/>
                </a:cxn>
                <a:cxn ang="0">
                  <a:pos x="335" y="658"/>
                </a:cxn>
                <a:cxn ang="0">
                  <a:pos x="375" y="597"/>
                </a:cxn>
                <a:cxn ang="0">
                  <a:pos x="406" y="533"/>
                </a:cxn>
                <a:cxn ang="0">
                  <a:pos x="445" y="467"/>
                </a:cxn>
                <a:cxn ang="0">
                  <a:pos x="477" y="409"/>
                </a:cxn>
                <a:cxn ang="0">
                  <a:pos x="515" y="342"/>
                </a:cxn>
                <a:cxn ang="0">
                  <a:pos x="559" y="282"/>
                </a:cxn>
                <a:cxn ang="0">
                  <a:pos x="602" y="222"/>
                </a:cxn>
                <a:cxn ang="0">
                  <a:pos x="651" y="168"/>
                </a:cxn>
                <a:cxn ang="0">
                  <a:pos x="749" y="190"/>
                </a:cxn>
                <a:cxn ang="0">
                  <a:pos x="753" y="184"/>
                </a:cxn>
                <a:cxn ang="0">
                  <a:pos x="753" y="178"/>
                </a:cxn>
                <a:cxn ang="0">
                  <a:pos x="753" y="174"/>
                </a:cxn>
                <a:cxn ang="0">
                  <a:pos x="749" y="168"/>
                </a:cxn>
                <a:cxn ang="0">
                  <a:pos x="467" y="0"/>
                </a:cxn>
                <a:cxn ang="0">
                  <a:pos x="467" y="5"/>
                </a:cxn>
                <a:cxn ang="0">
                  <a:pos x="532" y="108"/>
                </a:cxn>
                <a:cxn ang="0">
                  <a:pos x="211" y="604"/>
                </a:cxn>
                <a:cxn ang="0">
                  <a:pos x="167" y="593"/>
                </a:cxn>
                <a:cxn ang="0">
                  <a:pos x="136" y="575"/>
                </a:cxn>
                <a:cxn ang="0">
                  <a:pos x="103" y="548"/>
                </a:cxn>
                <a:cxn ang="0">
                  <a:pos x="75" y="517"/>
                </a:cxn>
                <a:cxn ang="0">
                  <a:pos x="81" y="396"/>
                </a:cxn>
                <a:cxn ang="0">
                  <a:pos x="75" y="390"/>
                </a:cxn>
                <a:cxn ang="0">
                  <a:pos x="71" y="390"/>
                </a:cxn>
                <a:cxn ang="0">
                  <a:pos x="59" y="396"/>
                </a:cxn>
                <a:cxn ang="0">
                  <a:pos x="53" y="396"/>
                </a:cxn>
                <a:cxn ang="0">
                  <a:pos x="37" y="434"/>
                </a:cxn>
                <a:cxn ang="0">
                  <a:pos x="16" y="473"/>
                </a:cxn>
                <a:cxn ang="0">
                  <a:pos x="0" y="517"/>
                </a:cxn>
                <a:cxn ang="0">
                  <a:pos x="0" y="560"/>
                </a:cxn>
                <a:cxn ang="0">
                  <a:pos x="488" y="865"/>
                </a:cxn>
              </a:cxnLst>
              <a:rect l="0" t="0" r="r" b="b"/>
              <a:pathLst>
                <a:path w="753" h="865">
                  <a:moveTo>
                    <a:pt x="488" y="865"/>
                  </a:moveTo>
                  <a:lnTo>
                    <a:pt x="520" y="837"/>
                  </a:lnTo>
                  <a:lnTo>
                    <a:pt x="548" y="799"/>
                  </a:lnTo>
                  <a:lnTo>
                    <a:pt x="569" y="761"/>
                  </a:lnTo>
                  <a:lnTo>
                    <a:pt x="596" y="723"/>
                  </a:lnTo>
                  <a:lnTo>
                    <a:pt x="596" y="718"/>
                  </a:lnTo>
                  <a:lnTo>
                    <a:pt x="591" y="712"/>
                  </a:lnTo>
                  <a:lnTo>
                    <a:pt x="586" y="708"/>
                  </a:lnTo>
                  <a:lnTo>
                    <a:pt x="575" y="708"/>
                  </a:lnTo>
                  <a:lnTo>
                    <a:pt x="467" y="772"/>
                  </a:lnTo>
                  <a:lnTo>
                    <a:pt x="341" y="695"/>
                  </a:lnTo>
                  <a:lnTo>
                    <a:pt x="335" y="689"/>
                  </a:lnTo>
                  <a:lnTo>
                    <a:pt x="335" y="679"/>
                  </a:lnTo>
                  <a:lnTo>
                    <a:pt x="335" y="668"/>
                  </a:lnTo>
                  <a:lnTo>
                    <a:pt x="335" y="658"/>
                  </a:lnTo>
                  <a:lnTo>
                    <a:pt x="375" y="597"/>
                  </a:lnTo>
                  <a:lnTo>
                    <a:pt x="406" y="533"/>
                  </a:lnTo>
                  <a:lnTo>
                    <a:pt x="445" y="467"/>
                  </a:lnTo>
                  <a:lnTo>
                    <a:pt x="477" y="409"/>
                  </a:lnTo>
                  <a:lnTo>
                    <a:pt x="515" y="342"/>
                  </a:lnTo>
                  <a:lnTo>
                    <a:pt x="559" y="282"/>
                  </a:lnTo>
                  <a:lnTo>
                    <a:pt x="602" y="222"/>
                  </a:lnTo>
                  <a:lnTo>
                    <a:pt x="651" y="168"/>
                  </a:lnTo>
                  <a:lnTo>
                    <a:pt x="749" y="190"/>
                  </a:lnTo>
                  <a:lnTo>
                    <a:pt x="753" y="184"/>
                  </a:lnTo>
                  <a:lnTo>
                    <a:pt x="753" y="178"/>
                  </a:lnTo>
                  <a:lnTo>
                    <a:pt x="753" y="174"/>
                  </a:lnTo>
                  <a:lnTo>
                    <a:pt x="749" y="168"/>
                  </a:lnTo>
                  <a:lnTo>
                    <a:pt x="467" y="0"/>
                  </a:lnTo>
                  <a:lnTo>
                    <a:pt x="467" y="5"/>
                  </a:lnTo>
                  <a:lnTo>
                    <a:pt x="532" y="108"/>
                  </a:lnTo>
                  <a:lnTo>
                    <a:pt x="211" y="604"/>
                  </a:lnTo>
                  <a:lnTo>
                    <a:pt x="167" y="593"/>
                  </a:lnTo>
                  <a:lnTo>
                    <a:pt x="136" y="575"/>
                  </a:lnTo>
                  <a:lnTo>
                    <a:pt x="103" y="548"/>
                  </a:lnTo>
                  <a:lnTo>
                    <a:pt x="75" y="517"/>
                  </a:lnTo>
                  <a:lnTo>
                    <a:pt x="81" y="396"/>
                  </a:lnTo>
                  <a:lnTo>
                    <a:pt x="75" y="390"/>
                  </a:lnTo>
                  <a:lnTo>
                    <a:pt x="71" y="390"/>
                  </a:lnTo>
                  <a:lnTo>
                    <a:pt x="59" y="396"/>
                  </a:lnTo>
                  <a:lnTo>
                    <a:pt x="53" y="396"/>
                  </a:lnTo>
                  <a:lnTo>
                    <a:pt x="37" y="434"/>
                  </a:lnTo>
                  <a:lnTo>
                    <a:pt x="16" y="473"/>
                  </a:lnTo>
                  <a:lnTo>
                    <a:pt x="0" y="517"/>
                  </a:lnTo>
                  <a:lnTo>
                    <a:pt x="0" y="560"/>
                  </a:lnTo>
                  <a:lnTo>
                    <a:pt x="488" y="865"/>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64" name="Freeform 40"/>
            <p:cNvSpPr>
              <a:spLocks/>
            </p:cNvSpPr>
            <p:nvPr userDrawn="1"/>
          </p:nvSpPr>
          <p:spPr bwMode="auto">
            <a:xfrm>
              <a:off x="1184" y="3393"/>
              <a:ext cx="57" cy="59"/>
            </a:xfrm>
            <a:custGeom>
              <a:avLst/>
              <a:gdLst/>
              <a:ahLst/>
              <a:cxnLst>
                <a:cxn ang="0">
                  <a:pos x="690" y="1149"/>
                </a:cxn>
                <a:cxn ang="0">
                  <a:pos x="700" y="1144"/>
                </a:cxn>
                <a:cxn ang="0">
                  <a:pos x="690" y="991"/>
                </a:cxn>
                <a:cxn ang="0">
                  <a:pos x="786" y="872"/>
                </a:cxn>
                <a:cxn ang="0">
                  <a:pos x="890" y="752"/>
                </a:cxn>
                <a:cxn ang="0">
                  <a:pos x="994" y="642"/>
                </a:cxn>
                <a:cxn ang="0">
                  <a:pos x="1074" y="588"/>
                </a:cxn>
                <a:cxn ang="0">
                  <a:pos x="1124" y="604"/>
                </a:cxn>
                <a:cxn ang="0">
                  <a:pos x="1129" y="583"/>
                </a:cxn>
                <a:cxn ang="0">
                  <a:pos x="1085" y="534"/>
                </a:cxn>
                <a:cxn ang="0">
                  <a:pos x="1031" y="490"/>
                </a:cxn>
                <a:cxn ang="0">
                  <a:pos x="977" y="457"/>
                </a:cxn>
                <a:cxn ang="0">
                  <a:pos x="945" y="441"/>
                </a:cxn>
                <a:cxn ang="0">
                  <a:pos x="938" y="447"/>
                </a:cxn>
                <a:cxn ang="0">
                  <a:pos x="949" y="479"/>
                </a:cxn>
                <a:cxn ang="0">
                  <a:pos x="972" y="528"/>
                </a:cxn>
                <a:cxn ang="0">
                  <a:pos x="933" y="594"/>
                </a:cxn>
                <a:cxn ang="0">
                  <a:pos x="863" y="675"/>
                </a:cxn>
                <a:cxn ang="0">
                  <a:pos x="792" y="758"/>
                </a:cxn>
                <a:cxn ang="0">
                  <a:pos x="721" y="829"/>
                </a:cxn>
                <a:cxn ang="0">
                  <a:pos x="679" y="866"/>
                </a:cxn>
                <a:cxn ang="0">
                  <a:pos x="673" y="860"/>
                </a:cxn>
                <a:cxn ang="0">
                  <a:pos x="727" y="594"/>
                </a:cxn>
                <a:cxn ang="0">
                  <a:pos x="804" y="322"/>
                </a:cxn>
                <a:cxn ang="0">
                  <a:pos x="792" y="315"/>
                </a:cxn>
                <a:cxn ang="0">
                  <a:pos x="776" y="315"/>
                </a:cxn>
                <a:cxn ang="0">
                  <a:pos x="669" y="382"/>
                </a:cxn>
                <a:cxn ang="0">
                  <a:pos x="565" y="447"/>
                </a:cxn>
                <a:cxn ang="0">
                  <a:pos x="456" y="511"/>
                </a:cxn>
                <a:cxn ang="0">
                  <a:pos x="342" y="571"/>
                </a:cxn>
                <a:cxn ang="0">
                  <a:pos x="325" y="577"/>
                </a:cxn>
                <a:cxn ang="0">
                  <a:pos x="309" y="571"/>
                </a:cxn>
                <a:cxn ang="0">
                  <a:pos x="304" y="561"/>
                </a:cxn>
                <a:cxn ang="0">
                  <a:pos x="365" y="463"/>
                </a:cxn>
                <a:cxn ang="0">
                  <a:pos x="423" y="370"/>
                </a:cxn>
                <a:cxn ang="0">
                  <a:pos x="488" y="278"/>
                </a:cxn>
                <a:cxn ang="0">
                  <a:pos x="565" y="197"/>
                </a:cxn>
                <a:cxn ang="0">
                  <a:pos x="613" y="212"/>
                </a:cxn>
                <a:cxn ang="0">
                  <a:pos x="651" y="219"/>
                </a:cxn>
                <a:cxn ang="0">
                  <a:pos x="657" y="212"/>
                </a:cxn>
                <a:cxn ang="0">
                  <a:pos x="657" y="201"/>
                </a:cxn>
                <a:cxn ang="0">
                  <a:pos x="423" y="0"/>
                </a:cxn>
                <a:cxn ang="0">
                  <a:pos x="451" y="98"/>
                </a:cxn>
                <a:cxn ang="0">
                  <a:pos x="375" y="229"/>
                </a:cxn>
                <a:cxn ang="0">
                  <a:pos x="294" y="354"/>
                </a:cxn>
                <a:cxn ang="0">
                  <a:pos x="206" y="479"/>
                </a:cxn>
                <a:cxn ang="0">
                  <a:pos x="114" y="610"/>
                </a:cxn>
                <a:cxn ang="0">
                  <a:pos x="6" y="594"/>
                </a:cxn>
                <a:cxn ang="0">
                  <a:pos x="0" y="598"/>
                </a:cxn>
                <a:cxn ang="0">
                  <a:pos x="586" y="517"/>
                </a:cxn>
                <a:cxn ang="0">
                  <a:pos x="597" y="517"/>
                </a:cxn>
                <a:cxn ang="0">
                  <a:pos x="607" y="528"/>
                </a:cxn>
                <a:cxn ang="0">
                  <a:pos x="565" y="752"/>
                </a:cxn>
                <a:cxn ang="0">
                  <a:pos x="488" y="986"/>
                </a:cxn>
                <a:cxn ang="0">
                  <a:pos x="527" y="1035"/>
                </a:cxn>
                <a:cxn ang="0">
                  <a:pos x="580" y="1078"/>
                </a:cxn>
                <a:cxn ang="0">
                  <a:pos x="629" y="1110"/>
                </a:cxn>
                <a:cxn ang="0">
                  <a:pos x="684" y="1149"/>
                </a:cxn>
              </a:cxnLst>
              <a:rect l="0" t="0" r="r" b="b"/>
              <a:pathLst>
                <a:path w="1145" h="1149">
                  <a:moveTo>
                    <a:pt x="684" y="1149"/>
                  </a:moveTo>
                  <a:lnTo>
                    <a:pt x="690" y="1149"/>
                  </a:lnTo>
                  <a:lnTo>
                    <a:pt x="694" y="1149"/>
                  </a:lnTo>
                  <a:lnTo>
                    <a:pt x="700" y="1144"/>
                  </a:lnTo>
                  <a:lnTo>
                    <a:pt x="646" y="1051"/>
                  </a:lnTo>
                  <a:lnTo>
                    <a:pt x="690" y="991"/>
                  </a:lnTo>
                  <a:lnTo>
                    <a:pt x="739" y="931"/>
                  </a:lnTo>
                  <a:lnTo>
                    <a:pt x="786" y="872"/>
                  </a:lnTo>
                  <a:lnTo>
                    <a:pt x="835" y="811"/>
                  </a:lnTo>
                  <a:lnTo>
                    <a:pt x="890" y="752"/>
                  </a:lnTo>
                  <a:lnTo>
                    <a:pt x="938" y="697"/>
                  </a:lnTo>
                  <a:lnTo>
                    <a:pt x="994" y="642"/>
                  </a:lnTo>
                  <a:lnTo>
                    <a:pt x="1047" y="588"/>
                  </a:lnTo>
                  <a:lnTo>
                    <a:pt x="1074" y="588"/>
                  </a:lnTo>
                  <a:lnTo>
                    <a:pt x="1102" y="598"/>
                  </a:lnTo>
                  <a:lnTo>
                    <a:pt x="1124" y="604"/>
                  </a:lnTo>
                  <a:lnTo>
                    <a:pt x="1145" y="610"/>
                  </a:lnTo>
                  <a:lnTo>
                    <a:pt x="1129" y="583"/>
                  </a:lnTo>
                  <a:lnTo>
                    <a:pt x="1108" y="555"/>
                  </a:lnTo>
                  <a:lnTo>
                    <a:pt x="1085" y="534"/>
                  </a:lnTo>
                  <a:lnTo>
                    <a:pt x="1058" y="511"/>
                  </a:lnTo>
                  <a:lnTo>
                    <a:pt x="1031" y="490"/>
                  </a:lnTo>
                  <a:lnTo>
                    <a:pt x="1004" y="474"/>
                  </a:lnTo>
                  <a:lnTo>
                    <a:pt x="977" y="457"/>
                  </a:lnTo>
                  <a:lnTo>
                    <a:pt x="949" y="441"/>
                  </a:lnTo>
                  <a:lnTo>
                    <a:pt x="945" y="441"/>
                  </a:lnTo>
                  <a:lnTo>
                    <a:pt x="945" y="447"/>
                  </a:lnTo>
                  <a:lnTo>
                    <a:pt x="938" y="447"/>
                  </a:lnTo>
                  <a:lnTo>
                    <a:pt x="938" y="453"/>
                  </a:lnTo>
                  <a:lnTo>
                    <a:pt x="949" y="479"/>
                  </a:lnTo>
                  <a:lnTo>
                    <a:pt x="961" y="501"/>
                  </a:lnTo>
                  <a:lnTo>
                    <a:pt x="972" y="528"/>
                  </a:lnTo>
                  <a:lnTo>
                    <a:pt x="967" y="555"/>
                  </a:lnTo>
                  <a:lnTo>
                    <a:pt x="933" y="594"/>
                  </a:lnTo>
                  <a:lnTo>
                    <a:pt x="896" y="638"/>
                  </a:lnTo>
                  <a:lnTo>
                    <a:pt x="863" y="675"/>
                  </a:lnTo>
                  <a:lnTo>
                    <a:pt x="831" y="718"/>
                  </a:lnTo>
                  <a:lnTo>
                    <a:pt x="792" y="758"/>
                  </a:lnTo>
                  <a:lnTo>
                    <a:pt x="760" y="795"/>
                  </a:lnTo>
                  <a:lnTo>
                    <a:pt x="721" y="829"/>
                  </a:lnTo>
                  <a:lnTo>
                    <a:pt x="684" y="866"/>
                  </a:lnTo>
                  <a:lnTo>
                    <a:pt x="679" y="866"/>
                  </a:lnTo>
                  <a:lnTo>
                    <a:pt x="673" y="866"/>
                  </a:lnTo>
                  <a:lnTo>
                    <a:pt x="673" y="860"/>
                  </a:lnTo>
                  <a:lnTo>
                    <a:pt x="690" y="730"/>
                  </a:lnTo>
                  <a:lnTo>
                    <a:pt x="727" y="594"/>
                  </a:lnTo>
                  <a:lnTo>
                    <a:pt x="770" y="457"/>
                  </a:lnTo>
                  <a:lnTo>
                    <a:pt x="804" y="322"/>
                  </a:lnTo>
                  <a:lnTo>
                    <a:pt x="804" y="315"/>
                  </a:lnTo>
                  <a:lnTo>
                    <a:pt x="792" y="315"/>
                  </a:lnTo>
                  <a:lnTo>
                    <a:pt x="786" y="315"/>
                  </a:lnTo>
                  <a:lnTo>
                    <a:pt x="776" y="315"/>
                  </a:lnTo>
                  <a:lnTo>
                    <a:pt x="721" y="349"/>
                  </a:lnTo>
                  <a:lnTo>
                    <a:pt x="669" y="382"/>
                  </a:lnTo>
                  <a:lnTo>
                    <a:pt x="619" y="413"/>
                  </a:lnTo>
                  <a:lnTo>
                    <a:pt x="565" y="447"/>
                  </a:lnTo>
                  <a:lnTo>
                    <a:pt x="510" y="479"/>
                  </a:lnTo>
                  <a:lnTo>
                    <a:pt x="456" y="511"/>
                  </a:lnTo>
                  <a:lnTo>
                    <a:pt x="402" y="545"/>
                  </a:lnTo>
                  <a:lnTo>
                    <a:pt x="342" y="571"/>
                  </a:lnTo>
                  <a:lnTo>
                    <a:pt x="337" y="577"/>
                  </a:lnTo>
                  <a:lnTo>
                    <a:pt x="325" y="577"/>
                  </a:lnTo>
                  <a:lnTo>
                    <a:pt x="319" y="577"/>
                  </a:lnTo>
                  <a:lnTo>
                    <a:pt x="309" y="571"/>
                  </a:lnTo>
                  <a:lnTo>
                    <a:pt x="309" y="567"/>
                  </a:lnTo>
                  <a:lnTo>
                    <a:pt x="304" y="561"/>
                  </a:lnTo>
                  <a:lnTo>
                    <a:pt x="337" y="511"/>
                  </a:lnTo>
                  <a:lnTo>
                    <a:pt x="365" y="463"/>
                  </a:lnTo>
                  <a:lnTo>
                    <a:pt x="390" y="413"/>
                  </a:lnTo>
                  <a:lnTo>
                    <a:pt x="423" y="370"/>
                  </a:lnTo>
                  <a:lnTo>
                    <a:pt x="456" y="322"/>
                  </a:lnTo>
                  <a:lnTo>
                    <a:pt x="488" y="278"/>
                  </a:lnTo>
                  <a:lnTo>
                    <a:pt x="527" y="235"/>
                  </a:lnTo>
                  <a:lnTo>
                    <a:pt x="565" y="197"/>
                  </a:lnTo>
                  <a:lnTo>
                    <a:pt x="592" y="201"/>
                  </a:lnTo>
                  <a:lnTo>
                    <a:pt x="613" y="212"/>
                  </a:lnTo>
                  <a:lnTo>
                    <a:pt x="635" y="219"/>
                  </a:lnTo>
                  <a:lnTo>
                    <a:pt x="651" y="219"/>
                  </a:lnTo>
                  <a:lnTo>
                    <a:pt x="651" y="212"/>
                  </a:lnTo>
                  <a:lnTo>
                    <a:pt x="657" y="212"/>
                  </a:lnTo>
                  <a:lnTo>
                    <a:pt x="663" y="207"/>
                  </a:lnTo>
                  <a:lnTo>
                    <a:pt x="657" y="201"/>
                  </a:lnTo>
                  <a:lnTo>
                    <a:pt x="429" y="0"/>
                  </a:lnTo>
                  <a:lnTo>
                    <a:pt x="423" y="0"/>
                  </a:lnTo>
                  <a:lnTo>
                    <a:pt x="418" y="0"/>
                  </a:lnTo>
                  <a:lnTo>
                    <a:pt x="451" y="98"/>
                  </a:lnTo>
                  <a:lnTo>
                    <a:pt x="412" y="164"/>
                  </a:lnTo>
                  <a:lnTo>
                    <a:pt x="375" y="229"/>
                  </a:lnTo>
                  <a:lnTo>
                    <a:pt x="337" y="293"/>
                  </a:lnTo>
                  <a:lnTo>
                    <a:pt x="294" y="354"/>
                  </a:lnTo>
                  <a:lnTo>
                    <a:pt x="249" y="420"/>
                  </a:lnTo>
                  <a:lnTo>
                    <a:pt x="206" y="479"/>
                  </a:lnTo>
                  <a:lnTo>
                    <a:pt x="157" y="545"/>
                  </a:lnTo>
                  <a:lnTo>
                    <a:pt x="114" y="610"/>
                  </a:lnTo>
                  <a:lnTo>
                    <a:pt x="6" y="588"/>
                  </a:lnTo>
                  <a:lnTo>
                    <a:pt x="6" y="594"/>
                  </a:lnTo>
                  <a:lnTo>
                    <a:pt x="0" y="594"/>
                  </a:lnTo>
                  <a:lnTo>
                    <a:pt x="0" y="598"/>
                  </a:lnTo>
                  <a:lnTo>
                    <a:pt x="174" y="746"/>
                  </a:lnTo>
                  <a:lnTo>
                    <a:pt x="586" y="517"/>
                  </a:lnTo>
                  <a:lnTo>
                    <a:pt x="592" y="517"/>
                  </a:lnTo>
                  <a:lnTo>
                    <a:pt x="597" y="517"/>
                  </a:lnTo>
                  <a:lnTo>
                    <a:pt x="602" y="524"/>
                  </a:lnTo>
                  <a:lnTo>
                    <a:pt x="607" y="528"/>
                  </a:lnTo>
                  <a:lnTo>
                    <a:pt x="597" y="638"/>
                  </a:lnTo>
                  <a:lnTo>
                    <a:pt x="565" y="752"/>
                  </a:lnTo>
                  <a:lnTo>
                    <a:pt x="522" y="872"/>
                  </a:lnTo>
                  <a:lnTo>
                    <a:pt x="488" y="986"/>
                  </a:lnTo>
                  <a:lnTo>
                    <a:pt x="506" y="1013"/>
                  </a:lnTo>
                  <a:lnTo>
                    <a:pt x="527" y="1035"/>
                  </a:lnTo>
                  <a:lnTo>
                    <a:pt x="553" y="1057"/>
                  </a:lnTo>
                  <a:lnTo>
                    <a:pt x="580" y="1078"/>
                  </a:lnTo>
                  <a:lnTo>
                    <a:pt x="602" y="1094"/>
                  </a:lnTo>
                  <a:lnTo>
                    <a:pt x="629" y="1110"/>
                  </a:lnTo>
                  <a:lnTo>
                    <a:pt x="657" y="1134"/>
                  </a:lnTo>
                  <a:lnTo>
                    <a:pt x="684" y="1149"/>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65" name="Freeform 41"/>
            <p:cNvSpPr>
              <a:spLocks/>
            </p:cNvSpPr>
            <p:nvPr userDrawn="1"/>
          </p:nvSpPr>
          <p:spPr bwMode="auto">
            <a:xfrm>
              <a:off x="1591" y="3419"/>
              <a:ext cx="0" cy="2"/>
            </a:xfrm>
            <a:custGeom>
              <a:avLst/>
              <a:gdLst/>
              <a:ahLst/>
              <a:cxnLst>
                <a:cxn ang="0">
                  <a:pos x="10" y="17"/>
                </a:cxn>
                <a:cxn ang="0">
                  <a:pos x="16" y="13"/>
                </a:cxn>
                <a:cxn ang="0">
                  <a:pos x="16" y="6"/>
                </a:cxn>
                <a:cxn ang="0">
                  <a:pos x="10" y="0"/>
                </a:cxn>
                <a:cxn ang="0">
                  <a:pos x="5" y="0"/>
                </a:cxn>
                <a:cxn ang="0">
                  <a:pos x="0" y="6"/>
                </a:cxn>
                <a:cxn ang="0">
                  <a:pos x="0" y="13"/>
                </a:cxn>
                <a:cxn ang="0">
                  <a:pos x="5" y="17"/>
                </a:cxn>
                <a:cxn ang="0">
                  <a:pos x="10" y="17"/>
                </a:cxn>
              </a:cxnLst>
              <a:rect l="0" t="0" r="r" b="b"/>
              <a:pathLst>
                <a:path w="16" h="17">
                  <a:moveTo>
                    <a:pt x="10" y="17"/>
                  </a:moveTo>
                  <a:lnTo>
                    <a:pt x="16" y="13"/>
                  </a:lnTo>
                  <a:lnTo>
                    <a:pt x="16" y="6"/>
                  </a:lnTo>
                  <a:lnTo>
                    <a:pt x="10" y="0"/>
                  </a:lnTo>
                  <a:lnTo>
                    <a:pt x="5" y="0"/>
                  </a:lnTo>
                  <a:lnTo>
                    <a:pt x="0" y="6"/>
                  </a:lnTo>
                  <a:lnTo>
                    <a:pt x="0" y="13"/>
                  </a:lnTo>
                  <a:lnTo>
                    <a:pt x="5" y="17"/>
                  </a:lnTo>
                  <a:lnTo>
                    <a:pt x="10" y="17"/>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66" name="Freeform 42"/>
            <p:cNvSpPr>
              <a:spLocks/>
            </p:cNvSpPr>
            <p:nvPr userDrawn="1"/>
          </p:nvSpPr>
          <p:spPr bwMode="auto">
            <a:xfrm>
              <a:off x="1159" y="3374"/>
              <a:ext cx="41" cy="40"/>
            </a:xfrm>
            <a:custGeom>
              <a:avLst/>
              <a:gdLst/>
              <a:ahLst/>
              <a:cxnLst>
                <a:cxn ang="0">
                  <a:pos x="304" y="789"/>
                </a:cxn>
                <a:cxn ang="0">
                  <a:pos x="288" y="740"/>
                </a:cxn>
                <a:cxn ang="0">
                  <a:pos x="353" y="658"/>
                </a:cxn>
                <a:cxn ang="0">
                  <a:pos x="462" y="555"/>
                </a:cxn>
                <a:cxn ang="0">
                  <a:pos x="571" y="447"/>
                </a:cxn>
                <a:cxn ang="0">
                  <a:pos x="684" y="349"/>
                </a:cxn>
                <a:cxn ang="0">
                  <a:pos x="825" y="331"/>
                </a:cxn>
                <a:cxn ang="0">
                  <a:pos x="825" y="320"/>
                </a:cxn>
                <a:cxn ang="0">
                  <a:pos x="749" y="239"/>
                </a:cxn>
                <a:cxn ang="0">
                  <a:pos x="672" y="152"/>
                </a:cxn>
                <a:cxn ang="0">
                  <a:pos x="592" y="71"/>
                </a:cxn>
                <a:cxn ang="0">
                  <a:pos x="500" y="0"/>
                </a:cxn>
                <a:cxn ang="0">
                  <a:pos x="424" y="38"/>
                </a:cxn>
                <a:cxn ang="0">
                  <a:pos x="358" y="75"/>
                </a:cxn>
                <a:cxn ang="0">
                  <a:pos x="353" y="87"/>
                </a:cxn>
                <a:cxn ang="0">
                  <a:pos x="358" y="97"/>
                </a:cxn>
                <a:cxn ang="0">
                  <a:pos x="397" y="92"/>
                </a:cxn>
                <a:cxn ang="0">
                  <a:pos x="445" y="81"/>
                </a:cxn>
                <a:cxn ang="0">
                  <a:pos x="494" y="75"/>
                </a:cxn>
                <a:cxn ang="0">
                  <a:pos x="532" y="102"/>
                </a:cxn>
                <a:cxn ang="0">
                  <a:pos x="586" y="164"/>
                </a:cxn>
                <a:cxn ang="0">
                  <a:pos x="619" y="222"/>
                </a:cxn>
                <a:cxn ang="0">
                  <a:pos x="614" y="239"/>
                </a:cxn>
                <a:cxn ang="0">
                  <a:pos x="608" y="256"/>
                </a:cxn>
                <a:cxn ang="0">
                  <a:pos x="565" y="288"/>
                </a:cxn>
                <a:cxn ang="0">
                  <a:pos x="527" y="337"/>
                </a:cxn>
                <a:cxn ang="0">
                  <a:pos x="484" y="376"/>
                </a:cxn>
                <a:cxn ang="0">
                  <a:pos x="435" y="397"/>
                </a:cxn>
                <a:cxn ang="0">
                  <a:pos x="397" y="370"/>
                </a:cxn>
                <a:cxn ang="0">
                  <a:pos x="370" y="327"/>
                </a:cxn>
                <a:cxn ang="0">
                  <a:pos x="397" y="235"/>
                </a:cxn>
                <a:cxn ang="0">
                  <a:pos x="347" y="256"/>
                </a:cxn>
                <a:cxn ang="0">
                  <a:pos x="283" y="315"/>
                </a:cxn>
                <a:cxn ang="0">
                  <a:pos x="239" y="359"/>
                </a:cxn>
                <a:cxn ang="0">
                  <a:pos x="233" y="376"/>
                </a:cxn>
                <a:cxn ang="0">
                  <a:pos x="229" y="380"/>
                </a:cxn>
                <a:cxn ang="0">
                  <a:pos x="233" y="392"/>
                </a:cxn>
                <a:cxn ang="0">
                  <a:pos x="267" y="386"/>
                </a:cxn>
                <a:cxn ang="0">
                  <a:pos x="315" y="380"/>
                </a:cxn>
                <a:cxn ang="0">
                  <a:pos x="353" y="413"/>
                </a:cxn>
                <a:cxn ang="0">
                  <a:pos x="370" y="430"/>
                </a:cxn>
                <a:cxn ang="0">
                  <a:pos x="380" y="451"/>
                </a:cxn>
                <a:cxn ang="0">
                  <a:pos x="380" y="463"/>
                </a:cxn>
                <a:cxn ang="0">
                  <a:pos x="343" y="506"/>
                </a:cxn>
                <a:cxn ang="0">
                  <a:pos x="304" y="544"/>
                </a:cxn>
                <a:cxn ang="0">
                  <a:pos x="255" y="582"/>
                </a:cxn>
                <a:cxn ang="0">
                  <a:pos x="211" y="620"/>
                </a:cxn>
                <a:cxn ang="0">
                  <a:pos x="141" y="582"/>
                </a:cxn>
                <a:cxn ang="0">
                  <a:pos x="93" y="516"/>
                </a:cxn>
                <a:cxn ang="0">
                  <a:pos x="98" y="451"/>
                </a:cxn>
                <a:cxn ang="0">
                  <a:pos x="110" y="392"/>
                </a:cxn>
                <a:cxn ang="0">
                  <a:pos x="104" y="380"/>
                </a:cxn>
                <a:cxn ang="0">
                  <a:pos x="93" y="376"/>
                </a:cxn>
                <a:cxn ang="0">
                  <a:pos x="27" y="527"/>
                </a:cxn>
                <a:cxn ang="0">
                  <a:pos x="93" y="604"/>
                </a:cxn>
                <a:cxn ang="0">
                  <a:pos x="163" y="681"/>
                </a:cxn>
                <a:cxn ang="0">
                  <a:pos x="239" y="756"/>
                </a:cxn>
                <a:cxn ang="0">
                  <a:pos x="283" y="799"/>
                </a:cxn>
                <a:cxn ang="0">
                  <a:pos x="300" y="816"/>
                </a:cxn>
              </a:cxnLst>
              <a:rect l="0" t="0" r="r" b="b"/>
              <a:pathLst>
                <a:path w="825" h="816">
                  <a:moveTo>
                    <a:pt x="310" y="816"/>
                  </a:moveTo>
                  <a:lnTo>
                    <a:pt x="304" y="789"/>
                  </a:lnTo>
                  <a:lnTo>
                    <a:pt x="294" y="762"/>
                  </a:lnTo>
                  <a:lnTo>
                    <a:pt x="288" y="740"/>
                  </a:lnTo>
                  <a:lnTo>
                    <a:pt x="300" y="712"/>
                  </a:lnTo>
                  <a:lnTo>
                    <a:pt x="353" y="658"/>
                  </a:lnTo>
                  <a:lnTo>
                    <a:pt x="408" y="610"/>
                  </a:lnTo>
                  <a:lnTo>
                    <a:pt x="462" y="555"/>
                  </a:lnTo>
                  <a:lnTo>
                    <a:pt x="515" y="500"/>
                  </a:lnTo>
                  <a:lnTo>
                    <a:pt x="571" y="447"/>
                  </a:lnTo>
                  <a:lnTo>
                    <a:pt x="625" y="397"/>
                  </a:lnTo>
                  <a:lnTo>
                    <a:pt x="684" y="349"/>
                  </a:lnTo>
                  <a:lnTo>
                    <a:pt x="743" y="305"/>
                  </a:lnTo>
                  <a:lnTo>
                    <a:pt x="825" y="331"/>
                  </a:lnTo>
                  <a:lnTo>
                    <a:pt x="825" y="327"/>
                  </a:lnTo>
                  <a:lnTo>
                    <a:pt x="825" y="320"/>
                  </a:lnTo>
                  <a:lnTo>
                    <a:pt x="788" y="283"/>
                  </a:lnTo>
                  <a:lnTo>
                    <a:pt x="749" y="239"/>
                  </a:lnTo>
                  <a:lnTo>
                    <a:pt x="712" y="195"/>
                  </a:lnTo>
                  <a:lnTo>
                    <a:pt x="672" y="152"/>
                  </a:lnTo>
                  <a:lnTo>
                    <a:pt x="635" y="108"/>
                  </a:lnTo>
                  <a:lnTo>
                    <a:pt x="592" y="71"/>
                  </a:lnTo>
                  <a:lnTo>
                    <a:pt x="549" y="32"/>
                  </a:lnTo>
                  <a:lnTo>
                    <a:pt x="500" y="0"/>
                  </a:lnTo>
                  <a:lnTo>
                    <a:pt x="462" y="16"/>
                  </a:lnTo>
                  <a:lnTo>
                    <a:pt x="424" y="38"/>
                  </a:lnTo>
                  <a:lnTo>
                    <a:pt x="392" y="54"/>
                  </a:lnTo>
                  <a:lnTo>
                    <a:pt x="358" y="75"/>
                  </a:lnTo>
                  <a:lnTo>
                    <a:pt x="353" y="81"/>
                  </a:lnTo>
                  <a:lnTo>
                    <a:pt x="353" y="87"/>
                  </a:lnTo>
                  <a:lnTo>
                    <a:pt x="353" y="92"/>
                  </a:lnTo>
                  <a:lnTo>
                    <a:pt x="358" y="97"/>
                  </a:lnTo>
                  <a:lnTo>
                    <a:pt x="374" y="97"/>
                  </a:lnTo>
                  <a:lnTo>
                    <a:pt x="397" y="92"/>
                  </a:lnTo>
                  <a:lnTo>
                    <a:pt x="424" y="87"/>
                  </a:lnTo>
                  <a:lnTo>
                    <a:pt x="445" y="81"/>
                  </a:lnTo>
                  <a:lnTo>
                    <a:pt x="467" y="75"/>
                  </a:lnTo>
                  <a:lnTo>
                    <a:pt x="494" y="75"/>
                  </a:lnTo>
                  <a:lnTo>
                    <a:pt x="515" y="87"/>
                  </a:lnTo>
                  <a:lnTo>
                    <a:pt x="532" y="102"/>
                  </a:lnTo>
                  <a:lnTo>
                    <a:pt x="559" y="136"/>
                  </a:lnTo>
                  <a:lnTo>
                    <a:pt x="586" y="164"/>
                  </a:lnTo>
                  <a:lnTo>
                    <a:pt x="608" y="189"/>
                  </a:lnTo>
                  <a:lnTo>
                    <a:pt x="619" y="222"/>
                  </a:lnTo>
                  <a:lnTo>
                    <a:pt x="614" y="235"/>
                  </a:lnTo>
                  <a:lnTo>
                    <a:pt x="614" y="239"/>
                  </a:lnTo>
                  <a:lnTo>
                    <a:pt x="614" y="250"/>
                  </a:lnTo>
                  <a:lnTo>
                    <a:pt x="608" y="256"/>
                  </a:lnTo>
                  <a:lnTo>
                    <a:pt x="586" y="272"/>
                  </a:lnTo>
                  <a:lnTo>
                    <a:pt x="565" y="288"/>
                  </a:lnTo>
                  <a:lnTo>
                    <a:pt x="543" y="315"/>
                  </a:lnTo>
                  <a:lnTo>
                    <a:pt x="527" y="337"/>
                  </a:lnTo>
                  <a:lnTo>
                    <a:pt x="505" y="359"/>
                  </a:lnTo>
                  <a:lnTo>
                    <a:pt x="484" y="376"/>
                  </a:lnTo>
                  <a:lnTo>
                    <a:pt x="462" y="392"/>
                  </a:lnTo>
                  <a:lnTo>
                    <a:pt x="435" y="397"/>
                  </a:lnTo>
                  <a:lnTo>
                    <a:pt x="418" y="386"/>
                  </a:lnTo>
                  <a:lnTo>
                    <a:pt x="397" y="370"/>
                  </a:lnTo>
                  <a:lnTo>
                    <a:pt x="380" y="349"/>
                  </a:lnTo>
                  <a:lnTo>
                    <a:pt x="370" y="327"/>
                  </a:lnTo>
                  <a:lnTo>
                    <a:pt x="402" y="239"/>
                  </a:lnTo>
                  <a:lnTo>
                    <a:pt x="397" y="235"/>
                  </a:lnTo>
                  <a:lnTo>
                    <a:pt x="392" y="235"/>
                  </a:lnTo>
                  <a:lnTo>
                    <a:pt x="347" y="256"/>
                  </a:lnTo>
                  <a:lnTo>
                    <a:pt x="315" y="283"/>
                  </a:lnTo>
                  <a:lnTo>
                    <a:pt x="283" y="315"/>
                  </a:lnTo>
                  <a:lnTo>
                    <a:pt x="245" y="353"/>
                  </a:lnTo>
                  <a:lnTo>
                    <a:pt x="239" y="359"/>
                  </a:lnTo>
                  <a:lnTo>
                    <a:pt x="233" y="370"/>
                  </a:lnTo>
                  <a:lnTo>
                    <a:pt x="233" y="376"/>
                  </a:lnTo>
                  <a:lnTo>
                    <a:pt x="229" y="376"/>
                  </a:lnTo>
                  <a:lnTo>
                    <a:pt x="229" y="380"/>
                  </a:lnTo>
                  <a:lnTo>
                    <a:pt x="233" y="386"/>
                  </a:lnTo>
                  <a:lnTo>
                    <a:pt x="233" y="392"/>
                  </a:lnTo>
                  <a:lnTo>
                    <a:pt x="239" y="392"/>
                  </a:lnTo>
                  <a:lnTo>
                    <a:pt x="267" y="386"/>
                  </a:lnTo>
                  <a:lnTo>
                    <a:pt x="288" y="380"/>
                  </a:lnTo>
                  <a:lnTo>
                    <a:pt x="315" y="380"/>
                  </a:lnTo>
                  <a:lnTo>
                    <a:pt x="337" y="397"/>
                  </a:lnTo>
                  <a:lnTo>
                    <a:pt x="353" y="413"/>
                  </a:lnTo>
                  <a:lnTo>
                    <a:pt x="364" y="419"/>
                  </a:lnTo>
                  <a:lnTo>
                    <a:pt x="370" y="430"/>
                  </a:lnTo>
                  <a:lnTo>
                    <a:pt x="380" y="447"/>
                  </a:lnTo>
                  <a:lnTo>
                    <a:pt x="380" y="451"/>
                  </a:lnTo>
                  <a:lnTo>
                    <a:pt x="380" y="457"/>
                  </a:lnTo>
                  <a:lnTo>
                    <a:pt x="380" y="463"/>
                  </a:lnTo>
                  <a:lnTo>
                    <a:pt x="364" y="484"/>
                  </a:lnTo>
                  <a:lnTo>
                    <a:pt x="343" y="506"/>
                  </a:lnTo>
                  <a:lnTo>
                    <a:pt x="325" y="521"/>
                  </a:lnTo>
                  <a:lnTo>
                    <a:pt x="304" y="544"/>
                  </a:lnTo>
                  <a:lnTo>
                    <a:pt x="283" y="561"/>
                  </a:lnTo>
                  <a:lnTo>
                    <a:pt x="255" y="582"/>
                  </a:lnTo>
                  <a:lnTo>
                    <a:pt x="233" y="598"/>
                  </a:lnTo>
                  <a:lnTo>
                    <a:pt x="211" y="620"/>
                  </a:lnTo>
                  <a:lnTo>
                    <a:pt x="174" y="610"/>
                  </a:lnTo>
                  <a:lnTo>
                    <a:pt x="141" y="582"/>
                  </a:lnTo>
                  <a:lnTo>
                    <a:pt x="114" y="549"/>
                  </a:lnTo>
                  <a:lnTo>
                    <a:pt x="93" y="516"/>
                  </a:lnTo>
                  <a:lnTo>
                    <a:pt x="87" y="484"/>
                  </a:lnTo>
                  <a:lnTo>
                    <a:pt x="98" y="451"/>
                  </a:lnTo>
                  <a:lnTo>
                    <a:pt x="110" y="423"/>
                  </a:lnTo>
                  <a:lnTo>
                    <a:pt x="110" y="392"/>
                  </a:lnTo>
                  <a:lnTo>
                    <a:pt x="110" y="386"/>
                  </a:lnTo>
                  <a:lnTo>
                    <a:pt x="104" y="380"/>
                  </a:lnTo>
                  <a:lnTo>
                    <a:pt x="98" y="380"/>
                  </a:lnTo>
                  <a:lnTo>
                    <a:pt x="93" y="376"/>
                  </a:lnTo>
                  <a:lnTo>
                    <a:pt x="0" y="490"/>
                  </a:lnTo>
                  <a:lnTo>
                    <a:pt x="27" y="527"/>
                  </a:lnTo>
                  <a:lnTo>
                    <a:pt x="60" y="565"/>
                  </a:lnTo>
                  <a:lnTo>
                    <a:pt x="93" y="604"/>
                  </a:lnTo>
                  <a:lnTo>
                    <a:pt x="131" y="642"/>
                  </a:lnTo>
                  <a:lnTo>
                    <a:pt x="163" y="681"/>
                  </a:lnTo>
                  <a:lnTo>
                    <a:pt x="201" y="718"/>
                  </a:lnTo>
                  <a:lnTo>
                    <a:pt x="239" y="756"/>
                  </a:lnTo>
                  <a:lnTo>
                    <a:pt x="272" y="795"/>
                  </a:lnTo>
                  <a:lnTo>
                    <a:pt x="283" y="799"/>
                  </a:lnTo>
                  <a:lnTo>
                    <a:pt x="294" y="810"/>
                  </a:lnTo>
                  <a:lnTo>
                    <a:pt x="300" y="816"/>
                  </a:lnTo>
                  <a:lnTo>
                    <a:pt x="310" y="816"/>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67" name="Freeform 43"/>
            <p:cNvSpPr>
              <a:spLocks/>
            </p:cNvSpPr>
            <p:nvPr userDrawn="1"/>
          </p:nvSpPr>
          <p:spPr bwMode="auto">
            <a:xfrm>
              <a:off x="1127" y="3342"/>
              <a:ext cx="52" cy="48"/>
            </a:xfrm>
            <a:custGeom>
              <a:avLst/>
              <a:gdLst/>
              <a:ahLst/>
              <a:cxnLst>
                <a:cxn ang="0">
                  <a:pos x="460" y="930"/>
                </a:cxn>
                <a:cxn ang="0">
                  <a:pos x="439" y="853"/>
                </a:cxn>
                <a:cxn ang="0">
                  <a:pos x="546" y="739"/>
                </a:cxn>
                <a:cxn ang="0">
                  <a:pos x="666" y="637"/>
                </a:cxn>
                <a:cxn ang="0">
                  <a:pos x="791" y="544"/>
                </a:cxn>
                <a:cxn ang="0">
                  <a:pos x="910" y="456"/>
                </a:cxn>
                <a:cxn ang="0">
                  <a:pos x="964" y="474"/>
                </a:cxn>
                <a:cxn ang="0">
                  <a:pos x="1013" y="490"/>
                </a:cxn>
                <a:cxn ang="0">
                  <a:pos x="1025" y="490"/>
                </a:cxn>
                <a:cxn ang="0">
                  <a:pos x="840" y="266"/>
                </a:cxn>
                <a:cxn ang="0">
                  <a:pos x="834" y="272"/>
                </a:cxn>
                <a:cxn ang="0">
                  <a:pos x="850" y="332"/>
                </a:cxn>
                <a:cxn ang="0">
                  <a:pos x="844" y="392"/>
                </a:cxn>
                <a:cxn ang="0">
                  <a:pos x="759" y="469"/>
                </a:cxn>
                <a:cxn ang="0">
                  <a:pos x="676" y="539"/>
                </a:cxn>
                <a:cxn ang="0">
                  <a:pos x="590" y="610"/>
                </a:cxn>
                <a:cxn ang="0">
                  <a:pos x="503" y="658"/>
                </a:cxn>
                <a:cxn ang="0">
                  <a:pos x="498" y="653"/>
                </a:cxn>
                <a:cxn ang="0">
                  <a:pos x="492" y="637"/>
                </a:cxn>
                <a:cxn ang="0">
                  <a:pos x="666" y="43"/>
                </a:cxn>
                <a:cxn ang="0">
                  <a:pos x="645" y="10"/>
                </a:cxn>
                <a:cxn ang="0">
                  <a:pos x="74" y="382"/>
                </a:cxn>
                <a:cxn ang="0">
                  <a:pos x="4" y="332"/>
                </a:cxn>
                <a:cxn ang="0">
                  <a:pos x="21" y="397"/>
                </a:cxn>
                <a:cxn ang="0">
                  <a:pos x="96" y="500"/>
                </a:cxn>
                <a:cxn ang="0">
                  <a:pos x="145" y="549"/>
                </a:cxn>
                <a:cxn ang="0">
                  <a:pos x="157" y="544"/>
                </a:cxn>
                <a:cxn ang="0">
                  <a:pos x="162" y="425"/>
                </a:cxn>
                <a:cxn ang="0">
                  <a:pos x="242" y="359"/>
                </a:cxn>
                <a:cxn ang="0">
                  <a:pos x="466" y="201"/>
                </a:cxn>
                <a:cxn ang="0">
                  <a:pos x="482" y="207"/>
                </a:cxn>
                <a:cxn ang="0">
                  <a:pos x="492" y="222"/>
                </a:cxn>
                <a:cxn ang="0">
                  <a:pos x="449" y="376"/>
                </a:cxn>
                <a:cxn ang="0">
                  <a:pos x="395" y="521"/>
                </a:cxn>
                <a:cxn ang="0">
                  <a:pos x="346" y="669"/>
                </a:cxn>
                <a:cxn ang="0">
                  <a:pos x="341" y="811"/>
                </a:cxn>
                <a:cxn ang="0">
                  <a:pos x="395" y="876"/>
                </a:cxn>
                <a:cxn ang="0">
                  <a:pos x="449" y="942"/>
                </a:cxn>
                <a:cxn ang="0">
                  <a:pos x="460" y="936"/>
                </a:cxn>
              </a:cxnLst>
              <a:rect l="0" t="0" r="r" b="b"/>
              <a:pathLst>
                <a:path w="1025" h="942">
                  <a:moveTo>
                    <a:pt x="460" y="936"/>
                  </a:moveTo>
                  <a:lnTo>
                    <a:pt x="460" y="930"/>
                  </a:lnTo>
                  <a:lnTo>
                    <a:pt x="466" y="925"/>
                  </a:lnTo>
                  <a:lnTo>
                    <a:pt x="439" y="853"/>
                  </a:lnTo>
                  <a:lnTo>
                    <a:pt x="492" y="795"/>
                  </a:lnTo>
                  <a:lnTo>
                    <a:pt x="546" y="739"/>
                  </a:lnTo>
                  <a:lnTo>
                    <a:pt x="607" y="687"/>
                  </a:lnTo>
                  <a:lnTo>
                    <a:pt x="666" y="637"/>
                  </a:lnTo>
                  <a:lnTo>
                    <a:pt x="731" y="588"/>
                  </a:lnTo>
                  <a:lnTo>
                    <a:pt x="791" y="544"/>
                  </a:lnTo>
                  <a:lnTo>
                    <a:pt x="850" y="500"/>
                  </a:lnTo>
                  <a:lnTo>
                    <a:pt x="910" y="456"/>
                  </a:lnTo>
                  <a:lnTo>
                    <a:pt x="943" y="463"/>
                  </a:lnTo>
                  <a:lnTo>
                    <a:pt x="964" y="474"/>
                  </a:lnTo>
                  <a:lnTo>
                    <a:pt x="986" y="484"/>
                  </a:lnTo>
                  <a:lnTo>
                    <a:pt x="1013" y="490"/>
                  </a:lnTo>
                  <a:lnTo>
                    <a:pt x="1019" y="490"/>
                  </a:lnTo>
                  <a:lnTo>
                    <a:pt x="1025" y="490"/>
                  </a:lnTo>
                  <a:lnTo>
                    <a:pt x="844" y="266"/>
                  </a:lnTo>
                  <a:lnTo>
                    <a:pt x="840" y="266"/>
                  </a:lnTo>
                  <a:lnTo>
                    <a:pt x="834" y="266"/>
                  </a:lnTo>
                  <a:lnTo>
                    <a:pt x="834" y="272"/>
                  </a:lnTo>
                  <a:lnTo>
                    <a:pt x="840" y="299"/>
                  </a:lnTo>
                  <a:lnTo>
                    <a:pt x="850" y="332"/>
                  </a:lnTo>
                  <a:lnTo>
                    <a:pt x="856" y="365"/>
                  </a:lnTo>
                  <a:lnTo>
                    <a:pt x="844" y="392"/>
                  </a:lnTo>
                  <a:lnTo>
                    <a:pt x="802" y="429"/>
                  </a:lnTo>
                  <a:lnTo>
                    <a:pt x="759" y="469"/>
                  </a:lnTo>
                  <a:lnTo>
                    <a:pt x="715" y="506"/>
                  </a:lnTo>
                  <a:lnTo>
                    <a:pt x="676" y="539"/>
                  </a:lnTo>
                  <a:lnTo>
                    <a:pt x="633" y="577"/>
                  </a:lnTo>
                  <a:lnTo>
                    <a:pt x="590" y="610"/>
                  </a:lnTo>
                  <a:lnTo>
                    <a:pt x="546" y="637"/>
                  </a:lnTo>
                  <a:lnTo>
                    <a:pt x="503" y="658"/>
                  </a:lnTo>
                  <a:lnTo>
                    <a:pt x="498" y="658"/>
                  </a:lnTo>
                  <a:lnTo>
                    <a:pt x="498" y="653"/>
                  </a:lnTo>
                  <a:lnTo>
                    <a:pt x="498" y="647"/>
                  </a:lnTo>
                  <a:lnTo>
                    <a:pt x="492" y="637"/>
                  </a:lnTo>
                  <a:lnTo>
                    <a:pt x="672" y="65"/>
                  </a:lnTo>
                  <a:lnTo>
                    <a:pt x="666" y="43"/>
                  </a:lnTo>
                  <a:lnTo>
                    <a:pt x="660" y="22"/>
                  </a:lnTo>
                  <a:lnTo>
                    <a:pt x="645" y="10"/>
                  </a:lnTo>
                  <a:lnTo>
                    <a:pt x="629" y="0"/>
                  </a:lnTo>
                  <a:lnTo>
                    <a:pt x="74" y="382"/>
                  </a:lnTo>
                  <a:lnTo>
                    <a:pt x="10" y="332"/>
                  </a:lnTo>
                  <a:lnTo>
                    <a:pt x="4" y="332"/>
                  </a:lnTo>
                  <a:lnTo>
                    <a:pt x="0" y="336"/>
                  </a:lnTo>
                  <a:lnTo>
                    <a:pt x="21" y="397"/>
                  </a:lnTo>
                  <a:lnTo>
                    <a:pt x="53" y="452"/>
                  </a:lnTo>
                  <a:lnTo>
                    <a:pt x="96" y="500"/>
                  </a:lnTo>
                  <a:lnTo>
                    <a:pt x="141" y="549"/>
                  </a:lnTo>
                  <a:lnTo>
                    <a:pt x="145" y="549"/>
                  </a:lnTo>
                  <a:lnTo>
                    <a:pt x="151" y="549"/>
                  </a:lnTo>
                  <a:lnTo>
                    <a:pt x="157" y="544"/>
                  </a:lnTo>
                  <a:lnTo>
                    <a:pt x="135" y="469"/>
                  </a:lnTo>
                  <a:lnTo>
                    <a:pt x="162" y="425"/>
                  </a:lnTo>
                  <a:lnTo>
                    <a:pt x="200" y="386"/>
                  </a:lnTo>
                  <a:lnTo>
                    <a:pt x="242" y="359"/>
                  </a:lnTo>
                  <a:lnTo>
                    <a:pt x="286" y="326"/>
                  </a:lnTo>
                  <a:lnTo>
                    <a:pt x="466" y="201"/>
                  </a:lnTo>
                  <a:lnTo>
                    <a:pt x="476" y="201"/>
                  </a:lnTo>
                  <a:lnTo>
                    <a:pt x="482" y="207"/>
                  </a:lnTo>
                  <a:lnTo>
                    <a:pt x="488" y="212"/>
                  </a:lnTo>
                  <a:lnTo>
                    <a:pt x="492" y="222"/>
                  </a:lnTo>
                  <a:lnTo>
                    <a:pt x="476" y="299"/>
                  </a:lnTo>
                  <a:lnTo>
                    <a:pt x="449" y="376"/>
                  </a:lnTo>
                  <a:lnTo>
                    <a:pt x="421" y="446"/>
                  </a:lnTo>
                  <a:lnTo>
                    <a:pt x="395" y="521"/>
                  </a:lnTo>
                  <a:lnTo>
                    <a:pt x="368" y="593"/>
                  </a:lnTo>
                  <a:lnTo>
                    <a:pt x="346" y="669"/>
                  </a:lnTo>
                  <a:lnTo>
                    <a:pt x="341" y="739"/>
                  </a:lnTo>
                  <a:lnTo>
                    <a:pt x="341" y="811"/>
                  </a:lnTo>
                  <a:lnTo>
                    <a:pt x="368" y="843"/>
                  </a:lnTo>
                  <a:lnTo>
                    <a:pt x="395" y="876"/>
                  </a:lnTo>
                  <a:lnTo>
                    <a:pt x="417" y="909"/>
                  </a:lnTo>
                  <a:lnTo>
                    <a:pt x="449" y="942"/>
                  </a:lnTo>
                  <a:lnTo>
                    <a:pt x="455" y="936"/>
                  </a:lnTo>
                  <a:lnTo>
                    <a:pt x="460" y="936"/>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68" name="Freeform 44"/>
            <p:cNvSpPr>
              <a:spLocks/>
            </p:cNvSpPr>
            <p:nvPr userDrawn="1"/>
          </p:nvSpPr>
          <p:spPr bwMode="auto">
            <a:xfrm>
              <a:off x="1582" y="3033"/>
              <a:ext cx="252" cy="323"/>
            </a:xfrm>
            <a:custGeom>
              <a:avLst/>
              <a:gdLst/>
              <a:ahLst/>
              <a:cxnLst>
                <a:cxn ang="0">
                  <a:pos x="3929" y="6444"/>
                </a:cxn>
                <a:cxn ang="0">
                  <a:pos x="4166" y="6388"/>
                </a:cxn>
                <a:cxn ang="0">
                  <a:pos x="4481" y="6237"/>
                </a:cxn>
                <a:cxn ang="0">
                  <a:pos x="4758" y="6035"/>
                </a:cxn>
                <a:cxn ang="0">
                  <a:pos x="5013" y="5784"/>
                </a:cxn>
                <a:cxn ang="0">
                  <a:pos x="4579" y="5726"/>
                </a:cxn>
                <a:cxn ang="0">
                  <a:pos x="3532" y="5491"/>
                </a:cxn>
                <a:cxn ang="0">
                  <a:pos x="2484" y="5377"/>
                </a:cxn>
                <a:cxn ang="0">
                  <a:pos x="1590" y="5611"/>
                </a:cxn>
                <a:cxn ang="0">
                  <a:pos x="1411" y="5541"/>
                </a:cxn>
                <a:cxn ang="0">
                  <a:pos x="1329" y="5294"/>
                </a:cxn>
                <a:cxn ang="0">
                  <a:pos x="1178" y="5196"/>
                </a:cxn>
                <a:cxn ang="0">
                  <a:pos x="1151" y="5066"/>
                </a:cxn>
                <a:cxn ang="0">
                  <a:pos x="1090" y="4984"/>
                </a:cxn>
                <a:cxn ang="0">
                  <a:pos x="1015" y="4767"/>
                </a:cxn>
                <a:cxn ang="0">
                  <a:pos x="895" y="4669"/>
                </a:cxn>
                <a:cxn ang="0">
                  <a:pos x="771" y="4561"/>
                </a:cxn>
                <a:cxn ang="0">
                  <a:pos x="878" y="4337"/>
                </a:cxn>
                <a:cxn ang="0">
                  <a:pos x="955" y="4075"/>
                </a:cxn>
                <a:cxn ang="0">
                  <a:pos x="1019" y="3351"/>
                </a:cxn>
                <a:cxn ang="0">
                  <a:pos x="1161" y="3139"/>
                </a:cxn>
                <a:cxn ang="0">
                  <a:pos x="1345" y="2970"/>
                </a:cxn>
                <a:cxn ang="0">
                  <a:pos x="1551" y="2819"/>
                </a:cxn>
                <a:cxn ang="0">
                  <a:pos x="1784" y="2655"/>
                </a:cxn>
                <a:cxn ang="0">
                  <a:pos x="2002" y="2492"/>
                </a:cxn>
                <a:cxn ang="0">
                  <a:pos x="2170" y="2366"/>
                </a:cxn>
                <a:cxn ang="0">
                  <a:pos x="2567" y="2084"/>
                </a:cxn>
                <a:cxn ang="0">
                  <a:pos x="3113" y="1708"/>
                </a:cxn>
                <a:cxn ang="0">
                  <a:pos x="3651" y="1300"/>
                </a:cxn>
                <a:cxn ang="0">
                  <a:pos x="4102" y="881"/>
                </a:cxn>
                <a:cxn ang="0">
                  <a:pos x="4243" y="407"/>
                </a:cxn>
                <a:cxn ang="0">
                  <a:pos x="4117" y="0"/>
                </a:cxn>
                <a:cxn ang="0">
                  <a:pos x="3066" y="903"/>
                </a:cxn>
                <a:cxn ang="0">
                  <a:pos x="1959" y="1692"/>
                </a:cxn>
                <a:cxn ang="0">
                  <a:pos x="847" y="2502"/>
                </a:cxn>
                <a:cxn ang="0">
                  <a:pos x="402" y="3004"/>
                </a:cxn>
                <a:cxn ang="0">
                  <a:pos x="218" y="3635"/>
                </a:cxn>
                <a:cxn ang="0">
                  <a:pos x="169" y="4359"/>
                </a:cxn>
                <a:cxn ang="0">
                  <a:pos x="0" y="4642"/>
                </a:cxn>
                <a:cxn ang="0">
                  <a:pos x="185" y="4799"/>
                </a:cxn>
                <a:cxn ang="0">
                  <a:pos x="359" y="4920"/>
                </a:cxn>
                <a:cxn ang="0">
                  <a:pos x="369" y="5116"/>
                </a:cxn>
                <a:cxn ang="0">
                  <a:pos x="461" y="5148"/>
                </a:cxn>
                <a:cxn ang="0">
                  <a:pos x="483" y="5186"/>
                </a:cxn>
                <a:cxn ang="0">
                  <a:pos x="479" y="5328"/>
                </a:cxn>
                <a:cxn ang="0">
                  <a:pos x="574" y="5562"/>
                </a:cxn>
                <a:cxn ang="0">
                  <a:pos x="651" y="5861"/>
                </a:cxn>
                <a:cxn ang="0">
                  <a:pos x="1270" y="5964"/>
                </a:cxn>
                <a:cxn ang="0">
                  <a:pos x="2013" y="5856"/>
                </a:cxn>
                <a:cxn ang="0">
                  <a:pos x="2702" y="5948"/>
                </a:cxn>
                <a:cxn ang="0">
                  <a:pos x="3223" y="6280"/>
                </a:cxn>
                <a:cxn ang="0">
                  <a:pos x="3761" y="6449"/>
                </a:cxn>
              </a:cxnLst>
              <a:rect l="0" t="0" r="r" b="b"/>
              <a:pathLst>
                <a:path w="5013" h="6449">
                  <a:moveTo>
                    <a:pt x="3761" y="6449"/>
                  </a:moveTo>
                  <a:lnTo>
                    <a:pt x="3803" y="6449"/>
                  </a:lnTo>
                  <a:lnTo>
                    <a:pt x="3846" y="6449"/>
                  </a:lnTo>
                  <a:lnTo>
                    <a:pt x="3884" y="6449"/>
                  </a:lnTo>
                  <a:lnTo>
                    <a:pt x="3929" y="6444"/>
                  </a:lnTo>
                  <a:lnTo>
                    <a:pt x="3972" y="6438"/>
                  </a:lnTo>
                  <a:lnTo>
                    <a:pt x="4009" y="6428"/>
                  </a:lnTo>
                  <a:lnTo>
                    <a:pt x="4053" y="6421"/>
                  </a:lnTo>
                  <a:lnTo>
                    <a:pt x="4096" y="6410"/>
                  </a:lnTo>
                  <a:lnTo>
                    <a:pt x="4166" y="6388"/>
                  </a:lnTo>
                  <a:lnTo>
                    <a:pt x="4237" y="6361"/>
                  </a:lnTo>
                  <a:lnTo>
                    <a:pt x="4301" y="6330"/>
                  </a:lnTo>
                  <a:lnTo>
                    <a:pt x="4362" y="6302"/>
                  </a:lnTo>
                  <a:lnTo>
                    <a:pt x="4427" y="6269"/>
                  </a:lnTo>
                  <a:lnTo>
                    <a:pt x="4481" y="6237"/>
                  </a:lnTo>
                  <a:lnTo>
                    <a:pt x="4541" y="6198"/>
                  </a:lnTo>
                  <a:lnTo>
                    <a:pt x="4595" y="6160"/>
                  </a:lnTo>
                  <a:lnTo>
                    <a:pt x="4651" y="6123"/>
                  </a:lnTo>
                  <a:lnTo>
                    <a:pt x="4703" y="6079"/>
                  </a:lnTo>
                  <a:lnTo>
                    <a:pt x="4758" y="6035"/>
                  </a:lnTo>
                  <a:lnTo>
                    <a:pt x="4807" y="5991"/>
                  </a:lnTo>
                  <a:lnTo>
                    <a:pt x="4860" y="5942"/>
                  </a:lnTo>
                  <a:lnTo>
                    <a:pt x="4909" y="5893"/>
                  </a:lnTo>
                  <a:lnTo>
                    <a:pt x="4964" y="5840"/>
                  </a:lnTo>
                  <a:lnTo>
                    <a:pt x="5013" y="5784"/>
                  </a:lnTo>
                  <a:lnTo>
                    <a:pt x="5013" y="5779"/>
                  </a:lnTo>
                  <a:lnTo>
                    <a:pt x="5007" y="5779"/>
                  </a:lnTo>
                  <a:lnTo>
                    <a:pt x="5002" y="5774"/>
                  </a:lnTo>
                  <a:lnTo>
                    <a:pt x="4792" y="5753"/>
                  </a:lnTo>
                  <a:lnTo>
                    <a:pt x="4579" y="5726"/>
                  </a:lnTo>
                  <a:lnTo>
                    <a:pt x="4368" y="5686"/>
                  </a:lnTo>
                  <a:lnTo>
                    <a:pt x="4162" y="5638"/>
                  </a:lnTo>
                  <a:lnTo>
                    <a:pt x="3950" y="5589"/>
                  </a:lnTo>
                  <a:lnTo>
                    <a:pt x="3743" y="5541"/>
                  </a:lnTo>
                  <a:lnTo>
                    <a:pt x="3532" y="5491"/>
                  </a:lnTo>
                  <a:lnTo>
                    <a:pt x="3326" y="5448"/>
                  </a:lnTo>
                  <a:lnTo>
                    <a:pt x="3113" y="5408"/>
                  </a:lnTo>
                  <a:lnTo>
                    <a:pt x="2903" y="5387"/>
                  </a:lnTo>
                  <a:lnTo>
                    <a:pt x="2696" y="5377"/>
                  </a:lnTo>
                  <a:lnTo>
                    <a:pt x="2484" y="5377"/>
                  </a:lnTo>
                  <a:lnTo>
                    <a:pt x="2274" y="5403"/>
                  </a:lnTo>
                  <a:lnTo>
                    <a:pt x="2056" y="5448"/>
                  </a:lnTo>
                  <a:lnTo>
                    <a:pt x="1845" y="5512"/>
                  </a:lnTo>
                  <a:lnTo>
                    <a:pt x="1627" y="5611"/>
                  </a:lnTo>
                  <a:lnTo>
                    <a:pt x="1590" y="5611"/>
                  </a:lnTo>
                  <a:lnTo>
                    <a:pt x="1547" y="5605"/>
                  </a:lnTo>
                  <a:lnTo>
                    <a:pt x="1508" y="5594"/>
                  </a:lnTo>
                  <a:lnTo>
                    <a:pt x="1476" y="5578"/>
                  </a:lnTo>
                  <a:lnTo>
                    <a:pt x="1437" y="5562"/>
                  </a:lnTo>
                  <a:lnTo>
                    <a:pt x="1411" y="5541"/>
                  </a:lnTo>
                  <a:lnTo>
                    <a:pt x="1389" y="5519"/>
                  </a:lnTo>
                  <a:lnTo>
                    <a:pt x="1367" y="5485"/>
                  </a:lnTo>
                  <a:lnTo>
                    <a:pt x="1345" y="5421"/>
                  </a:lnTo>
                  <a:lnTo>
                    <a:pt x="1340" y="5356"/>
                  </a:lnTo>
                  <a:lnTo>
                    <a:pt x="1329" y="5294"/>
                  </a:lnTo>
                  <a:lnTo>
                    <a:pt x="1286" y="5246"/>
                  </a:lnTo>
                  <a:lnTo>
                    <a:pt x="1259" y="5230"/>
                  </a:lnTo>
                  <a:lnTo>
                    <a:pt x="1232" y="5219"/>
                  </a:lnTo>
                  <a:lnTo>
                    <a:pt x="1204" y="5214"/>
                  </a:lnTo>
                  <a:lnTo>
                    <a:pt x="1178" y="5196"/>
                  </a:lnTo>
                  <a:lnTo>
                    <a:pt x="1155" y="5175"/>
                  </a:lnTo>
                  <a:lnTo>
                    <a:pt x="1145" y="5148"/>
                  </a:lnTo>
                  <a:lnTo>
                    <a:pt x="1133" y="5122"/>
                  </a:lnTo>
                  <a:lnTo>
                    <a:pt x="1139" y="5088"/>
                  </a:lnTo>
                  <a:lnTo>
                    <a:pt x="1151" y="5066"/>
                  </a:lnTo>
                  <a:lnTo>
                    <a:pt x="1155" y="5045"/>
                  </a:lnTo>
                  <a:lnTo>
                    <a:pt x="1166" y="5024"/>
                  </a:lnTo>
                  <a:lnTo>
                    <a:pt x="1166" y="4995"/>
                  </a:lnTo>
                  <a:lnTo>
                    <a:pt x="1129" y="4990"/>
                  </a:lnTo>
                  <a:lnTo>
                    <a:pt x="1090" y="4984"/>
                  </a:lnTo>
                  <a:lnTo>
                    <a:pt x="1053" y="4968"/>
                  </a:lnTo>
                  <a:lnTo>
                    <a:pt x="1025" y="4941"/>
                  </a:lnTo>
                  <a:lnTo>
                    <a:pt x="1009" y="4881"/>
                  </a:lnTo>
                  <a:lnTo>
                    <a:pt x="1015" y="4827"/>
                  </a:lnTo>
                  <a:lnTo>
                    <a:pt x="1015" y="4767"/>
                  </a:lnTo>
                  <a:lnTo>
                    <a:pt x="998" y="4719"/>
                  </a:lnTo>
                  <a:lnTo>
                    <a:pt x="976" y="4696"/>
                  </a:lnTo>
                  <a:lnTo>
                    <a:pt x="955" y="4685"/>
                  </a:lnTo>
                  <a:lnTo>
                    <a:pt x="928" y="4675"/>
                  </a:lnTo>
                  <a:lnTo>
                    <a:pt x="895" y="4669"/>
                  </a:lnTo>
                  <a:lnTo>
                    <a:pt x="862" y="4663"/>
                  </a:lnTo>
                  <a:lnTo>
                    <a:pt x="835" y="4653"/>
                  </a:lnTo>
                  <a:lnTo>
                    <a:pt x="808" y="4636"/>
                  </a:lnTo>
                  <a:lnTo>
                    <a:pt x="787" y="4609"/>
                  </a:lnTo>
                  <a:lnTo>
                    <a:pt x="771" y="4561"/>
                  </a:lnTo>
                  <a:lnTo>
                    <a:pt x="782" y="4512"/>
                  </a:lnTo>
                  <a:lnTo>
                    <a:pt x="804" y="4467"/>
                  </a:lnTo>
                  <a:lnTo>
                    <a:pt x="825" y="4430"/>
                  </a:lnTo>
                  <a:lnTo>
                    <a:pt x="851" y="4386"/>
                  </a:lnTo>
                  <a:lnTo>
                    <a:pt x="878" y="4337"/>
                  </a:lnTo>
                  <a:lnTo>
                    <a:pt x="906" y="4287"/>
                  </a:lnTo>
                  <a:lnTo>
                    <a:pt x="928" y="4239"/>
                  </a:lnTo>
                  <a:lnTo>
                    <a:pt x="949" y="4185"/>
                  </a:lnTo>
                  <a:lnTo>
                    <a:pt x="955" y="4131"/>
                  </a:lnTo>
                  <a:lnTo>
                    <a:pt x="955" y="4075"/>
                  </a:lnTo>
                  <a:lnTo>
                    <a:pt x="945" y="4017"/>
                  </a:lnTo>
                  <a:lnTo>
                    <a:pt x="922" y="3847"/>
                  </a:lnTo>
                  <a:lnTo>
                    <a:pt x="934" y="3678"/>
                  </a:lnTo>
                  <a:lnTo>
                    <a:pt x="966" y="3509"/>
                  </a:lnTo>
                  <a:lnTo>
                    <a:pt x="1019" y="3351"/>
                  </a:lnTo>
                  <a:lnTo>
                    <a:pt x="1041" y="3309"/>
                  </a:lnTo>
                  <a:lnTo>
                    <a:pt x="1069" y="3259"/>
                  </a:lnTo>
                  <a:lnTo>
                    <a:pt x="1102" y="3222"/>
                  </a:lnTo>
                  <a:lnTo>
                    <a:pt x="1129" y="3178"/>
                  </a:lnTo>
                  <a:lnTo>
                    <a:pt x="1161" y="3139"/>
                  </a:lnTo>
                  <a:lnTo>
                    <a:pt x="1193" y="3108"/>
                  </a:lnTo>
                  <a:lnTo>
                    <a:pt x="1232" y="3068"/>
                  </a:lnTo>
                  <a:lnTo>
                    <a:pt x="1265" y="3037"/>
                  </a:lnTo>
                  <a:lnTo>
                    <a:pt x="1307" y="3004"/>
                  </a:lnTo>
                  <a:lnTo>
                    <a:pt x="1345" y="2970"/>
                  </a:lnTo>
                  <a:lnTo>
                    <a:pt x="1389" y="2938"/>
                  </a:lnTo>
                  <a:lnTo>
                    <a:pt x="1427" y="2905"/>
                  </a:lnTo>
                  <a:lnTo>
                    <a:pt x="1470" y="2877"/>
                  </a:lnTo>
                  <a:lnTo>
                    <a:pt x="1508" y="2852"/>
                  </a:lnTo>
                  <a:lnTo>
                    <a:pt x="1551" y="2819"/>
                  </a:lnTo>
                  <a:lnTo>
                    <a:pt x="1590" y="2791"/>
                  </a:lnTo>
                  <a:lnTo>
                    <a:pt x="1638" y="2753"/>
                  </a:lnTo>
                  <a:lnTo>
                    <a:pt x="1688" y="2720"/>
                  </a:lnTo>
                  <a:lnTo>
                    <a:pt x="1737" y="2689"/>
                  </a:lnTo>
                  <a:lnTo>
                    <a:pt x="1784" y="2655"/>
                  </a:lnTo>
                  <a:lnTo>
                    <a:pt x="1829" y="2622"/>
                  </a:lnTo>
                  <a:lnTo>
                    <a:pt x="1872" y="2591"/>
                  </a:lnTo>
                  <a:lnTo>
                    <a:pt x="1921" y="2557"/>
                  </a:lnTo>
                  <a:lnTo>
                    <a:pt x="1965" y="2520"/>
                  </a:lnTo>
                  <a:lnTo>
                    <a:pt x="2002" y="2492"/>
                  </a:lnTo>
                  <a:lnTo>
                    <a:pt x="2035" y="2470"/>
                  </a:lnTo>
                  <a:lnTo>
                    <a:pt x="2066" y="2443"/>
                  </a:lnTo>
                  <a:lnTo>
                    <a:pt x="2106" y="2416"/>
                  </a:lnTo>
                  <a:lnTo>
                    <a:pt x="2137" y="2388"/>
                  </a:lnTo>
                  <a:lnTo>
                    <a:pt x="2170" y="2366"/>
                  </a:lnTo>
                  <a:lnTo>
                    <a:pt x="2203" y="2339"/>
                  </a:lnTo>
                  <a:lnTo>
                    <a:pt x="2240" y="2317"/>
                  </a:lnTo>
                  <a:lnTo>
                    <a:pt x="2349" y="2242"/>
                  </a:lnTo>
                  <a:lnTo>
                    <a:pt x="2458" y="2159"/>
                  </a:lnTo>
                  <a:lnTo>
                    <a:pt x="2567" y="2084"/>
                  </a:lnTo>
                  <a:lnTo>
                    <a:pt x="2674" y="2008"/>
                  </a:lnTo>
                  <a:lnTo>
                    <a:pt x="2784" y="1937"/>
                  </a:lnTo>
                  <a:lnTo>
                    <a:pt x="2898" y="1860"/>
                  </a:lnTo>
                  <a:lnTo>
                    <a:pt x="3006" y="1784"/>
                  </a:lnTo>
                  <a:lnTo>
                    <a:pt x="3113" y="1708"/>
                  </a:lnTo>
                  <a:lnTo>
                    <a:pt x="3223" y="1632"/>
                  </a:lnTo>
                  <a:lnTo>
                    <a:pt x="3331" y="1550"/>
                  </a:lnTo>
                  <a:lnTo>
                    <a:pt x="3434" y="1469"/>
                  </a:lnTo>
                  <a:lnTo>
                    <a:pt x="3543" y="1387"/>
                  </a:lnTo>
                  <a:lnTo>
                    <a:pt x="3651" y="1300"/>
                  </a:lnTo>
                  <a:lnTo>
                    <a:pt x="3761" y="1213"/>
                  </a:lnTo>
                  <a:lnTo>
                    <a:pt x="3862" y="1121"/>
                  </a:lnTo>
                  <a:lnTo>
                    <a:pt x="3972" y="1028"/>
                  </a:lnTo>
                  <a:lnTo>
                    <a:pt x="4036" y="957"/>
                  </a:lnTo>
                  <a:lnTo>
                    <a:pt x="4102" y="881"/>
                  </a:lnTo>
                  <a:lnTo>
                    <a:pt x="4150" y="795"/>
                  </a:lnTo>
                  <a:lnTo>
                    <a:pt x="4194" y="702"/>
                  </a:lnTo>
                  <a:lnTo>
                    <a:pt x="4221" y="608"/>
                  </a:lnTo>
                  <a:lnTo>
                    <a:pt x="4237" y="511"/>
                  </a:lnTo>
                  <a:lnTo>
                    <a:pt x="4243" y="407"/>
                  </a:lnTo>
                  <a:lnTo>
                    <a:pt x="4231" y="309"/>
                  </a:lnTo>
                  <a:lnTo>
                    <a:pt x="4216" y="222"/>
                  </a:lnTo>
                  <a:lnTo>
                    <a:pt x="4194" y="140"/>
                  </a:lnTo>
                  <a:lnTo>
                    <a:pt x="4162" y="65"/>
                  </a:lnTo>
                  <a:lnTo>
                    <a:pt x="4117" y="0"/>
                  </a:lnTo>
                  <a:lnTo>
                    <a:pt x="3912" y="195"/>
                  </a:lnTo>
                  <a:lnTo>
                    <a:pt x="3705" y="380"/>
                  </a:lnTo>
                  <a:lnTo>
                    <a:pt x="3494" y="560"/>
                  </a:lnTo>
                  <a:lnTo>
                    <a:pt x="3282" y="733"/>
                  </a:lnTo>
                  <a:lnTo>
                    <a:pt x="3066" y="903"/>
                  </a:lnTo>
                  <a:lnTo>
                    <a:pt x="2842" y="1065"/>
                  </a:lnTo>
                  <a:lnTo>
                    <a:pt x="2625" y="1223"/>
                  </a:lnTo>
                  <a:lnTo>
                    <a:pt x="2404" y="1381"/>
                  </a:lnTo>
                  <a:lnTo>
                    <a:pt x="2180" y="1540"/>
                  </a:lnTo>
                  <a:lnTo>
                    <a:pt x="1959" y="1692"/>
                  </a:lnTo>
                  <a:lnTo>
                    <a:pt x="1731" y="1849"/>
                  </a:lnTo>
                  <a:lnTo>
                    <a:pt x="1508" y="2008"/>
                  </a:lnTo>
                  <a:lnTo>
                    <a:pt x="1286" y="2165"/>
                  </a:lnTo>
                  <a:lnTo>
                    <a:pt x="1069" y="2334"/>
                  </a:lnTo>
                  <a:lnTo>
                    <a:pt x="847" y="2502"/>
                  </a:lnTo>
                  <a:lnTo>
                    <a:pt x="630" y="2676"/>
                  </a:lnTo>
                  <a:lnTo>
                    <a:pt x="559" y="2748"/>
                  </a:lnTo>
                  <a:lnTo>
                    <a:pt x="500" y="2824"/>
                  </a:lnTo>
                  <a:lnTo>
                    <a:pt x="445" y="2911"/>
                  </a:lnTo>
                  <a:lnTo>
                    <a:pt x="402" y="3004"/>
                  </a:lnTo>
                  <a:lnTo>
                    <a:pt x="363" y="3108"/>
                  </a:lnTo>
                  <a:lnTo>
                    <a:pt x="332" y="3210"/>
                  </a:lnTo>
                  <a:lnTo>
                    <a:pt x="304" y="3314"/>
                  </a:lnTo>
                  <a:lnTo>
                    <a:pt x="276" y="3417"/>
                  </a:lnTo>
                  <a:lnTo>
                    <a:pt x="218" y="3635"/>
                  </a:lnTo>
                  <a:lnTo>
                    <a:pt x="222" y="3847"/>
                  </a:lnTo>
                  <a:lnTo>
                    <a:pt x="245" y="4048"/>
                  </a:lnTo>
                  <a:lnTo>
                    <a:pt x="239" y="4245"/>
                  </a:lnTo>
                  <a:lnTo>
                    <a:pt x="206" y="4304"/>
                  </a:lnTo>
                  <a:lnTo>
                    <a:pt x="169" y="4359"/>
                  </a:lnTo>
                  <a:lnTo>
                    <a:pt x="125" y="4408"/>
                  </a:lnTo>
                  <a:lnTo>
                    <a:pt x="82" y="4463"/>
                  </a:lnTo>
                  <a:lnTo>
                    <a:pt x="44" y="4516"/>
                  </a:lnTo>
                  <a:lnTo>
                    <a:pt x="16" y="4577"/>
                  </a:lnTo>
                  <a:lnTo>
                    <a:pt x="0" y="4642"/>
                  </a:lnTo>
                  <a:lnTo>
                    <a:pt x="6" y="4719"/>
                  </a:lnTo>
                  <a:lnTo>
                    <a:pt x="38" y="4756"/>
                  </a:lnTo>
                  <a:lnTo>
                    <a:pt x="82" y="4783"/>
                  </a:lnTo>
                  <a:lnTo>
                    <a:pt x="129" y="4793"/>
                  </a:lnTo>
                  <a:lnTo>
                    <a:pt x="185" y="4799"/>
                  </a:lnTo>
                  <a:lnTo>
                    <a:pt x="233" y="4799"/>
                  </a:lnTo>
                  <a:lnTo>
                    <a:pt x="282" y="4811"/>
                  </a:lnTo>
                  <a:lnTo>
                    <a:pt x="326" y="4833"/>
                  </a:lnTo>
                  <a:lnTo>
                    <a:pt x="359" y="4864"/>
                  </a:lnTo>
                  <a:lnTo>
                    <a:pt x="359" y="4920"/>
                  </a:lnTo>
                  <a:lnTo>
                    <a:pt x="347" y="4974"/>
                  </a:lnTo>
                  <a:lnTo>
                    <a:pt x="337" y="5024"/>
                  </a:lnTo>
                  <a:lnTo>
                    <a:pt x="342" y="5076"/>
                  </a:lnTo>
                  <a:lnTo>
                    <a:pt x="353" y="5098"/>
                  </a:lnTo>
                  <a:lnTo>
                    <a:pt x="369" y="5116"/>
                  </a:lnTo>
                  <a:lnTo>
                    <a:pt x="386" y="5126"/>
                  </a:lnTo>
                  <a:lnTo>
                    <a:pt x="412" y="5132"/>
                  </a:lnTo>
                  <a:lnTo>
                    <a:pt x="429" y="5132"/>
                  </a:lnTo>
                  <a:lnTo>
                    <a:pt x="445" y="5138"/>
                  </a:lnTo>
                  <a:lnTo>
                    <a:pt x="461" y="5148"/>
                  </a:lnTo>
                  <a:lnTo>
                    <a:pt x="473" y="5153"/>
                  </a:lnTo>
                  <a:lnTo>
                    <a:pt x="473" y="5159"/>
                  </a:lnTo>
                  <a:lnTo>
                    <a:pt x="479" y="5165"/>
                  </a:lnTo>
                  <a:lnTo>
                    <a:pt x="483" y="5175"/>
                  </a:lnTo>
                  <a:lnTo>
                    <a:pt x="483" y="5186"/>
                  </a:lnTo>
                  <a:lnTo>
                    <a:pt x="467" y="5202"/>
                  </a:lnTo>
                  <a:lnTo>
                    <a:pt x="456" y="5224"/>
                  </a:lnTo>
                  <a:lnTo>
                    <a:pt x="445" y="5252"/>
                  </a:lnTo>
                  <a:lnTo>
                    <a:pt x="445" y="5284"/>
                  </a:lnTo>
                  <a:lnTo>
                    <a:pt x="479" y="5328"/>
                  </a:lnTo>
                  <a:lnTo>
                    <a:pt x="526" y="5356"/>
                  </a:lnTo>
                  <a:lnTo>
                    <a:pt x="570" y="5387"/>
                  </a:lnTo>
                  <a:lnTo>
                    <a:pt x="592" y="5437"/>
                  </a:lnTo>
                  <a:lnTo>
                    <a:pt x="586" y="5501"/>
                  </a:lnTo>
                  <a:lnTo>
                    <a:pt x="574" y="5562"/>
                  </a:lnTo>
                  <a:lnTo>
                    <a:pt x="564" y="5627"/>
                  </a:lnTo>
                  <a:lnTo>
                    <a:pt x="570" y="5692"/>
                  </a:lnTo>
                  <a:lnTo>
                    <a:pt x="586" y="5757"/>
                  </a:lnTo>
                  <a:lnTo>
                    <a:pt x="614" y="5812"/>
                  </a:lnTo>
                  <a:lnTo>
                    <a:pt x="651" y="5861"/>
                  </a:lnTo>
                  <a:lnTo>
                    <a:pt x="700" y="5910"/>
                  </a:lnTo>
                  <a:lnTo>
                    <a:pt x="835" y="5948"/>
                  </a:lnTo>
                  <a:lnTo>
                    <a:pt x="976" y="5964"/>
                  </a:lnTo>
                  <a:lnTo>
                    <a:pt x="1123" y="5970"/>
                  </a:lnTo>
                  <a:lnTo>
                    <a:pt x="1270" y="5964"/>
                  </a:lnTo>
                  <a:lnTo>
                    <a:pt x="1421" y="5948"/>
                  </a:lnTo>
                  <a:lnTo>
                    <a:pt x="1568" y="5921"/>
                  </a:lnTo>
                  <a:lnTo>
                    <a:pt x="1720" y="5898"/>
                  </a:lnTo>
                  <a:lnTo>
                    <a:pt x="1866" y="5877"/>
                  </a:lnTo>
                  <a:lnTo>
                    <a:pt x="2013" y="5856"/>
                  </a:lnTo>
                  <a:lnTo>
                    <a:pt x="2159" y="5845"/>
                  </a:lnTo>
                  <a:lnTo>
                    <a:pt x="2300" y="5845"/>
                  </a:lnTo>
                  <a:lnTo>
                    <a:pt x="2441" y="5861"/>
                  </a:lnTo>
                  <a:lnTo>
                    <a:pt x="2572" y="5893"/>
                  </a:lnTo>
                  <a:lnTo>
                    <a:pt x="2702" y="5948"/>
                  </a:lnTo>
                  <a:lnTo>
                    <a:pt x="2827" y="6025"/>
                  </a:lnTo>
                  <a:lnTo>
                    <a:pt x="2941" y="6127"/>
                  </a:lnTo>
                  <a:lnTo>
                    <a:pt x="3033" y="6176"/>
                  </a:lnTo>
                  <a:lnTo>
                    <a:pt x="3125" y="6231"/>
                  </a:lnTo>
                  <a:lnTo>
                    <a:pt x="3223" y="6280"/>
                  </a:lnTo>
                  <a:lnTo>
                    <a:pt x="3326" y="6324"/>
                  </a:lnTo>
                  <a:lnTo>
                    <a:pt x="3429" y="6367"/>
                  </a:lnTo>
                  <a:lnTo>
                    <a:pt x="3537" y="6400"/>
                  </a:lnTo>
                  <a:lnTo>
                    <a:pt x="3647" y="6428"/>
                  </a:lnTo>
                  <a:lnTo>
                    <a:pt x="3761" y="6449"/>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69" name="Freeform 45"/>
            <p:cNvSpPr>
              <a:spLocks/>
            </p:cNvSpPr>
            <p:nvPr userDrawn="1"/>
          </p:nvSpPr>
          <p:spPr bwMode="auto">
            <a:xfrm>
              <a:off x="1108" y="3314"/>
              <a:ext cx="43" cy="40"/>
            </a:xfrm>
            <a:custGeom>
              <a:avLst/>
              <a:gdLst/>
              <a:ahLst/>
              <a:cxnLst>
                <a:cxn ang="0">
                  <a:pos x="449" y="697"/>
                </a:cxn>
                <a:cxn ang="0">
                  <a:pos x="455" y="685"/>
                </a:cxn>
                <a:cxn ang="0">
                  <a:pos x="385" y="691"/>
                </a:cxn>
                <a:cxn ang="0">
                  <a:pos x="313" y="681"/>
                </a:cxn>
                <a:cxn ang="0">
                  <a:pos x="271" y="621"/>
                </a:cxn>
                <a:cxn ang="0">
                  <a:pos x="239" y="561"/>
                </a:cxn>
                <a:cxn ang="0">
                  <a:pos x="335" y="469"/>
                </a:cxn>
                <a:cxn ang="0">
                  <a:pos x="455" y="392"/>
                </a:cxn>
                <a:cxn ang="0">
                  <a:pos x="586" y="322"/>
                </a:cxn>
                <a:cxn ang="0">
                  <a:pos x="706" y="245"/>
                </a:cxn>
                <a:cxn ang="0">
                  <a:pos x="737" y="240"/>
                </a:cxn>
                <a:cxn ang="0">
                  <a:pos x="770" y="245"/>
                </a:cxn>
                <a:cxn ang="0">
                  <a:pos x="791" y="272"/>
                </a:cxn>
                <a:cxn ang="0">
                  <a:pos x="823" y="293"/>
                </a:cxn>
                <a:cxn ang="0">
                  <a:pos x="835" y="293"/>
                </a:cxn>
                <a:cxn ang="0">
                  <a:pos x="677" y="6"/>
                </a:cxn>
                <a:cxn ang="0">
                  <a:pos x="672" y="0"/>
                </a:cxn>
                <a:cxn ang="0">
                  <a:pos x="660" y="6"/>
                </a:cxn>
                <a:cxn ang="0">
                  <a:pos x="660" y="131"/>
                </a:cxn>
                <a:cxn ang="0">
                  <a:pos x="623" y="169"/>
                </a:cxn>
                <a:cxn ang="0">
                  <a:pos x="574" y="195"/>
                </a:cxn>
                <a:cxn ang="0">
                  <a:pos x="519" y="229"/>
                </a:cxn>
                <a:cxn ang="0">
                  <a:pos x="455" y="266"/>
                </a:cxn>
                <a:cxn ang="0">
                  <a:pos x="374" y="316"/>
                </a:cxn>
                <a:cxn ang="0">
                  <a:pos x="292" y="365"/>
                </a:cxn>
                <a:cxn ang="0">
                  <a:pos x="211" y="407"/>
                </a:cxn>
                <a:cxn ang="0">
                  <a:pos x="135" y="403"/>
                </a:cxn>
                <a:cxn ang="0">
                  <a:pos x="98" y="333"/>
                </a:cxn>
                <a:cxn ang="0">
                  <a:pos x="86" y="262"/>
                </a:cxn>
                <a:cxn ang="0">
                  <a:pos x="129" y="213"/>
                </a:cxn>
                <a:cxn ang="0">
                  <a:pos x="147" y="174"/>
                </a:cxn>
                <a:cxn ang="0">
                  <a:pos x="135" y="169"/>
                </a:cxn>
                <a:cxn ang="0">
                  <a:pos x="0" y="272"/>
                </a:cxn>
                <a:cxn ang="0">
                  <a:pos x="303" y="779"/>
                </a:cxn>
              </a:cxnLst>
              <a:rect l="0" t="0" r="r" b="b"/>
              <a:pathLst>
                <a:path w="841" h="779">
                  <a:moveTo>
                    <a:pt x="303" y="779"/>
                  </a:moveTo>
                  <a:lnTo>
                    <a:pt x="449" y="697"/>
                  </a:lnTo>
                  <a:lnTo>
                    <a:pt x="455" y="691"/>
                  </a:lnTo>
                  <a:lnTo>
                    <a:pt x="455" y="685"/>
                  </a:lnTo>
                  <a:lnTo>
                    <a:pt x="423" y="681"/>
                  </a:lnTo>
                  <a:lnTo>
                    <a:pt x="385" y="691"/>
                  </a:lnTo>
                  <a:lnTo>
                    <a:pt x="346" y="697"/>
                  </a:lnTo>
                  <a:lnTo>
                    <a:pt x="313" y="681"/>
                  </a:lnTo>
                  <a:lnTo>
                    <a:pt x="286" y="648"/>
                  </a:lnTo>
                  <a:lnTo>
                    <a:pt x="271" y="621"/>
                  </a:lnTo>
                  <a:lnTo>
                    <a:pt x="255" y="593"/>
                  </a:lnTo>
                  <a:lnTo>
                    <a:pt x="239" y="561"/>
                  </a:lnTo>
                  <a:lnTo>
                    <a:pt x="286" y="511"/>
                  </a:lnTo>
                  <a:lnTo>
                    <a:pt x="335" y="469"/>
                  </a:lnTo>
                  <a:lnTo>
                    <a:pt x="396" y="430"/>
                  </a:lnTo>
                  <a:lnTo>
                    <a:pt x="455" y="392"/>
                  </a:lnTo>
                  <a:lnTo>
                    <a:pt x="519" y="359"/>
                  </a:lnTo>
                  <a:lnTo>
                    <a:pt x="586" y="322"/>
                  </a:lnTo>
                  <a:lnTo>
                    <a:pt x="644" y="283"/>
                  </a:lnTo>
                  <a:lnTo>
                    <a:pt x="706" y="245"/>
                  </a:lnTo>
                  <a:lnTo>
                    <a:pt x="721" y="240"/>
                  </a:lnTo>
                  <a:lnTo>
                    <a:pt x="737" y="240"/>
                  </a:lnTo>
                  <a:lnTo>
                    <a:pt x="753" y="240"/>
                  </a:lnTo>
                  <a:lnTo>
                    <a:pt x="770" y="245"/>
                  </a:lnTo>
                  <a:lnTo>
                    <a:pt x="780" y="256"/>
                  </a:lnTo>
                  <a:lnTo>
                    <a:pt x="791" y="272"/>
                  </a:lnTo>
                  <a:lnTo>
                    <a:pt x="807" y="288"/>
                  </a:lnTo>
                  <a:lnTo>
                    <a:pt x="823" y="293"/>
                  </a:lnTo>
                  <a:lnTo>
                    <a:pt x="830" y="293"/>
                  </a:lnTo>
                  <a:lnTo>
                    <a:pt x="835" y="293"/>
                  </a:lnTo>
                  <a:lnTo>
                    <a:pt x="841" y="293"/>
                  </a:lnTo>
                  <a:lnTo>
                    <a:pt x="677" y="6"/>
                  </a:lnTo>
                  <a:lnTo>
                    <a:pt x="677" y="0"/>
                  </a:lnTo>
                  <a:lnTo>
                    <a:pt x="672" y="0"/>
                  </a:lnTo>
                  <a:lnTo>
                    <a:pt x="666" y="0"/>
                  </a:lnTo>
                  <a:lnTo>
                    <a:pt x="660" y="6"/>
                  </a:lnTo>
                  <a:lnTo>
                    <a:pt x="677" y="103"/>
                  </a:lnTo>
                  <a:lnTo>
                    <a:pt x="660" y="131"/>
                  </a:lnTo>
                  <a:lnTo>
                    <a:pt x="644" y="152"/>
                  </a:lnTo>
                  <a:lnTo>
                    <a:pt x="623" y="169"/>
                  </a:lnTo>
                  <a:lnTo>
                    <a:pt x="596" y="179"/>
                  </a:lnTo>
                  <a:lnTo>
                    <a:pt x="574" y="195"/>
                  </a:lnTo>
                  <a:lnTo>
                    <a:pt x="547" y="213"/>
                  </a:lnTo>
                  <a:lnTo>
                    <a:pt x="519" y="229"/>
                  </a:lnTo>
                  <a:lnTo>
                    <a:pt x="498" y="245"/>
                  </a:lnTo>
                  <a:lnTo>
                    <a:pt x="455" y="266"/>
                  </a:lnTo>
                  <a:lnTo>
                    <a:pt x="412" y="293"/>
                  </a:lnTo>
                  <a:lnTo>
                    <a:pt x="374" y="316"/>
                  </a:lnTo>
                  <a:lnTo>
                    <a:pt x="335" y="343"/>
                  </a:lnTo>
                  <a:lnTo>
                    <a:pt x="292" y="365"/>
                  </a:lnTo>
                  <a:lnTo>
                    <a:pt x="255" y="386"/>
                  </a:lnTo>
                  <a:lnTo>
                    <a:pt x="211" y="407"/>
                  </a:lnTo>
                  <a:lnTo>
                    <a:pt x="168" y="426"/>
                  </a:lnTo>
                  <a:lnTo>
                    <a:pt x="135" y="403"/>
                  </a:lnTo>
                  <a:lnTo>
                    <a:pt x="114" y="370"/>
                  </a:lnTo>
                  <a:lnTo>
                    <a:pt x="98" y="333"/>
                  </a:lnTo>
                  <a:lnTo>
                    <a:pt x="75" y="293"/>
                  </a:lnTo>
                  <a:lnTo>
                    <a:pt x="86" y="262"/>
                  </a:lnTo>
                  <a:lnTo>
                    <a:pt x="108" y="235"/>
                  </a:lnTo>
                  <a:lnTo>
                    <a:pt x="129" y="213"/>
                  </a:lnTo>
                  <a:lnTo>
                    <a:pt x="147" y="179"/>
                  </a:lnTo>
                  <a:lnTo>
                    <a:pt x="147" y="174"/>
                  </a:lnTo>
                  <a:lnTo>
                    <a:pt x="141" y="169"/>
                  </a:lnTo>
                  <a:lnTo>
                    <a:pt x="135" y="169"/>
                  </a:lnTo>
                  <a:lnTo>
                    <a:pt x="129" y="164"/>
                  </a:lnTo>
                  <a:lnTo>
                    <a:pt x="0" y="272"/>
                  </a:lnTo>
                  <a:lnTo>
                    <a:pt x="298" y="779"/>
                  </a:lnTo>
                  <a:lnTo>
                    <a:pt x="303" y="779"/>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70" name="Freeform 46"/>
            <p:cNvSpPr>
              <a:spLocks noEditPoints="1"/>
            </p:cNvSpPr>
            <p:nvPr userDrawn="1"/>
          </p:nvSpPr>
          <p:spPr bwMode="auto">
            <a:xfrm>
              <a:off x="1085" y="3263"/>
              <a:ext cx="39" cy="36"/>
            </a:xfrm>
            <a:custGeom>
              <a:avLst/>
              <a:gdLst/>
              <a:ahLst/>
              <a:cxnLst>
                <a:cxn ang="0">
                  <a:pos x="380" y="718"/>
                </a:cxn>
                <a:cxn ang="0">
                  <a:pos x="483" y="685"/>
                </a:cxn>
                <a:cxn ang="0">
                  <a:pos x="571" y="641"/>
                </a:cxn>
                <a:cxn ang="0">
                  <a:pos x="651" y="582"/>
                </a:cxn>
                <a:cxn ang="0">
                  <a:pos x="734" y="484"/>
                </a:cxn>
                <a:cxn ang="0">
                  <a:pos x="771" y="330"/>
                </a:cxn>
                <a:cxn ang="0">
                  <a:pos x="744" y="211"/>
                </a:cxn>
                <a:cxn ang="0">
                  <a:pos x="706" y="140"/>
                </a:cxn>
                <a:cxn ang="0">
                  <a:pos x="657" y="81"/>
                </a:cxn>
                <a:cxn ang="0">
                  <a:pos x="592" y="31"/>
                </a:cxn>
                <a:cxn ang="0">
                  <a:pos x="500" y="0"/>
                </a:cxn>
                <a:cxn ang="0">
                  <a:pos x="386" y="4"/>
                </a:cxn>
                <a:cxn ang="0">
                  <a:pos x="277" y="37"/>
                </a:cxn>
                <a:cxn ang="0">
                  <a:pos x="179" y="87"/>
                </a:cxn>
                <a:cxn ang="0">
                  <a:pos x="71" y="179"/>
                </a:cxn>
                <a:cxn ang="0">
                  <a:pos x="6" y="336"/>
                </a:cxn>
                <a:cxn ang="0">
                  <a:pos x="12" y="467"/>
                </a:cxn>
                <a:cxn ang="0">
                  <a:pos x="43" y="543"/>
                </a:cxn>
                <a:cxn ang="0">
                  <a:pos x="86" y="608"/>
                </a:cxn>
                <a:cxn ang="0">
                  <a:pos x="147" y="663"/>
                </a:cxn>
                <a:cxn ang="0">
                  <a:pos x="223" y="696"/>
                </a:cxn>
                <a:cxn ang="0">
                  <a:pos x="293" y="712"/>
                </a:cxn>
                <a:cxn ang="0">
                  <a:pos x="261" y="604"/>
                </a:cxn>
                <a:cxn ang="0">
                  <a:pos x="380" y="577"/>
                </a:cxn>
                <a:cxn ang="0">
                  <a:pos x="488" y="533"/>
                </a:cxn>
                <a:cxn ang="0">
                  <a:pos x="581" y="467"/>
                </a:cxn>
                <a:cxn ang="0">
                  <a:pos x="657" y="380"/>
                </a:cxn>
                <a:cxn ang="0">
                  <a:pos x="700" y="282"/>
                </a:cxn>
                <a:cxn ang="0">
                  <a:pos x="678" y="189"/>
                </a:cxn>
                <a:cxn ang="0">
                  <a:pos x="672" y="179"/>
                </a:cxn>
                <a:cxn ang="0">
                  <a:pos x="667" y="168"/>
                </a:cxn>
                <a:cxn ang="0">
                  <a:pos x="602" y="118"/>
                </a:cxn>
                <a:cxn ang="0">
                  <a:pos x="521" y="108"/>
                </a:cxn>
                <a:cxn ang="0">
                  <a:pos x="440" y="118"/>
                </a:cxn>
                <a:cxn ang="0">
                  <a:pos x="359" y="146"/>
                </a:cxn>
                <a:cxn ang="0">
                  <a:pos x="271" y="189"/>
                </a:cxn>
                <a:cxn ang="0">
                  <a:pos x="190" y="244"/>
                </a:cxn>
                <a:cxn ang="0">
                  <a:pos x="126" y="309"/>
                </a:cxn>
                <a:cxn ang="0">
                  <a:pos x="71" y="391"/>
                </a:cxn>
                <a:cxn ang="0">
                  <a:pos x="71" y="484"/>
                </a:cxn>
                <a:cxn ang="0">
                  <a:pos x="114" y="561"/>
                </a:cxn>
                <a:cxn ang="0">
                  <a:pos x="185" y="592"/>
                </a:cxn>
                <a:cxn ang="0">
                  <a:pos x="261" y="604"/>
                </a:cxn>
              </a:cxnLst>
              <a:rect l="0" t="0" r="r" b="b"/>
              <a:pathLst>
                <a:path w="771" h="723">
                  <a:moveTo>
                    <a:pt x="326" y="723"/>
                  </a:moveTo>
                  <a:lnTo>
                    <a:pt x="380" y="718"/>
                  </a:lnTo>
                  <a:lnTo>
                    <a:pt x="434" y="701"/>
                  </a:lnTo>
                  <a:lnTo>
                    <a:pt x="483" y="685"/>
                  </a:lnTo>
                  <a:lnTo>
                    <a:pt x="526" y="669"/>
                  </a:lnTo>
                  <a:lnTo>
                    <a:pt x="571" y="641"/>
                  </a:lnTo>
                  <a:lnTo>
                    <a:pt x="614" y="614"/>
                  </a:lnTo>
                  <a:lnTo>
                    <a:pt x="651" y="582"/>
                  </a:lnTo>
                  <a:lnTo>
                    <a:pt x="688" y="549"/>
                  </a:lnTo>
                  <a:lnTo>
                    <a:pt x="734" y="484"/>
                  </a:lnTo>
                  <a:lnTo>
                    <a:pt x="759" y="407"/>
                  </a:lnTo>
                  <a:lnTo>
                    <a:pt x="771" y="330"/>
                  </a:lnTo>
                  <a:lnTo>
                    <a:pt x="759" y="250"/>
                  </a:lnTo>
                  <a:lnTo>
                    <a:pt x="744" y="211"/>
                  </a:lnTo>
                  <a:lnTo>
                    <a:pt x="728" y="173"/>
                  </a:lnTo>
                  <a:lnTo>
                    <a:pt x="706" y="140"/>
                  </a:lnTo>
                  <a:lnTo>
                    <a:pt x="684" y="108"/>
                  </a:lnTo>
                  <a:lnTo>
                    <a:pt x="657" y="81"/>
                  </a:lnTo>
                  <a:lnTo>
                    <a:pt x="624" y="54"/>
                  </a:lnTo>
                  <a:lnTo>
                    <a:pt x="592" y="31"/>
                  </a:lnTo>
                  <a:lnTo>
                    <a:pt x="559" y="16"/>
                  </a:lnTo>
                  <a:lnTo>
                    <a:pt x="500" y="0"/>
                  </a:lnTo>
                  <a:lnTo>
                    <a:pt x="445" y="0"/>
                  </a:lnTo>
                  <a:lnTo>
                    <a:pt x="386" y="4"/>
                  </a:lnTo>
                  <a:lnTo>
                    <a:pt x="331" y="16"/>
                  </a:lnTo>
                  <a:lnTo>
                    <a:pt x="277" y="37"/>
                  </a:lnTo>
                  <a:lnTo>
                    <a:pt x="223" y="59"/>
                  </a:lnTo>
                  <a:lnTo>
                    <a:pt x="179" y="87"/>
                  </a:lnTo>
                  <a:lnTo>
                    <a:pt x="136" y="114"/>
                  </a:lnTo>
                  <a:lnTo>
                    <a:pt x="71" y="179"/>
                  </a:lnTo>
                  <a:lnTo>
                    <a:pt x="28" y="256"/>
                  </a:lnTo>
                  <a:lnTo>
                    <a:pt x="6" y="336"/>
                  </a:lnTo>
                  <a:lnTo>
                    <a:pt x="0" y="423"/>
                  </a:lnTo>
                  <a:lnTo>
                    <a:pt x="12" y="467"/>
                  </a:lnTo>
                  <a:lnTo>
                    <a:pt x="28" y="505"/>
                  </a:lnTo>
                  <a:lnTo>
                    <a:pt x="43" y="543"/>
                  </a:lnTo>
                  <a:lnTo>
                    <a:pt x="65" y="577"/>
                  </a:lnTo>
                  <a:lnTo>
                    <a:pt x="86" y="608"/>
                  </a:lnTo>
                  <a:lnTo>
                    <a:pt x="114" y="635"/>
                  </a:lnTo>
                  <a:lnTo>
                    <a:pt x="147" y="663"/>
                  </a:lnTo>
                  <a:lnTo>
                    <a:pt x="185" y="685"/>
                  </a:lnTo>
                  <a:lnTo>
                    <a:pt x="223" y="696"/>
                  </a:lnTo>
                  <a:lnTo>
                    <a:pt x="256" y="701"/>
                  </a:lnTo>
                  <a:lnTo>
                    <a:pt x="293" y="712"/>
                  </a:lnTo>
                  <a:lnTo>
                    <a:pt x="326" y="723"/>
                  </a:lnTo>
                  <a:close/>
                  <a:moveTo>
                    <a:pt x="261" y="604"/>
                  </a:moveTo>
                  <a:lnTo>
                    <a:pt x="320" y="592"/>
                  </a:lnTo>
                  <a:lnTo>
                    <a:pt x="380" y="577"/>
                  </a:lnTo>
                  <a:lnTo>
                    <a:pt x="434" y="555"/>
                  </a:lnTo>
                  <a:lnTo>
                    <a:pt x="488" y="533"/>
                  </a:lnTo>
                  <a:lnTo>
                    <a:pt x="537" y="500"/>
                  </a:lnTo>
                  <a:lnTo>
                    <a:pt x="581" y="467"/>
                  </a:lnTo>
                  <a:lnTo>
                    <a:pt x="624" y="423"/>
                  </a:lnTo>
                  <a:lnTo>
                    <a:pt x="657" y="380"/>
                  </a:lnTo>
                  <a:lnTo>
                    <a:pt x="684" y="330"/>
                  </a:lnTo>
                  <a:lnTo>
                    <a:pt x="700" y="282"/>
                  </a:lnTo>
                  <a:lnTo>
                    <a:pt x="694" y="238"/>
                  </a:lnTo>
                  <a:lnTo>
                    <a:pt x="678" y="189"/>
                  </a:lnTo>
                  <a:lnTo>
                    <a:pt x="678" y="185"/>
                  </a:lnTo>
                  <a:lnTo>
                    <a:pt x="672" y="179"/>
                  </a:lnTo>
                  <a:lnTo>
                    <a:pt x="672" y="173"/>
                  </a:lnTo>
                  <a:lnTo>
                    <a:pt x="667" y="168"/>
                  </a:lnTo>
                  <a:lnTo>
                    <a:pt x="635" y="140"/>
                  </a:lnTo>
                  <a:lnTo>
                    <a:pt x="602" y="118"/>
                  </a:lnTo>
                  <a:lnTo>
                    <a:pt x="565" y="108"/>
                  </a:lnTo>
                  <a:lnTo>
                    <a:pt x="521" y="108"/>
                  </a:lnTo>
                  <a:lnTo>
                    <a:pt x="483" y="108"/>
                  </a:lnTo>
                  <a:lnTo>
                    <a:pt x="440" y="118"/>
                  </a:lnTo>
                  <a:lnTo>
                    <a:pt x="396" y="130"/>
                  </a:lnTo>
                  <a:lnTo>
                    <a:pt x="359" y="146"/>
                  </a:lnTo>
                  <a:lnTo>
                    <a:pt x="316" y="168"/>
                  </a:lnTo>
                  <a:lnTo>
                    <a:pt x="271" y="189"/>
                  </a:lnTo>
                  <a:lnTo>
                    <a:pt x="233" y="211"/>
                  </a:lnTo>
                  <a:lnTo>
                    <a:pt x="190" y="244"/>
                  </a:lnTo>
                  <a:lnTo>
                    <a:pt x="157" y="272"/>
                  </a:lnTo>
                  <a:lnTo>
                    <a:pt x="126" y="309"/>
                  </a:lnTo>
                  <a:lnTo>
                    <a:pt x="92" y="349"/>
                  </a:lnTo>
                  <a:lnTo>
                    <a:pt x="71" y="391"/>
                  </a:lnTo>
                  <a:lnTo>
                    <a:pt x="65" y="434"/>
                  </a:lnTo>
                  <a:lnTo>
                    <a:pt x="71" y="484"/>
                  </a:lnTo>
                  <a:lnTo>
                    <a:pt x="86" y="521"/>
                  </a:lnTo>
                  <a:lnTo>
                    <a:pt x="114" y="561"/>
                  </a:lnTo>
                  <a:lnTo>
                    <a:pt x="147" y="582"/>
                  </a:lnTo>
                  <a:lnTo>
                    <a:pt x="185" y="592"/>
                  </a:lnTo>
                  <a:lnTo>
                    <a:pt x="223" y="598"/>
                  </a:lnTo>
                  <a:lnTo>
                    <a:pt x="261" y="604"/>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71" name="Freeform 47"/>
            <p:cNvSpPr>
              <a:spLocks/>
            </p:cNvSpPr>
            <p:nvPr userDrawn="1"/>
          </p:nvSpPr>
          <p:spPr bwMode="auto">
            <a:xfrm>
              <a:off x="1315" y="2865"/>
              <a:ext cx="466" cy="402"/>
            </a:xfrm>
            <a:custGeom>
              <a:avLst/>
              <a:gdLst/>
              <a:ahLst/>
              <a:cxnLst>
                <a:cxn ang="0">
                  <a:pos x="125" y="7989"/>
                </a:cxn>
                <a:cxn ang="0">
                  <a:pos x="239" y="7875"/>
                </a:cxn>
                <a:cxn ang="0">
                  <a:pos x="674" y="7838"/>
                </a:cxn>
                <a:cxn ang="0">
                  <a:pos x="1433" y="7913"/>
                </a:cxn>
                <a:cxn ang="0">
                  <a:pos x="2187" y="7952"/>
                </a:cxn>
                <a:cxn ang="0">
                  <a:pos x="2860" y="7777"/>
                </a:cxn>
                <a:cxn ang="0">
                  <a:pos x="3370" y="7228"/>
                </a:cxn>
                <a:cxn ang="0">
                  <a:pos x="3591" y="6438"/>
                </a:cxn>
                <a:cxn ang="0">
                  <a:pos x="3788" y="5670"/>
                </a:cxn>
                <a:cxn ang="0">
                  <a:pos x="4123" y="5056"/>
                </a:cxn>
                <a:cxn ang="0">
                  <a:pos x="4607" y="4583"/>
                </a:cxn>
                <a:cxn ang="0">
                  <a:pos x="5160" y="4192"/>
                </a:cxn>
                <a:cxn ang="0">
                  <a:pos x="5599" y="3887"/>
                </a:cxn>
                <a:cxn ang="0">
                  <a:pos x="5924" y="3656"/>
                </a:cxn>
                <a:cxn ang="0">
                  <a:pos x="6244" y="3422"/>
                </a:cxn>
                <a:cxn ang="0">
                  <a:pos x="6559" y="3189"/>
                </a:cxn>
                <a:cxn ang="0">
                  <a:pos x="7048" y="2797"/>
                </a:cxn>
                <a:cxn ang="0">
                  <a:pos x="7785" y="2297"/>
                </a:cxn>
                <a:cxn ang="0">
                  <a:pos x="8512" y="1774"/>
                </a:cxn>
                <a:cxn ang="0">
                  <a:pos x="9120" y="1126"/>
                </a:cxn>
                <a:cxn ang="0">
                  <a:pos x="9348" y="534"/>
                </a:cxn>
                <a:cxn ang="0">
                  <a:pos x="9228" y="201"/>
                </a:cxn>
                <a:cxn ang="0">
                  <a:pos x="9050" y="28"/>
                </a:cxn>
                <a:cxn ang="0">
                  <a:pos x="8973" y="0"/>
                </a:cxn>
                <a:cxn ang="0">
                  <a:pos x="8860" y="320"/>
                </a:cxn>
                <a:cxn ang="0">
                  <a:pos x="8637" y="669"/>
                </a:cxn>
                <a:cxn ang="0">
                  <a:pos x="8230" y="1078"/>
                </a:cxn>
                <a:cxn ang="0">
                  <a:pos x="7763" y="1454"/>
                </a:cxn>
                <a:cxn ang="0">
                  <a:pos x="7292" y="1801"/>
                </a:cxn>
                <a:cxn ang="0">
                  <a:pos x="6820" y="2150"/>
                </a:cxn>
                <a:cxn ang="0">
                  <a:pos x="6532" y="2357"/>
                </a:cxn>
                <a:cxn ang="0">
                  <a:pos x="6315" y="2514"/>
                </a:cxn>
                <a:cxn ang="0">
                  <a:pos x="6104" y="2673"/>
                </a:cxn>
                <a:cxn ang="0">
                  <a:pos x="5887" y="2830"/>
                </a:cxn>
                <a:cxn ang="0">
                  <a:pos x="5659" y="2999"/>
                </a:cxn>
                <a:cxn ang="0">
                  <a:pos x="5427" y="3163"/>
                </a:cxn>
                <a:cxn ang="0">
                  <a:pos x="5197" y="3330"/>
                </a:cxn>
                <a:cxn ang="0">
                  <a:pos x="4970" y="3499"/>
                </a:cxn>
                <a:cxn ang="0">
                  <a:pos x="4536" y="3816"/>
                </a:cxn>
                <a:cxn ang="0">
                  <a:pos x="4009" y="4186"/>
                </a:cxn>
                <a:cxn ang="0">
                  <a:pos x="3542" y="4615"/>
                </a:cxn>
                <a:cxn ang="0">
                  <a:pos x="3213" y="5176"/>
                </a:cxn>
                <a:cxn ang="0">
                  <a:pos x="2952" y="6058"/>
                </a:cxn>
                <a:cxn ang="0">
                  <a:pos x="2691" y="7010"/>
                </a:cxn>
                <a:cxn ang="0">
                  <a:pos x="2149" y="7244"/>
                </a:cxn>
                <a:cxn ang="0">
                  <a:pos x="1563" y="7189"/>
                </a:cxn>
                <a:cxn ang="0">
                  <a:pos x="976" y="7136"/>
                </a:cxn>
                <a:cxn ang="0">
                  <a:pos x="417" y="7211"/>
                </a:cxn>
                <a:cxn ang="0">
                  <a:pos x="92" y="7512"/>
                </a:cxn>
                <a:cxn ang="0">
                  <a:pos x="5" y="7925"/>
                </a:cxn>
                <a:cxn ang="0">
                  <a:pos x="12" y="8050"/>
                </a:cxn>
              </a:cxnLst>
              <a:rect l="0" t="0" r="r" b="b"/>
              <a:pathLst>
                <a:path w="9348" h="8072">
                  <a:moveTo>
                    <a:pt x="55" y="8072"/>
                  </a:moveTo>
                  <a:lnTo>
                    <a:pt x="88" y="8060"/>
                  </a:lnTo>
                  <a:lnTo>
                    <a:pt x="104" y="8023"/>
                  </a:lnTo>
                  <a:lnTo>
                    <a:pt x="125" y="7989"/>
                  </a:lnTo>
                  <a:lnTo>
                    <a:pt x="146" y="7958"/>
                  </a:lnTo>
                  <a:lnTo>
                    <a:pt x="175" y="7925"/>
                  </a:lnTo>
                  <a:lnTo>
                    <a:pt x="202" y="7897"/>
                  </a:lnTo>
                  <a:lnTo>
                    <a:pt x="239" y="7875"/>
                  </a:lnTo>
                  <a:lnTo>
                    <a:pt x="272" y="7854"/>
                  </a:lnTo>
                  <a:lnTo>
                    <a:pt x="316" y="7842"/>
                  </a:lnTo>
                  <a:lnTo>
                    <a:pt x="494" y="7838"/>
                  </a:lnTo>
                  <a:lnTo>
                    <a:pt x="674" y="7838"/>
                  </a:lnTo>
                  <a:lnTo>
                    <a:pt x="862" y="7854"/>
                  </a:lnTo>
                  <a:lnTo>
                    <a:pt x="1052" y="7870"/>
                  </a:lnTo>
                  <a:lnTo>
                    <a:pt x="1243" y="7891"/>
                  </a:lnTo>
                  <a:lnTo>
                    <a:pt x="1433" y="7913"/>
                  </a:lnTo>
                  <a:lnTo>
                    <a:pt x="1628" y="7935"/>
                  </a:lnTo>
                  <a:lnTo>
                    <a:pt x="1818" y="7952"/>
                  </a:lnTo>
                  <a:lnTo>
                    <a:pt x="2003" y="7958"/>
                  </a:lnTo>
                  <a:lnTo>
                    <a:pt x="2187" y="7952"/>
                  </a:lnTo>
                  <a:lnTo>
                    <a:pt x="2366" y="7935"/>
                  </a:lnTo>
                  <a:lnTo>
                    <a:pt x="2538" y="7903"/>
                  </a:lnTo>
                  <a:lnTo>
                    <a:pt x="2702" y="7848"/>
                  </a:lnTo>
                  <a:lnTo>
                    <a:pt x="2860" y="7777"/>
                  </a:lnTo>
                  <a:lnTo>
                    <a:pt x="3012" y="7674"/>
                  </a:lnTo>
                  <a:lnTo>
                    <a:pt x="3146" y="7549"/>
                  </a:lnTo>
                  <a:lnTo>
                    <a:pt x="3272" y="7396"/>
                  </a:lnTo>
                  <a:lnTo>
                    <a:pt x="3370" y="7228"/>
                  </a:lnTo>
                  <a:lnTo>
                    <a:pt x="3440" y="7043"/>
                  </a:lnTo>
                  <a:lnTo>
                    <a:pt x="3500" y="6847"/>
                  </a:lnTo>
                  <a:lnTo>
                    <a:pt x="3542" y="6646"/>
                  </a:lnTo>
                  <a:lnTo>
                    <a:pt x="3591" y="6438"/>
                  </a:lnTo>
                  <a:lnTo>
                    <a:pt x="3635" y="6237"/>
                  </a:lnTo>
                  <a:lnTo>
                    <a:pt x="3695" y="6046"/>
                  </a:lnTo>
                  <a:lnTo>
                    <a:pt x="3732" y="5851"/>
                  </a:lnTo>
                  <a:lnTo>
                    <a:pt x="3788" y="5670"/>
                  </a:lnTo>
                  <a:lnTo>
                    <a:pt x="3852" y="5498"/>
                  </a:lnTo>
                  <a:lnTo>
                    <a:pt x="3935" y="5338"/>
                  </a:lnTo>
                  <a:lnTo>
                    <a:pt x="4026" y="5193"/>
                  </a:lnTo>
                  <a:lnTo>
                    <a:pt x="4123" y="5056"/>
                  </a:lnTo>
                  <a:lnTo>
                    <a:pt x="4238" y="4925"/>
                  </a:lnTo>
                  <a:lnTo>
                    <a:pt x="4357" y="4805"/>
                  </a:lnTo>
                  <a:lnTo>
                    <a:pt x="4475" y="4691"/>
                  </a:lnTo>
                  <a:lnTo>
                    <a:pt x="4607" y="4583"/>
                  </a:lnTo>
                  <a:lnTo>
                    <a:pt x="4742" y="4479"/>
                  </a:lnTo>
                  <a:lnTo>
                    <a:pt x="4883" y="4381"/>
                  </a:lnTo>
                  <a:lnTo>
                    <a:pt x="5019" y="4284"/>
                  </a:lnTo>
                  <a:lnTo>
                    <a:pt x="5160" y="4192"/>
                  </a:lnTo>
                  <a:lnTo>
                    <a:pt x="5301" y="4093"/>
                  </a:lnTo>
                  <a:lnTo>
                    <a:pt x="5437" y="4001"/>
                  </a:lnTo>
                  <a:lnTo>
                    <a:pt x="5518" y="3945"/>
                  </a:lnTo>
                  <a:lnTo>
                    <a:pt x="5599" y="3887"/>
                  </a:lnTo>
                  <a:lnTo>
                    <a:pt x="5681" y="3831"/>
                  </a:lnTo>
                  <a:lnTo>
                    <a:pt x="5762" y="3771"/>
                  </a:lnTo>
                  <a:lnTo>
                    <a:pt x="5844" y="3717"/>
                  </a:lnTo>
                  <a:lnTo>
                    <a:pt x="5924" y="3656"/>
                  </a:lnTo>
                  <a:lnTo>
                    <a:pt x="6001" y="3598"/>
                  </a:lnTo>
                  <a:lnTo>
                    <a:pt x="6081" y="3542"/>
                  </a:lnTo>
                  <a:lnTo>
                    <a:pt x="6164" y="3484"/>
                  </a:lnTo>
                  <a:lnTo>
                    <a:pt x="6244" y="3422"/>
                  </a:lnTo>
                  <a:lnTo>
                    <a:pt x="6321" y="3370"/>
                  </a:lnTo>
                  <a:lnTo>
                    <a:pt x="6402" y="3308"/>
                  </a:lnTo>
                  <a:lnTo>
                    <a:pt x="6478" y="3249"/>
                  </a:lnTo>
                  <a:lnTo>
                    <a:pt x="6559" y="3189"/>
                  </a:lnTo>
                  <a:lnTo>
                    <a:pt x="6642" y="3135"/>
                  </a:lnTo>
                  <a:lnTo>
                    <a:pt x="6716" y="3075"/>
                  </a:lnTo>
                  <a:lnTo>
                    <a:pt x="6879" y="2933"/>
                  </a:lnTo>
                  <a:lnTo>
                    <a:pt x="7048" y="2797"/>
                  </a:lnTo>
                  <a:lnTo>
                    <a:pt x="7227" y="2673"/>
                  </a:lnTo>
                  <a:lnTo>
                    <a:pt x="7411" y="2548"/>
                  </a:lnTo>
                  <a:lnTo>
                    <a:pt x="7596" y="2421"/>
                  </a:lnTo>
                  <a:lnTo>
                    <a:pt x="7785" y="2297"/>
                  </a:lnTo>
                  <a:lnTo>
                    <a:pt x="7970" y="2172"/>
                  </a:lnTo>
                  <a:lnTo>
                    <a:pt x="8155" y="2046"/>
                  </a:lnTo>
                  <a:lnTo>
                    <a:pt x="8339" y="1910"/>
                  </a:lnTo>
                  <a:lnTo>
                    <a:pt x="8512" y="1774"/>
                  </a:lnTo>
                  <a:lnTo>
                    <a:pt x="8680" y="1626"/>
                  </a:lnTo>
                  <a:lnTo>
                    <a:pt x="8838" y="1469"/>
                  </a:lnTo>
                  <a:lnTo>
                    <a:pt x="8984" y="1306"/>
                  </a:lnTo>
                  <a:lnTo>
                    <a:pt x="9120" y="1126"/>
                  </a:lnTo>
                  <a:lnTo>
                    <a:pt x="9239" y="930"/>
                  </a:lnTo>
                  <a:lnTo>
                    <a:pt x="9343" y="723"/>
                  </a:lnTo>
                  <a:lnTo>
                    <a:pt x="9348" y="625"/>
                  </a:lnTo>
                  <a:lnTo>
                    <a:pt x="9348" y="534"/>
                  </a:lnTo>
                  <a:lnTo>
                    <a:pt x="9332" y="447"/>
                  </a:lnTo>
                  <a:lnTo>
                    <a:pt x="9310" y="358"/>
                  </a:lnTo>
                  <a:lnTo>
                    <a:pt x="9272" y="277"/>
                  </a:lnTo>
                  <a:lnTo>
                    <a:pt x="9228" y="201"/>
                  </a:lnTo>
                  <a:lnTo>
                    <a:pt x="9169" y="130"/>
                  </a:lnTo>
                  <a:lnTo>
                    <a:pt x="9104" y="65"/>
                  </a:lnTo>
                  <a:lnTo>
                    <a:pt x="9077" y="44"/>
                  </a:lnTo>
                  <a:lnTo>
                    <a:pt x="9050" y="28"/>
                  </a:lnTo>
                  <a:lnTo>
                    <a:pt x="9018" y="10"/>
                  </a:lnTo>
                  <a:lnTo>
                    <a:pt x="8984" y="0"/>
                  </a:lnTo>
                  <a:lnTo>
                    <a:pt x="8978" y="0"/>
                  </a:lnTo>
                  <a:lnTo>
                    <a:pt x="8973" y="0"/>
                  </a:lnTo>
                  <a:lnTo>
                    <a:pt x="8968" y="5"/>
                  </a:lnTo>
                  <a:lnTo>
                    <a:pt x="8936" y="114"/>
                  </a:lnTo>
                  <a:lnTo>
                    <a:pt x="8898" y="222"/>
                  </a:lnTo>
                  <a:lnTo>
                    <a:pt x="8860" y="320"/>
                  </a:lnTo>
                  <a:lnTo>
                    <a:pt x="8810" y="413"/>
                  </a:lnTo>
                  <a:lnTo>
                    <a:pt x="8757" y="500"/>
                  </a:lnTo>
                  <a:lnTo>
                    <a:pt x="8697" y="588"/>
                  </a:lnTo>
                  <a:lnTo>
                    <a:pt x="8637" y="669"/>
                  </a:lnTo>
                  <a:lnTo>
                    <a:pt x="8567" y="752"/>
                  </a:lnTo>
                  <a:lnTo>
                    <a:pt x="8453" y="866"/>
                  </a:lnTo>
                  <a:lnTo>
                    <a:pt x="8344" y="974"/>
                  </a:lnTo>
                  <a:lnTo>
                    <a:pt x="8230" y="1078"/>
                  </a:lnTo>
                  <a:lnTo>
                    <a:pt x="8111" y="1176"/>
                  </a:lnTo>
                  <a:lnTo>
                    <a:pt x="7997" y="1273"/>
                  </a:lnTo>
                  <a:lnTo>
                    <a:pt x="7883" y="1365"/>
                  </a:lnTo>
                  <a:lnTo>
                    <a:pt x="7763" y="1454"/>
                  </a:lnTo>
                  <a:lnTo>
                    <a:pt x="7644" y="1541"/>
                  </a:lnTo>
                  <a:lnTo>
                    <a:pt x="7526" y="1626"/>
                  </a:lnTo>
                  <a:lnTo>
                    <a:pt x="7411" y="1713"/>
                  </a:lnTo>
                  <a:lnTo>
                    <a:pt x="7292" y="1801"/>
                  </a:lnTo>
                  <a:lnTo>
                    <a:pt x="7173" y="1883"/>
                  </a:lnTo>
                  <a:lnTo>
                    <a:pt x="7054" y="1971"/>
                  </a:lnTo>
                  <a:lnTo>
                    <a:pt x="6934" y="2058"/>
                  </a:lnTo>
                  <a:lnTo>
                    <a:pt x="6820" y="2150"/>
                  </a:lnTo>
                  <a:lnTo>
                    <a:pt x="6700" y="2242"/>
                  </a:lnTo>
                  <a:lnTo>
                    <a:pt x="6646" y="2280"/>
                  </a:lnTo>
                  <a:lnTo>
                    <a:pt x="6593" y="2319"/>
                  </a:lnTo>
                  <a:lnTo>
                    <a:pt x="6532" y="2357"/>
                  </a:lnTo>
                  <a:lnTo>
                    <a:pt x="6478" y="2394"/>
                  </a:lnTo>
                  <a:lnTo>
                    <a:pt x="6424" y="2433"/>
                  </a:lnTo>
                  <a:lnTo>
                    <a:pt x="6369" y="2477"/>
                  </a:lnTo>
                  <a:lnTo>
                    <a:pt x="6315" y="2514"/>
                  </a:lnTo>
                  <a:lnTo>
                    <a:pt x="6261" y="2553"/>
                  </a:lnTo>
                  <a:lnTo>
                    <a:pt x="6207" y="2591"/>
                  </a:lnTo>
                  <a:lnTo>
                    <a:pt x="6152" y="2628"/>
                  </a:lnTo>
                  <a:lnTo>
                    <a:pt x="6104" y="2673"/>
                  </a:lnTo>
                  <a:lnTo>
                    <a:pt x="6050" y="2710"/>
                  </a:lnTo>
                  <a:lnTo>
                    <a:pt x="5996" y="2747"/>
                  </a:lnTo>
                  <a:lnTo>
                    <a:pt x="5942" y="2791"/>
                  </a:lnTo>
                  <a:lnTo>
                    <a:pt x="5887" y="2830"/>
                  </a:lnTo>
                  <a:lnTo>
                    <a:pt x="5832" y="2874"/>
                  </a:lnTo>
                  <a:lnTo>
                    <a:pt x="5773" y="2917"/>
                  </a:lnTo>
                  <a:lnTo>
                    <a:pt x="5713" y="2955"/>
                  </a:lnTo>
                  <a:lnTo>
                    <a:pt x="5659" y="2999"/>
                  </a:lnTo>
                  <a:lnTo>
                    <a:pt x="5599" y="3037"/>
                  </a:lnTo>
                  <a:lnTo>
                    <a:pt x="5540" y="3080"/>
                  </a:lnTo>
                  <a:lnTo>
                    <a:pt x="5485" y="3123"/>
                  </a:lnTo>
                  <a:lnTo>
                    <a:pt x="5427" y="3163"/>
                  </a:lnTo>
                  <a:lnTo>
                    <a:pt x="5371" y="3206"/>
                  </a:lnTo>
                  <a:lnTo>
                    <a:pt x="5313" y="3243"/>
                  </a:lnTo>
                  <a:lnTo>
                    <a:pt x="5258" y="3287"/>
                  </a:lnTo>
                  <a:lnTo>
                    <a:pt x="5197" y="3330"/>
                  </a:lnTo>
                  <a:lnTo>
                    <a:pt x="5144" y="3370"/>
                  </a:lnTo>
                  <a:lnTo>
                    <a:pt x="5083" y="3412"/>
                  </a:lnTo>
                  <a:lnTo>
                    <a:pt x="5030" y="3455"/>
                  </a:lnTo>
                  <a:lnTo>
                    <a:pt x="4970" y="3499"/>
                  </a:lnTo>
                  <a:lnTo>
                    <a:pt x="4916" y="3542"/>
                  </a:lnTo>
                  <a:lnTo>
                    <a:pt x="4797" y="3635"/>
                  </a:lnTo>
                  <a:lnTo>
                    <a:pt x="4666" y="3727"/>
                  </a:lnTo>
                  <a:lnTo>
                    <a:pt x="4536" y="3816"/>
                  </a:lnTo>
                  <a:lnTo>
                    <a:pt x="4405" y="3908"/>
                  </a:lnTo>
                  <a:lnTo>
                    <a:pt x="4270" y="3995"/>
                  </a:lnTo>
                  <a:lnTo>
                    <a:pt x="4140" y="4088"/>
                  </a:lnTo>
                  <a:lnTo>
                    <a:pt x="4009" y="4186"/>
                  </a:lnTo>
                  <a:lnTo>
                    <a:pt x="3885" y="4284"/>
                  </a:lnTo>
                  <a:lnTo>
                    <a:pt x="3766" y="4387"/>
                  </a:lnTo>
                  <a:lnTo>
                    <a:pt x="3646" y="4496"/>
                  </a:lnTo>
                  <a:lnTo>
                    <a:pt x="3542" y="4615"/>
                  </a:lnTo>
                  <a:lnTo>
                    <a:pt x="3440" y="4740"/>
                  </a:lnTo>
                  <a:lnTo>
                    <a:pt x="3354" y="4877"/>
                  </a:lnTo>
                  <a:lnTo>
                    <a:pt x="3277" y="5018"/>
                  </a:lnTo>
                  <a:lnTo>
                    <a:pt x="3213" y="5176"/>
                  </a:lnTo>
                  <a:lnTo>
                    <a:pt x="3164" y="5344"/>
                  </a:lnTo>
                  <a:lnTo>
                    <a:pt x="3076" y="5568"/>
                  </a:lnTo>
                  <a:lnTo>
                    <a:pt x="3006" y="5807"/>
                  </a:lnTo>
                  <a:lnTo>
                    <a:pt x="2952" y="6058"/>
                  </a:lnTo>
                  <a:lnTo>
                    <a:pt x="2898" y="6308"/>
                  </a:lnTo>
                  <a:lnTo>
                    <a:pt x="2842" y="6553"/>
                  </a:lnTo>
                  <a:lnTo>
                    <a:pt x="2778" y="6787"/>
                  </a:lnTo>
                  <a:lnTo>
                    <a:pt x="2691" y="7010"/>
                  </a:lnTo>
                  <a:lnTo>
                    <a:pt x="2584" y="7207"/>
                  </a:lnTo>
                  <a:lnTo>
                    <a:pt x="2443" y="7228"/>
                  </a:lnTo>
                  <a:lnTo>
                    <a:pt x="2296" y="7244"/>
                  </a:lnTo>
                  <a:lnTo>
                    <a:pt x="2149" y="7244"/>
                  </a:lnTo>
                  <a:lnTo>
                    <a:pt x="2003" y="7238"/>
                  </a:lnTo>
                  <a:lnTo>
                    <a:pt x="1856" y="7228"/>
                  </a:lnTo>
                  <a:lnTo>
                    <a:pt x="1710" y="7211"/>
                  </a:lnTo>
                  <a:lnTo>
                    <a:pt x="1563" y="7189"/>
                  </a:lnTo>
                  <a:lnTo>
                    <a:pt x="1417" y="7173"/>
                  </a:lnTo>
                  <a:lnTo>
                    <a:pt x="1270" y="7157"/>
                  </a:lnTo>
                  <a:lnTo>
                    <a:pt x="1123" y="7146"/>
                  </a:lnTo>
                  <a:lnTo>
                    <a:pt x="976" y="7136"/>
                  </a:lnTo>
                  <a:lnTo>
                    <a:pt x="837" y="7140"/>
                  </a:lnTo>
                  <a:lnTo>
                    <a:pt x="690" y="7152"/>
                  </a:lnTo>
                  <a:lnTo>
                    <a:pt x="554" y="7173"/>
                  </a:lnTo>
                  <a:lnTo>
                    <a:pt x="417" y="7211"/>
                  </a:lnTo>
                  <a:lnTo>
                    <a:pt x="282" y="7266"/>
                  </a:lnTo>
                  <a:lnTo>
                    <a:pt x="208" y="7337"/>
                  </a:lnTo>
                  <a:lnTo>
                    <a:pt x="141" y="7419"/>
                  </a:lnTo>
                  <a:lnTo>
                    <a:pt x="92" y="7512"/>
                  </a:lnTo>
                  <a:lnTo>
                    <a:pt x="61" y="7609"/>
                  </a:lnTo>
                  <a:lnTo>
                    <a:pt x="33" y="7713"/>
                  </a:lnTo>
                  <a:lnTo>
                    <a:pt x="18" y="7817"/>
                  </a:lnTo>
                  <a:lnTo>
                    <a:pt x="5" y="7925"/>
                  </a:lnTo>
                  <a:lnTo>
                    <a:pt x="0" y="8027"/>
                  </a:lnTo>
                  <a:lnTo>
                    <a:pt x="0" y="8033"/>
                  </a:lnTo>
                  <a:lnTo>
                    <a:pt x="5" y="8045"/>
                  </a:lnTo>
                  <a:lnTo>
                    <a:pt x="12" y="8050"/>
                  </a:lnTo>
                  <a:lnTo>
                    <a:pt x="12" y="8055"/>
                  </a:lnTo>
                  <a:lnTo>
                    <a:pt x="55" y="8072"/>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72" name="Freeform 48"/>
            <p:cNvSpPr>
              <a:spLocks/>
            </p:cNvSpPr>
            <p:nvPr userDrawn="1"/>
          </p:nvSpPr>
          <p:spPr bwMode="auto">
            <a:xfrm>
              <a:off x="1072" y="3235"/>
              <a:ext cx="39" cy="28"/>
            </a:xfrm>
            <a:custGeom>
              <a:avLst/>
              <a:gdLst/>
              <a:ahLst/>
              <a:cxnLst>
                <a:cxn ang="0">
                  <a:pos x="120" y="523"/>
                </a:cxn>
                <a:cxn ang="0">
                  <a:pos x="124" y="523"/>
                </a:cxn>
                <a:cxn ang="0">
                  <a:pos x="130" y="523"/>
                </a:cxn>
                <a:cxn ang="0">
                  <a:pos x="141" y="436"/>
                </a:cxn>
                <a:cxn ang="0">
                  <a:pos x="212" y="409"/>
                </a:cxn>
                <a:cxn ang="0">
                  <a:pos x="282" y="376"/>
                </a:cxn>
                <a:cxn ang="0">
                  <a:pos x="358" y="347"/>
                </a:cxn>
                <a:cxn ang="0">
                  <a:pos x="434" y="320"/>
                </a:cxn>
                <a:cxn ang="0">
                  <a:pos x="510" y="299"/>
                </a:cxn>
                <a:cxn ang="0">
                  <a:pos x="586" y="277"/>
                </a:cxn>
                <a:cxn ang="0">
                  <a:pos x="662" y="262"/>
                </a:cxn>
                <a:cxn ang="0">
                  <a:pos x="737" y="245"/>
                </a:cxn>
                <a:cxn ang="0">
                  <a:pos x="797" y="310"/>
                </a:cxn>
                <a:cxn ang="0">
                  <a:pos x="786" y="239"/>
                </a:cxn>
                <a:cxn ang="0">
                  <a:pos x="765" y="158"/>
                </a:cxn>
                <a:cxn ang="0">
                  <a:pos x="737" y="82"/>
                </a:cxn>
                <a:cxn ang="0">
                  <a:pos x="706" y="11"/>
                </a:cxn>
                <a:cxn ang="0">
                  <a:pos x="694" y="38"/>
                </a:cxn>
                <a:cxn ang="0">
                  <a:pos x="689" y="77"/>
                </a:cxn>
                <a:cxn ang="0">
                  <a:pos x="683" y="108"/>
                </a:cxn>
                <a:cxn ang="0">
                  <a:pos x="657" y="131"/>
                </a:cxn>
                <a:cxn ang="0">
                  <a:pos x="439" y="185"/>
                </a:cxn>
                <a:cxn ang="0">
                  <a:pos x="418" y="169"/>
                </a:cxn>
                <a:cxn ang="0">
                  <a:pos x="406" y="135"/>
                </a:cxn>
                <a:cxn ang="0">
                  <a:pos x="396" y="104"/>
                </a:cxn>
                <a:cxn ang="0">
                  <a:pos x="396" y="71"/>
                </a:cxn>
                <a:cxn ang="0">
                  <a:pos x="449" y="11"/>
                </a:cxn>
                <a:cxn ang="0">
                  <a:pos x="449" y="5"/>
                </a:cxn>
                <a:cxn ang="0">
                  <a:pos x="445" y="0"/>
                </a:cxn>
                <a:cxn ang="0">
                  <a:pos x="439" y="0"/>
                </a:cxn>
                <a:cxn ang="0">
                  <a:pos x="249" y="55"/>
                </a:cxn>
                <a:cxn ang="0">
                  <a:pos x="244" y="55"/>
                </a:cxn>
                <a:cxn ang="0">
                  <a:pos x="244" y="61"/>
                </a:cxn>
                <a:cxn ang="0">
                  <a:pos x="244" y="65"/>
                </a:cxn>
                <a:cxn ang="0">
                  <a:pos x="244" y="71"/>
                </a:cxn>
                <a:cxn ang="0">
                  <a:pos x="320" y="98"/>
                </a:cxn>
                <a:cxn ang="0">
                  <a:pos x="335" y="125"/>
                </a:cxn>
                <a:cxn ang="0">
                  <a:pos x="347" y="153"/>
                </a:cxn>
                <a:cxn ang="0">
                  <a:pos x="353" y="185"/>
                </a:cxn>
                <a:cxn ang="0">
                  <a:pos x="341" y="218"/>
                </a:cxn>
                <a:cxn ang="0">
                  <a:pos x="124" y="295"/>
                </a:cxn>
                <a:cxn ang="0">
                  <a:pos x="98" y="283"/>
                </a:cxn>
                <a:cxn ang="0">
                  <a:pos x="81" y="250"/>
                </a:cxn>
                <a:cxn ang="0">
                  <a:pos x="65" y="206"/>
                </a:cxn>
                <a:cxn ang="0">
                  <a:pos x="54" y="169"/>
                </a:cxn>
                <a:cxn ang="0">
                  <a:pos x="60" y="131"/>
                </a:cxn>
                <a:cxn ang="0">
                  <a:pos x="81" y="108"/>
                </a:cxn>
                <a:cxn ang="0">
                  <a:pos x="103" y="92"/>
                </a:cxn>
                <a:cxn ang="0">
                  <a:pos x="114" y="71"/>
                </a:cxn>
                <a:cxn ang="0">
                  <a:pos x="124" y="55"/>
                </a:cxn>
                <a:cxn ang="0">
                  <a:pos x="124" y="49"/>
                </a:cxn>
                <a:cxn ang="0">
                  <a:pos x="124" y="43"/>
                </a:cxn>
                <a:cxn ang="0">
                  <a:pos x="0" y="87"/>
                </a:cxn>
                <a:cxn ang="0">
                  <a:pos x="10" y="196"/>
                </a:cxn>
                <a:cxn ang="0">
                  <a:pos x="37" y="310"/>
                </a:cxn>
                <a:cxn ang="0">
                  <a:pos x="77" y="419"/>
                </a:cxn>
                <a:cxn ang="0">
                  <a:pos x="108" y="523"/>
                </a:cxn>
                <a:cxn ang="0">
                  <a:pos x="114" y="523"/>
                </a:cxn>
                <a:cxn ang="0">
                  <a:pos x="120" y="523"/>
                </a:cxn>
              </a:cxnLst>
              <a:rect l="0" t="0" r="r" b="b"/>
              <a:pathLst>
                <a:path w="797" h="523">
                  <a:moveTo>
                    <a:pt x="120" y="523"/>
                  </a:moveTo>
                  <a:lnTo>
                    <a:pt x="124" y="523"/>
                  </a:lnTo>
                  <a:lnTo>
                    <a:pt x="130" y="523"/>
                  </a:lnTo>
                  <a:lnTo>
                    <a:pt x="141" y="436"/>
                  </a:lnTo>
                  <a:lnTo>
                    <a:pt x="212" y="409"/>
                  </a:lnTo>
                  <a:lnTo>
                    <a:pt x="282" y="376"/>
                  </a:lnTo>
                  <a:lnTo>
                    <a:pt x="358" y="347"/>
                  </a:lnTo>
                  <a:lnTo>
                    <a:pt x="434" y="320"/>
                  </a:lnTo>
                  <a:lnTo>
                    <a:pt x="510" y="299"/>
                  </a:lnTo>
                  <a:lnTo>
                    <a:pt x="586" y="277"/>
                  </a:lnTo>
                  <a:lnTo>
                    <a:pt x="662" y="262"/>
                  </a:lnTo>
                  <a:lnTo>
                    <a:pt x="737" y="245"/>
                  </a:lnTo>
                  <a:lnTo>
                    <a:pt x="797" y="310"/>
                  </a:lnTo>
                  <a:lnTo>
                    <a:pt x="786" y="239"/>
                  </a:lnTo>
                  <a:lnTo>
                    <a:pt x="765" y="158"/>
                  </a:lnTo>
                  <a:lnTo>
                    <a:pt x="737" y="82"/>
                  </a:lnTo>
                  <a:lnTo>
                    <a:pt x="706" y="11"/>
                  </a:lnTo>
                  <a:lnTo>
                    <a:pt x="694" y="38"/>
                  </a:lnTo>
                  <a:lnTo>
                    <a:pt x="689" y="77"/>
                  </a:lnTo>
                  <a:lnTo>
                    <a:pt x="683" y="108"/>
                  </a:lnTo>
                  <a:lnTo>
                    <a:pt x="657" y="131"/>
                  </a:lnTo>
                  <a:lnTo>
                    <a:pt x="439" y="185"/>
                  </a:lnTo>
                  <a:lnTo>
                    <a:pt x="418" y="169"/>
                  </a:lnTo>
                  <a:lnTo>
                    <a:pt x="406" y="135"/>
                  </a:lnTo>
                  <a:lnTo>
                    <a:pt x="396" y="104"/>
                  </a:lnTo>
                  <a:lnTo>
                    <a:pt x="396" y="71"/>
                  </a:lnTo>
                  <a:lnTo>
                    <a:pt x="449" y="11"/>
                  </a:lnTo>
                  <a:lnTo>
                    <a:pt x="449" y="5"/>
                  </a:lnTo>
                  <a:lnTo>
                    <a:pt x="445" y="0"/>
                  </a:lnTo>
                  <a:lnTo>
                    <a:pt x="439" y="0"/>
                  </a:lnTo>
                  <a:lnTo>
                    <a:pt x="249" y="55"/>
                  </a:lnTo>
                  <a:lnTo>
                    <a:pt x="244" y="55"/>
                  </a:lnTo>
                  <a:lnTo>
                    <a:pt x="244" y="61"/>
                  </a:lnTo>
                  <a:lnTo>
                    <a:pt x="244" y="65"/>
                  </a:lnTo>
                  <a:lnTo>
                    <a:pt x="244" y="71"/>
                  </a:lnTo>
                  <a:lnTo>
                    <a:pt x="320" y="98"/>
                  </a:lnTo>
                  <a:lnTo>
                    <a:pt x="335" y="125"/>
                  </a:lnTo>
                  <a:lnTo>
                    <a:pt x="347" y="153"/>
                  </a:lnTo>
                  <a:lnTo>
                    <a:pt x="353" y="185"/>
                  </a:lnTo>
                  <a:lnTo>
                    <a:pt x="341" y="218"/>
                  </a:lnTo>
                  <a:lnTo>
                    <a:pt x="124" y="295"/>
                  </a:lnTo>
                  <a:lnTo>
                    <a:pt x="98" y="283"/>
                  </a:lnTo>
                  <a:lnTo>
                    <a:pt x="81" y="250"/>
                  </a:lnTo>
                  <a:lnTo>
                    <a:pt x="65" y="206"/>
                  </a:lnTo>
                  <a:lnTo>
                    <a:pt x="54" y="169"/>
                  </a:lnTo>
                  <a:lnTo>
                    <a:pt x="60" y="131"/>
                  </a:lnTo>
                  <a:lnTo>
                    <a:pt x="81" y="108"/>
                  </a:lnTo>
                  <a:lnTo>
                    <a:pt x="103" y="92"/>
                  </a:lnTo>
                  <a:lnTo>
                    <a:pt x="114" y="71"/>
                  </a:lnTo>
                  <a:lnTo>
                    <a:pt x="124" y="55"/>
                  </a:lnTo>
                  <a:lnTo>
                    <a:pt x="124" y="49"/>
                  </a:lnTo>
                  <a:lnTo>
                    <a:pt x="124" y="43"/>
                  </a:lnTo>
                  <a:lnTo>
                    <a:pt x="0" y="87"/>
                  </a:lnTo>
                  <a:lnTo>
                    <a:pt x="10" y="196"/>
                  </a:lnTo>
                  <a:lnTo>
                    <a:pt x="37" y="310"/>
                  </a:lnTo>
                  <a:lnTo>
                    <a:pt x="77" y="419"/>
                  </a:lnTo>
                  <a:lnTo>
                    <a:pt x="108" y="523"/>
                  </a:lnTo>
                  <a:lnTo>
                    <a:pt x="114" y="523"/>
                  </a:lnTo>
                  <a:lnTo>
                    <a:pt x="120" y="523"/>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73" name="Freeform 49"/>
            <p:cNvSpPr>
              <a:spLocks/>
            </p:cNvSpPr>
            <p:nvPr userDrawn="1"/>
          </p:nvSpPr>
          <p:spPr bwMode="auto">
            <a:xfrm>
              <a:off x="1058" y="3170"/>
              <a:ext cx="41" cy="44"/>
            </a:xfrm>
            <a:custGeom>
              <a:avLst/>
              <a:gdLst/>
              <a:ahLst/>
              <a:cxnLst>
                <a:cxn ang="0">
                  <a:pos x="130" y="843"/>
                </a:cxn>
                <a:cxn ang="0">
                  <a:pos x="146" y="789"/>
                </a:cxn>
                <a:cxn ang="0">
                  <a:pos x="238" y="757"/>
                </a:cxn>
                <a:cxn ang="0">
                  <a:pos x="385" y="729"/>
                </a:cxn>
                <a:cxn ang="0">
                  <a:pos x="532" y="702"/>
                </a:cxn>
                <a:cxn ang="0">
                  <a:pos x="673" y="681"/>
                </a:cxn>
                <a:cxn ang="0">
                  <a:pos x="809" y="751"/>
                </a:cxn>
                <a:cxn ang="0">
                  <a:pos x="819" y="751"/>
                </a:cxn>
                <a:cxn ang="0">
                  <a:pos x="782" y="446"/>
                </a:cxn>
                <a:cxn ang="0">
                  <a:pos x="775" y="440"/>
                </a:cxn>
                <a:cxn ang="0">
                  <a:pos x="765" y="435"/>
                </a:cxn>
                <a:cxn ang="0">
                  <a:pos x="753" y="435"/>
                </a:cxn>
                <a:cxn ang="0">
                  <a:pos x="477" y="583"/>
                </a:cxn>
                <a:cxn ang="0">
                  <a:pos x="467" y="583"/>
                </a:cxn>
                <a:cxn ang="0">
                  <a:pos x="428" y="523"/>
                </a:cxn>
                <a:cxn ang="0">
                  <a:pos x="412" y="370"/>
                </a:cxn>
                <a:cxn ang="0">
                  <a:pos x="428" y="272"/>
                </a:cxn>
                <a:cxn ang="0">
                  <a:pos x="489" y="250"/>
                </a:cxn>
                <a:cxn ang="0">
                  <a:pos x="559" y="240"/>
                </a:cxn>
                <a:cxn ang="0">
                  <a:pos x="630" y="240"/>
                </a:cxn>
                <a:cxn ang="0">
                  <a:pos x="679" y="240"/>
                </a:cxn>
                <a:cxn ang="0">
                  <a:pos x="689" y="244"/>
                </a:cxn>
                <a:cxn ang="0">
                  <a:pos x="726" y="305"/>
                </a:cxn>
                <a:cxn ang="0">
                  <a:pos x="732" y="315"/>
                </a:cxn>
                <a:cxn ang="0">
                  <a:pos x="743" y="315"/>
                </a:cxn>
                <a:cxn ang="0">
                  <a:pos x="749" y="305"/>
                </a:cxn>
                <a:cxn ang="0">
                  <a:pos x="711" y="0"/>
                </a:cxn>
                <a:cxn ang="0">
                  <a:pos x="701" y="0"/>
                </a:cxn>
                <a:cxn ang="0">
                  <a:pos x="662" y="104"/>
                </a:cxn>
                <a:cxn ang="0">
                  <a:pos x="5" y="114"/>
                </a:cxn>
                <a:cxn ang="0">
                  <a:pos x="5" y="261"/>
                </a:cxn>
                <a:cxn ang="0">
                  <a:pos x="39" y="413"/>
                </a:cxn>
                <a:cxn ang="0">
                  <a:pos x="50" y="413"/>
                </a:cxn>
                <a:cxn ang="0">
                  <a:pos x="87" y="321"/>
                </a:cxn>
                <a:cxn ang="0">
                  <a:pos x="146" y="305"/>
                </a:cxn>
                <a:cxn ang="0">
                  <a:pos x="213" y="293"/>
                </a:cxn>
                <a:cxn ang="0">
                  <a:pos x="277" y="289"/>
                </a:cxn>
                <a:cxn ang="0">
                  <a:pos x="342" y="338"/>
                </a:cxn>
                <a:cxn ang="0">
                  <a:pos x="364" y="490"/>
                </a:cxn>
                <a:cxn ang="0">
                  <a:pos x="375" y="577"/>
                </a:cxn>
                <a:cxn ang="0">
                  <a:pos x="375" y="594"/>
                </a:cxn>
                <a:cxn ang="0">
                  <a:pos x="314" y="615"/>
                </a:cxn>
                <a:cxn ang="0">
                  <a:pos x="256" y="625"/>
                </a:cxn>
                <a:cxn ang="0">
                  <a:pos x="190" y="637"/>
                </a:cxn>
                <a:cxn ang="0">
                  <a:pos x="130" y="631"/>
                </a:cxn>
                <a:cxn ang="0">
                  <a:pos x="97" y="594"/>
                </a:cxn>
                <a:cxn ang="0">
                  <a:pos x="76" y="560"/>
                </a:cxn>
                <a:cxn ang="0">
                  <a:pos x="76" y="712"/>
                </a:cxn>
                <a:cxn ang="0">
                  <a:pos x="120" y="876"/>
                </a:cxn>
                <a:cxn ang="0">
                  <a:pos x="130" y="876"/>
                </a:cxn>
              </a:cxnLst>
              <a:rect l="0" t="0" r="r" b="b"/>
              <a:pathLst>
                <a:path w="825" h="876">
                  <a:moveTo>
                    <a:pt x="130" y="876"/>
                  </a:moveTo>
                  <a:lnTo>
                    <a:pt x="130" y="843"/>
                  </a:lnTo>
                  <a:lnTo>
                    <a:pt x="136" y="816"/>
                  </a:lnTo>
                  <a:lnTo>
                    <a:pt x="146" y="789"/>
                  </a:lnTo>
                  <a:lnTo>
                    <a:pt x="167" y="773"/>
                  </a:lnTo>
                  <a:lnTo>
                    <a:pt x="238" y="757"/>
                  </a:lnTo>
                  <a:lnTo>
                    <a:pt x="314" y="739"/>
                  </a:lnTo>
                  <a:lnTo>
                    <a:pt x="385" y="729"/>
                  </a:lnTo>
                  <a:lnTo>
                    <a:pt x="455" y="712"/>
                  </a:lnTo>
                  <a:lnTo>
                    <a:pt x="532" y="702"/>
                  </a:lnTo>
                  <a:lnTo>
                    <a:pt x="602" y="691"/>
                  </a:lnTo>
                  <a:lnTo>
                    <a:pt x="673" y="681"/>
                  </a:lnTo>
                  <a:lnTo>
                    <a:pt x="743" y="669"/>
                  </a:lnTo>
                  <a:lnTo>
                    <a:pt x="809" y="751"/>
                  </a:lnTo>
                  <a:lnTo>
                    <a:pt x="815" y="751"/>
                  </a:lnTo>
                  <a:lnTo>
                    <a:pt x="819" y="751"/>
                  </a:lnTo>
                  <a:lnTo>
                    <a:pt x="825" y="745"/>
                  </a:lnTo>
                  <a:lnTo>
                    <a:pt x="782" y="446"/>
                  </a:lnTo>
                  <a:lnTo>
                    <a:pt x="782" y="440"/>
                  </a:lnTo>
                  <a:lnTo>
                    <a:pt x="775" y="440"/>
                  </a:lnTo>
                  <a:lnTo>
                    <a:pt x="771" y="435"/>
                  </a:lnTo>
                  <a:lnTo>
                    <a:pt x="765" y="435"/>
                  </a:lnTo>
                  <a:lnTo>
                    <a:pt x="759" y="435"/>
                  </a:lnTo>
                  <a:lnTo>
                    <a:pt x="753" y="435"/>
                  </a:lnTo>
                  <a:lnTo>
                    <a:pt x="726" y="523"/>
                  </a:lnTo>
                  <a:lnTo>
                    <a:pt x="477" y="583"/>
                  </a:lnTo>
                  <a:lnTo>
                    <a:pt x="471" y="583"/>
                  </a:lnTo>
                  <a:lnTo>
                    <a:pt x="467" y="583"/>
                  </a:lnTo>
                  <a:lnTo>
                    <a:pt x="461" y="583"/>
                  </a:lnTo>
                  <a:lnTo>
                    <a:pt x="428" y="523"/>
                  </a:lnTo>
                  <a:lnTo>
                    <a:pt x="418" y="446"/>
                  </a:lnTo>
                  <a:lnTo>
                    <a:pt x="412" y="370"/>
                  </a:lnTo>
                  <a:lnTo>
                    <a:pt x="401" y="293"/>
                  </a:lnTo>
                  <a:lnTo>
                    <a:pt x="428" y="272"/>
                  </a:lnTo>
                  <a:lnTo>
                    <a:pt x="455" y="255"/>
                  </a:lnTo>
                  <a:lnTo>
                    <a:pt x="489" y="250"/>
                  </a:lnTo>
                  <a:lnTo>
                    <a:pt x="521" y="244"/>
                  </a:lnTo>
                  <a:lnTo>
                    <a:pt x="559" y="240"/>
                  </a:lnTo>
                  <a:lnTo>
                    <a:pt x="597" y="240"/>
                  </a:lnTo>
                  <a:lnTo>
                    <a:pt x="630" y="240"/>
                  </a:lnTo>
                  <a:lnTo>
                    <a:pt x="668" y="234"/>
                  </a:lnTo>
                  <a:lnTo>
                    <a:pt x="679" y="240"/>
                  </a:lnTo>
                  <a:lnTo>
                    <a:pt x="683" y="240"/>
                  </a:lnTo>
                  <a:lnTo>
                    <a:pt x="689" y="244"/>
                  </a:lnTo>
                  <a:lnTo>
                    <a:pt x="695" y="244"/>
                  </a:lnTo>
                  <a:lnTo>
                    <a:pt x="726" y="305"/>
                  </a:lnTo>
                  <a:lnTo>
                    <a:pt x="726" y="311"/>
                  </a:lnTo>
                  <a:lnTo>
                    <a:pt x="732" y="315"/>
                  </a:lnTo>
                  <a:lnTo>
                    <a:pt x="738" y="315"/>
                  </a:lnTo>
                  <a:lnTo>
                    <a:pt x="743" y="315"/>
                  </a:lnTo>
                  <a:lnTo>
                    <a:pt x="749" y="311"/>
                  </a:lnTo>
                  <a:lnTo>
                    <a:pt x="749" y="305"/>
                  </a:lnTo>
                  <a:lnTo>
                    <a:pt x="711" y="6"/>
                  </a:lnTo>
                  <a:lnTo>
                    <a:pt x="711" y="0"/>
                  </a:lnTo>
                  <a:lnTo>
                    <a:pt x="705" y="0"/>
                  </a:lnTo>
                  <a:lnTo>
                    <a:pt x="701" y="0"/>
                  </a:lnTo>
                  <a:lnTo>
                    <a:pt x="695" y="6"/>
                  </a:lnTo>
                  <a:lnTo>
                    <a:pt x="662" y="104"/>
                  </a:lnTo>
                  <a:lnTo>
                    <a:pt x="71" y="191"/>
                  </a:lnTo>
                  <a:lnTo>
                    <a:pt x="5" y="114"/>
                  </a:lnTo>
                  <a:lnTo>
                    <a:pt x="0" y="185"/>
                  </a:lnTo>
                  <a:lnTo>
                    <a:pt x="5" y="261"/>
                  </a:lnTo>
                  <a:lnTo>
                    <a:pt x="22" y="338"/>
                  </a:lnTo>
                  <a:lnTo>
                    <a:pt x="39" y="413"/>
                  </a:lnTo>
                  <a:lnTo>
                    <a:pt x="44" y="413"/>
                  </a:lnTo>
                  <a:lnTo>
                    <a:pt x="50" y="413"/>
                  </a:lnTo>
                  <a:lnTo>
                    <a:pt x="66" y="338"/>
                  </a:lnTo>
                  <a:lnTo>
                    <a:pt x="87" y="321"/>
                  </a:lnTo>
                  <a:lnTo>
                    <a:pt x="120" y="311"/>
                  </a:lnTo>
                  <a:lnTo>
                    <a:pt x="146" y="305"/>
                  </a:lnTo>
                  <a:lnTo>
                    <a:pt x="179" y="299"/>
                  </a:lnTo>
                  <a:lnTo>
                    <a:pt x="213" y="293"/>
                  </a:lnTo>
                  <a:lnTo>
                    <a:pt x="244" y="289"/>
                  </a:lnTo>
                  <a:lnTo>
                    <a:pt x="277" y="289"/>
                  </a:lnTo>
                  <a:lnTo>
                    <a:pt x="304" y="283"/>
                  </a:lnTo>
                  <a:lnTo>
                    <a:pt x="342" y="338"/>
                  </a:lnTo>
                  <a:lnTo>
                    <a:pt x="358" y="413"/>
                  </a:lnTo>
                  <a:lnTo>
                    <a:pt x="364" y="490"/>
                  </a:lnTo>
                  <a:lnTo>
                    <a:pt x="375" y="567"/>
                  </a:lnTo>
                  <a:lnTo>
                    <a:pt x="375" y="577"/>
                  </a:lnTo>
                  <a:lnTo>
                    <a:pt x="375" y="588"/>
                  </a:lnTo>
                  <a:lnTo>
                    <a:pt x="375" y="594"/>
                  </a:lnTo>
                  <a:lnTo>
                    <a:pt x="348" y="604"/>
                  </a:lnTo>
                  <a:lnTo>
                    <a:pt x="314" y="615"/>
                  </a:lnTo>
                  <a:lnTo>
                    <a:pt x="283" y="620"/>
                  </a:lnTo>
                  <a:lnTo>
                    <a:pt x="256" y="625"/>
                  </a:lnTo>
                  <a:lnTo>
                    <a:pt x="223" y="631"/>
                  </a:lnTo>
                  <a:lnTo>
                    <a:pt x="190" y="637"/>
                  </a:lnTo>
                  <a:lnTo>
                    <a:pt x="157" y="637"/>
                  </a:lnTo>
                  <a:lnTo>
                    <a:pt x="130" y="631"/>
                  </a:lnTo>
                  <a:lnTo>
                    <a:pt x="109" y="610"/>
                  </a:lnTo>
                  <a:lnTo>
                    <a:pt x="97" y="594"/>
                  </a:lnTo>
                  <a:lnTo>
                    <a:pt x="87" y="577"/>
                  </a:lnTo>
                  <a:lnTo>
                    <a:pt x="76" y="560"/>
                  </a:lnTo>
                  <a:lnTo>
                    <a:pt x="66" y="637"/>
                  </a:lnTo>
                  <a:lnTo>
                    <a:pt x="76" y="712"/>
                  </a:lnTo>
                  <a:lnTo>
                    <a:pt x="97" y="795"/>
                  </a:lnTo>
                  <a:lnTo>
                    <a:pt x="120" y="876"/>
                  </a:lnTo>
                  <a:lnTo>
                    <a:pt x="124" y="876"/>
                  </a:lnTo>
                  <a:lnTo>
                    <a:pt x="130" y="876"/>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74" name="Freeform 50"/>
            <p:cNvSpPr>
              <a:spLocks/>
            </p:cNvSpPr>
            <p:nvPr userDrawn="1"/>
          </p:nvSpPr>
          <p:spPr bwMode="auto">
            <a:xfrm>
              <a:off x="1056" y="3136"/>
              <a:ext cx="37" cy="28"/>
            </a:xfrm>
            <a:custGeom>
              <a:avLst/>
              <a:gdLst/>
              <a:ahLst/>
              <a:cxnLst>
                <a:cxn ang="0">
                  <a:pos x="21" y="500"/>
                </a:cxn>
                <a:cxn ang="0">
                  <a:pos x="33" y="494"/>
                </a:cxn>
                <a:cxn ang="0">
                  <a:pos x="43" y="452"/>
                </a:cxn>
                <a:cxn ang="0">
                  <a:pos x="77" y="424"/>
                </a:cxn>
                <a:cxn ang="0">
                  <a:pos x="684" y="420"/>
                </a:cxn>
                <a:cxn ang="0">
                  <a:pos x="706" y="463"/>
                </a:cxn>
                <a:cxn ang="0">
                  <a:pos x="721" y="484"/>
                </a:cxn>
                <a:cxn ang="0">
                  <a:pos x="733" y="484"/>
                </a:cxn>
                <a:cxn ang="0">
                  <a:pos x="549" y="0"/>
                </a:cxn>
                <a:cxn ang="0">
                  <a:pos x="537" y="11"/>
                </a:cxn>
                <a:cxn ang="0">
                  <a:pos x="537" y="27"/>
                </a:cxn>
                <a:cxn ang="0">
                  <a:pos x="640" y="104"/>
                </a:cxn>
                <a:cxn ang="0">
                  <a:pos x="656" y="239"/>
                </a:cxn>
                <a:cxn ang="0">
                  <a:pos x="613" y="284"/>
                </a:cxn>
                <a:cxn ang="0">
                  <a:pos x="554" y="294"/>
                </a:cxn>
                <a:cxn ang="0">
                  <a:pos x="488" y="294"/>
                </a:cxn>
                <a:cxn ang="0">
                  <a:pos x="423" y="294"/>
                </a:cxn>
                <a:cxn ang="0">
                  <a:pos x="408" y="284"/>
                </a:cxn>
                <a:cxn ang="0">
                  <a:pos x="392" y="278"/>
                </a:cxn>
                <a:cxn ang="0">
                  <a:pos x="380" y="235"/>
                </a:cxn>
                <a:cxn ang="0">
                  <a:pos x="386" y="195"/>
                </a:cxn>
                <a:cxn ang="0">
                  <a:pos x="460" y="131"/>
                </a:cxn>
                <a:cxn ang="0">
                  <a:pos x="460" y="121"/>
                </a:cxn>
                <a:cxn ang="0">
                  <a:pos x="261" y="125"/>
                </a:cxn>
                <a:cxn ang="0">
                  <a:pos x="251" y="131"/>
                </a:cxn>
                <a:cxn ang="0">
                  <a:pos x="255" y="152"/>
                </a:cxn>
                <a:cxn ang="0">
                  <a:pos x="298" y="168"/>
                </a:cxn>
                <a:cxn ang="0">
                  <a:pos x="321" y="195"/>
                </a:cxn>
                <a:cxn ang="0">
                  <a:pos x="321" y="239"/>
                </a:cxn>
                <a:cxn ang="0">
                  <a:pos x="315" y="266"/>
                </a:cxn>
                <a:cxn ang="0">
                  <a:pos x="298" y="284"/>
                </a:cxn>
                <a:cxn ang="0">
                  <a:pos x="64" y="284"/>
                </a:cxn>
                <a:cxn ang="0">
                  <a:pos x="48" y="201"/>
                </a:cxn>
                <a:cxn ang="0">
                  <a:pos x="60" y="125"/>
                </a:cxn>
                <a:cxn ang="0">
                  <a:pos x="109" y="93"/>
                </a:cxn>
                <a:cxn ang="0">
                  <a:pos x="152" y="66"/>
                </a:cxn>
                <a:cxn ang="0">
                  <a:pos x="152" y="54"/>
                </a:cxn>
                <a:cxn ang="0">
                  <a:pos x="0" y="71"/>
                </a:cxn>
                <a:cxn ang="0">
                  <a:pos x="17" y="507"/>
                </a:cxn>
              </a:cxnLst>
              <a:rect l="0" t="0" r="r" b="b"/>
              <a:pathLst>
                <a:path w="733" h="507">
                  <a:moveTo>
                    <a:pt x="21" y="507"/>
                  </a:moveTo>
                  <a:lnTo>
                    <a:pt x="21" y="500"/>
                  </a:lnTo>
                  <a:lnTo>
                    <a:pt x="27" y="500"/>
                  </a:lnTo>
                  <a:lnTo>
                    <a:pt x="33" y="494"/>
                  </a:lnTo>
                  <a:lnTo>
                    <a:pt x="38" y="473"/>
                  </a:lnTo>
                  <a:lnTo>
                    <a:pt x="43" y="452"/>
                  </a:lnTo>
                  <a:lnTo>
                    <a:pt x="54" y="436"/>
                  </a:lnTo>
                  <a:lnTo>
                    <a:pt x="77" y="424"/>
                  </a:lnTo>
                  <a:lnTo>
                    <a:pt x="656" y="409"/>
                  </a:lnTo>
                  <a:lnTo>
                    <a:pt x="684" y="420"/>
                  </a:lnTo>
                  <a:lnTo>
                    <a:pt x="694" y="442"/>
                  </a:lnTo>
                  <a:lnTo>
                    <a:pt x="706" y="463"/>
                  </a:lnTo>
                  <a:lnTo>
                    <a:pt x="717" y="484"/>
                  </a:lnTo>
                  <a:lnTo>
                    <a:pt x="721" y="484"/>
                  </a:lnTo>
                  <a:lnTo>
                    <a:pt x="727" y="484"/>
                  </a:lnTo>
                  <a:lnTo>
                    <a:pt x="733" y="484"/>
                  </a:lnTo>
                  <a:lnTo>
                    <a:pt x="711" y="44"/>
                  </a:lnTo>
                  <a:lnTo>
                    <a:pt x="549" y="0"/>
                  </a:lnTo>
                  <a:lnTo>
                    <a:pt x="537" y="0"/>
                  </a:lnTo>
                  <a:lnTo>
                    <a:pt x="537" y="11"/>
                  </a:lnTo>
                  <a:lnTo>
                    <a:pt x="537" y="17"/>
                  </a:lnTo>
                  <a:lnTo>
                    <a:pt x="537" y="27"/>
                  </a:lnTo>
                  <a:lnTo>
                    <a:pt x="602" y="54"/>
                  </a:lnTo>
                  <a:lnTo>
                    <a:pt x="640" y="104"/>
                  </a:lnTo>
                  <a:lnTo>
                    <a:pt x="656" y="164"/>
                  </a:lnTo>
                  <a:lnTo>
                    <a:pt x="656" y="239"/>
                  </a:lnTo>
                  <a:lnTo>
                    <a:pt x="635" y="266"/>
                  </a:lnTo>
                  <a:lnTo>
                    <a:pt x="613" y="284"/>
                  </a:lnTo>
                  <a:lnTo>
                    <a:pt x="586" y="288"/>
                  </a:lnTo>
                  <a:lnTo>
                    <a:pt x="554" y="294"/>
                  </a:lnTo>
                  <a:lnTo>
                    <a:pt x="522" y="294"/>
                  </a:lnTo>
                  <a:lnTo>
                    <a:pt x="488" y="294"/>
                  </a:lnTo>
                  <a:lnTo>
                    <a:pt x="456" y="294"/>
                  </a:lnTo>
                  <a:lnTo>
                    <a:pt x="423" y="294"/>
                  </a:lnTo>
                  <a:lnTo>
                    <a:pt x="413" y="288"/>
                  </a:lnTo>
                  <a:lnTo>
                    <a:pt x="408" y="284"/>
                  </a:lnTo>
                  <a:lnTo>
                    <a:pt x="396" y="284"/>
                  </a:lnTo>
                  <a:lnTo>
                    <a:pt x="392" y="278"/>
                  </a:lnTo>
                  <a:lnTo>
                    <a:pt x="380" y="261"/>
                  </a:lnTo>
                  <a:lnTo>
                    <a:pt x="380" y="235"/>
                  </a:lnTo>
                  <a:lnTo>
                    <a:pt x="380" y="213"/>
                  </a:lnTo>
                  <a:lnTo>
                    <a:pt x="386" y="195"/>
                  </a:lnTo>
                  <a:lnTo>
                    <a:pt x="460" y="137"/>
                  </a:lnTo>
                  <a:lnTo>
                    <a:pt x="460" y="131"/>
                  </a:lnTo>
                  <a:lnTo>
                    <a:pt x="460" y="125"/>
                  </a:lnTo>
                  <a:lnTo>
                    <a:pt x="460" y="121"/>
                  </a:lnTo>
                  <a:lnTo>
                    <a:pt x="266" y="125"/>
                  </a:lnTo>
                  <a:lnTo>
                    <a:pt x="261" y="125"/>
                  </a:lnTo>
                  <a:lnTo>
                    <a:pt x="255" y="131"/>
                  </a:lnTo>
                  <a:lnTo>
                    <a:pt x="251" y="131"/>
                  </a:lnTo>
                  <a:lnTo>
                    <a:pt x="245" y="137"/>
                  </a:lnTo>
                  <a:lnTo>
                    <a:pt x="255" y="152"/>
                  </a:lnTo>
                  <a:lnTo>
                    <a:pt x="276" y="158"/>
                  </a:lnTo>
                  <a:lnTo>
                    <a:pt x="298" y="168"/>
                  </a:lnTo>
                  <a:lnTo>
                    <a:pt x="315" y="180"/>
                  </a:lnTo>
                  <a:lnTo>
                    <a:pt x="321" y="195"/>
                  </a:lnTo>
                  <a:lnTo>
                    <a:pt x="321" y="218"/>
                  </a:lnTo>
                  <a:lnTo>
                    <a:pt x="321" y="239"/>
                  </a:lnTo>
                  <a:lnTo>
                    <a:pt x="321" y="261"/>
                  </a:lnTo>
                  <a:lnTo>
                    <a:pt x="315" y="266"/>
                  </a:lnTo>
                  <a:lnTo>
                    <a:pt x="309" y="278"/>
                  </a:lnTo>
                  <a:lnTo>
                    <a:pt x="298" y="284"/>
                  </a:lnTo>
                  <a:lnTo>
                    <a:pt x="288" y="294"/>
                  </a:lnTo>
                  <a:lnTo>
                    <a:pt x="64" y="284"/>
                  </a:lnTo>
                  <a:lnTo>
                    <a:pt x="54" y="245"/>
                  </a:lnTo>
                  <a:lnTo>
                    <a:pt x="48" y="201"/>
                  </a:lnTo>
                  <a:lnTo>
                    <a:pt x="54" y="164"/>
                  </a:lnTo>
                  <a:lnTo>
                    <a:pt x="60" y="125"/>
                  </a:lnTo>
                  <a:lnTo>
                    <a:pt x="88" y="109"/>
                  </a:lnTo>
                  <a:lnTo>
                    <a:pt x="109" y="93"/>
                  </a:lnTo>
                  <a:lnTo>
                    <a:pt x="135" y="81"/>
                  </a:lnTo>
                  <a:lnTo>
                    <a:pt x="152" y="66"/>
                  </a:lnTo>
                  <a:lnTo>
                    <a:pt x="152" y="60"/>
                  </a:lnTo>
                  <a:lnTo>
                    <a:pt x="152" y="54"/>
                  </a:lnTo>
                  <a:lnTo>
                    <a:pt x="147" y="50"/>
                  </a:lnTo>
                  <a:lnTo>
                    <a:pt x="0" y="71"/>
                  </a:lnTo>
                  <a:lnTo>
                    <a:pt x="11" y="507"/>
                  </a:lnTo>
                  <a:lnTo>
                    <a:pt x="17" y="507"/>
                  </a:lnTo>
                  <a:lnTo>
                    <a:pt x="21" y="507"/>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75" name="Freeform 51"/>
            <p:cNvSpPr>
              <a:spLocks noEditPoints="1"/>
            </p:cNvSpPr>
            <p:nvPr userDrawn="1"/>
          </p:nvSpPr>
          <p:spPr bwMode="auto">
            <a:xfrm>
              <a:off x="1056" y="3092"/>
              <a:ext cx="37" cy="40"/>
            </a:xfrm>
            <a:custGeom>
              <a:avLst/>
              <a:gdLst/>
              <a:ahLst/>
              <a:cxnLst>
                <a:cxn ang="0">
                  <a:pos x="712" y="782"/>
                </a:cxn>
                <a:cxn ang="0">
                  <a:pos x="717" y="511"/>
                </a:cxn>
                <a:cxn ang="0">
                  <a:pos x="712" y="500"/>
                </a:cxn>
                <a:cxn ang="0">
                  <a:pos x="690" y="500"/>
                </a:cxn>
                <a:cxn ang="0">
                  <a:pos x="679" y="521"/>
                </a:cxn>
                <a:cxn ang="0">
                  <a:pos x="674" y="543"/>
                </a:cxn>
                <a:cxn ang="0">
                  <a:pos x="668" y="564"/>
                </a:cxn>
                <a:cxn ang="0">
                  <a:pos x="641" y="576"/>
                </a:cxn>
                <a:cxn ang="0">
                  <a:pos x="560" y="560"/>
                </a:cxn>
                <a:cxn ang="0">
                  <a:pos x="484" y="511"/>
                </a:cxn>
                <a:cxn ang="0">
                  <a:pos x="484" y="500"/>
                </a:cxn>
                <a:cxn ang="0">
                  <a:pos x="494" y="305"/>
                </a:cxn>
                <a:cxn ang="0">
                  <a:pos x="565" y="259"/>
                </a:cxn>
                <a:cxn ang="0">
                  <a:pos x="652" y="238"/>
                </a:cxn>
                <a:cxn ang="0">
                  <a:pos x="684" y="271"/>
                </a:cxn>
                <a:cxn ang="0">
                  <a:pos x="696" y="326"/>
                </a:cxn>
                <a:cxn ang="0">
                  <a:pos x="700" y="330"/>
                </a:cxn>
                <a:cxn ang="0">
                  <a:pos x="712" y="330"/>
                </a:cxn>
                <a:cxn ang="0">
                  <a:pos x="723" y="326"/>
                </a:cxn>
                <a:cxn ang="0">
                  <a:pos x="749" y="0"/>
                </a:cxn>
                <a:cxn ang="0">
                  <a:pos x="733" y="0"/>
                </a:cxn>
                <a:cxn ang="0">
                  <a:pos x="717" y="10"/>
                </a:cxn>
                <a:cxn ang="0">
                  <a:pos x="706" y="26"/>
                </a:cxn>
                <a:cxn ang="0">
                  <a:pos x="684" y="81"/>
                </a:cxn>
                <a:cxn ang="0">
                  <a:pos x="0" y="330"/>
                </a:cxn>
                <a:cxn ang="0">
                  <a:pos x="0" y="375"/>
                </a:cxn>
                <a:cxn ang="0">
                  <a:pos x="88" y="440"/>
                </a:cxn>
                <a:cxn ang="0">
                  <a:pos x="272" y="516"/>
                </a:cxn>
                <a:cxn ang="0">
                  <a:pos x="456" y="587"/>
                </a:cxn>
                <a:cxn ang="0">
                  <a:pos x="619" y="684"/>
                </a:cxn>
                <a:cxn ang="0">
                  <a:pos x="684" y="755"/>
                </a:cxn>
                <a:cxn ang="0">
                  <a:pos x="684" y="766"/>
                </a:cxn>
                <a:cxn ang="0">
                  <a:pos x="392" y="467"/>
                </a:cxn>
                <a:cxn ang="0">
                  <a:pos x="408" y="434"/>
                </a:cxn>
                <a:cxn ang="0">
                  <a:pos x="414" y="363"/>
                </a:cxn>
                <a:cxn ang="0">
                  <a:pos x="386" y="330"/>
                </a:cxn>
                <a:cxn ang="0">
                  <a:pos x="337" y="336"/>
                </a:cxn>
                <a:cxn ang="0">
                  <a:pos x="282" y="348"/>
                </a:cxn>
                <a:cxn ang="0">
                  <a:pos x="234" y="363"/>
                </a:cxn>
                <a:cxn ang="0">
                  <a:pos x="207" y="379"/>
                </a:cxn>
                <a:cxn ang="0">
                  <a:pos x="207" y="392"/>
                </a:cxn>
                <a:cxn ang="0">
                  <a:pos x="386" y="467"/>
                </a:cxn>
              </a:cxnLst>
              <a:rect l="0" t="0" r="r" b="b"/>
              <a:pathLst>
                <a:path w="749" h="789">
                  <a:moveTo>
                    <a:pt x="706" y="789"/>
                  </a:moveTo>
                  <a:lnTo>
                    <a:pt x="712" y="782"/>
                  </a:lnTo>
                  <a:lnTo>
                    <a:pt x="712" y="777"/>
                  </a:lnTo>
                  <a:lnTo>
                    <a:pt x="717" y="511"/>
                  </a:lnTo>
                  <a:lnTo>
                    <a:pt x="717" y="506"/>
                  </a:lnTo>
                  <a:lnTo>
                    <a:pt x="712" y="500"/>
                  </a:lnTo>
                  <a:lnTo>
                    <a:pt x="700" y="500"/>
                  </a:lnTo>
                  <a:lnTo>
                    <a:pt x="690" y="500"/>
                  </a:lnTo>
                  <a:lnTo>
                    <a:pt x="684" y="511"/>
                  </a:lnTo>
                  <a:lnTo>
                    <a:pt x="679" y="521"/>
                  </a:lnTo>
                  <a:lnTo>
                    <a:pt x="674" y="533"/>
                  </a:lnTo>
                  <a:lnTo>
                    <a:pt x="674" y="543"/>
                  </a:lnTo>
                  <a:lnTo>
                    <a:pt x="674" y="554"/>
                  </a:lnTo>
                  <a:lnTo>
                    <a:pt x="668" y="564"/>
                  </a:lnTo>
                  <a:lnTo>
                    <a:pt x="656" y="570"/>
                  </a:lnTo>
                  <a:lnTo>
                    <a:pt x="641" y="576"/>
                  </a:lnTo>
                  <a:lnTo>
                    <a:pt x="598" y="570"/>
                  </a:lnTo>
                  <a:lnTo>
                    <a:pt x="560" y="560"/>
                  </a:lnTo>
                  <a:lnTo>
                    <a:pt x="521" y="538"/>
                  </a:lnTo>
                  <a:lnTo>
                    <a:pt x="484" y="511"/>
                  </a:lnTo>
                  <a:lnTo>
                    <a:pt x="484" y="506"/>
                  </a:lnTo>
                  <a:lnTo>
                    <a:pt x="484" y="500"/>
                  </a:lnTo>
                  <a:lnTo>
                    <a:pt x="484" y="494"/>
                  </a:lnTo>
                  <a:lnTo>
                    <a:pt x="494" y="305"/>
                  </a:lnTo>
                  <a:lnTo>
                    <a:pt x="528" y="282"/>
                  </a:lnTo>
                  <a:lnTo>
                    <a:pt x="565" y="259"/>
                  </a:lnTo>
                  <a:lnTo>
                    <a:pt x="608" y="249"/>
                  </a:lnTo>
                  <a:lnTo>
                    <a:pt x="652" y="238"/>
                  </a:lnTo>
                  <a:lnTo>
                    <a:pt x="674" y="255"/>
                  </a:lnTo>
                  <a:lnTo>
                    <a:pt x="684" y="271"/>
                  </a:lnTo>
                  <a:lnTo>
                    <a:pt x="690" y="299"/>
                  </a:lnTo>
                  <a:lnTo>
                    <a:pt x="696" y="326"/>
                  </a:lnTo>
                  <a:lnTo>
                    <a:pt x="700" y="326"/>
                  </a:lnTo>
                  <a:lnTo>
                    <a:pt x="700" y="330"/>
                  </a:lnTo>
                  <a:lnTo>
                    <a:pt x="706" y="330"/>
                  </a:lnTo>
                  <a:lnTo>
                    <a:pt x="712" y="330"/>
                  </a:lnTo>
                  <a:lnTo>
                    <a:pt x="717" y="330"/>
                  </a:lnTo>
                  <a:lnTo>
                    <a:pt x="723" y="326"/>
                  </a:lnTo>
                  <a:lnTo>
                    <a:pt x="749" y="10"/>
                  </a:lnTo>
                  <a:lnTo>
                    <a:pt x="749" y="0"/>
                  </a:lnTo>
                  <a:lnTo>
                    <a:pt x="739" y="0"/>
                  </a:lnTo>
                  <a:lnTo>
                    <a:pt x="733" y="0"/>
                  </a:lnTo>
                  <a:lnTo>
                    <a:pt x="723" y="0"/>
                  </a:lnTo>
                  <a:lnTo>
                    <a:pt x="717" y="10"/>
                  </a:lnTo>
                  <a:lnTo>
                    <a:pt x="712" y="16"/>
                  </a:lnTo>
                  <a:lnTo>
                    <a:pt x="706" y="26"/>
                  </a:lnTo>
                  <a:lnTo>
                    <a:pt x="706" y="43"/>
                  </a:lnTo>
                  <a:lnTo>
                    <a:pt x="684" y="81"/>
                  </a:lnTo>
                  <a:lnTo>
                    <a:pt x="6" y="309"/>
                  </a:lnTo>
                  <a:lnTo>
                    <a:pt x="0" y="330"/>
                  </a:lnTo>
                  <a:lnTo>
                    <a:pt x="0" y="352"/>
                  </a:lnTo>
                  <a:lnTo>
                    <a:pt x="0" y="375"/>
                  </a:lnTo>
                  <a:lnTo>
                    <a:pt x="6" y="397"/>
                  </a:lnTo>
                  <a:lnTo>
                    <a:pt x="88" y="440"/>
                  </a:lnTo>
                  <a:lnTo>
                    <a:pt x="180" y="477"/>
                  </a:lnTo>
                  <a:lnTo>
                    <a:pt x="272" y="516"/>
                  </a:lnTo>
                  <a:lnTo>
                    <a:pt x="364" y="548"/>
                  </a:lnTo>
                  <a:lnTo>
                    <a:pt x="456" y="587"/>
                  </a:lnTo>
                  <a:lnTo>
                    <a:pt x="543" y="631"/>
                  </a:lnTo>
                  <a:lnTo>
                    <a:pt x="619" y="684"/>
                  </a:lnTo>
                  <a:lnTo>
                    <a:pt x="684" y="749"/>
                  </a:lnTo>
                  <a:lnTo>
                    <a:pt x="684" y="755"/>
                  </a:lnTo>
                  <a:lnTo>
                    <a:pt x="684" y="761"/>
                  </a:lnTo>
                  <a:lnTo>
                    <a:pt x="684" y="766"/>
                  </a:lnTo>
                  <a:lnTo>
                    <a:pt x="706" y="789"/>
                  </a:lnTo>
                  <a:close/>
                  <a:moveTo>
                    <a:pt x="392" y="467"/>
                  </a:moveTo>
                  <a:lnTo>
                    <a:pt x="398" y="467"/>
                  </a:lnTo>
                  <a:lnTo>
                    <a:pt x="408" y="434"/>
                  </a:lnTo>
                  <a:lnTo>
                    <a:pt x="414" y="402"/>
                  </a:lnTo>
                  <a:lnTo>
                    <a:pt x="414" y="363"/>
                  </a:lnTo>
                  <a:lnTo>
                    <a:pt x="408" y="330"/>
                  </a:lnTo>
                  <a:lnTo>
                    <a:pt x="386" y="330"/>
                  </a:lnTo>
                  <a:lnTo>
                    <a:pt x="358" y="330"/>
                  </a:lnTo>
                  <a:lnTo>
                    <a:pt x="337" y="336"/>
                  </a:lnTo>
                  <a:lnTo>
                    <a:pt x="310" y="342"/>
                  </a:lnTo>
                  <a:lnTo>
                    <a:pt x="282" y="348"/>
                  </a:lnTo>
                  <a:lnTo>
                    <a:pt x="261" y="358"/>
                  </a:lnTo>
                  <a:lnTo>
                    <a:pt x="234" y="363"/>
                  </a:lnTo>
                  <a:lnTo>
                    <a:pt x="211" y="375"/>
                  </a:lnTo>
                  <a:lnTo>
                    <a:pt x="207" y="379"/>
                  </a:lnTo>
                  <a:lnTo>
                    <a:pt x="207" y="386"/>
                  </a:lnTo>
                  <a:lnTo>
                    <a:pt x="207" y="392"/>
                  </a:lnTo>
                  <a:lnTo>
                    <a:pt x="381" y="472"/>
                  </a:lnTo>
                  <a:lnTo>
                    <a:pt x="386" y="467"/>
                  </a:lnTo>
                  <a:lnTo>
                    <a:pt x="392" y="467"/>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76" name="Freeform 52"/>
            <p:cNvSpPr>
              <a:spLocks/>
            </p:cNvSpPr>
            <p:nvPr userDrawn="1"/>
          </p:nvSpPr>
          <p:spPr bwMode="auto">
            <a:xfrm>
              <a:off x="1058" y="3061"/>
              <a:ext cx="39" cy="28"/>
            </a:xfrm>
            <a:custGeom>
              <a:avLst/>
              <a:gdLst/>
              <a:ahLst/>
              <a:cxnLst>
                <a:cxn ang="0">
                  <a:pos x="711" y="544"/>
                </a:cxn>
                <a:cxn ang="0">
                  <a:pos x="618" y="0"/>
                </a:cxn>
                <a:cxn ang="0">
                  <a:pos x="608" y="5"/>
                </a:cxn>
                <a:cxn ang="0">
                  <a:pos x="597" y="10"/>
                </a:cxn>
                <a:cxn ang="0">
                  <a:pos x="597" y="27"/>
                </a:cxn>
                <a:cxn ang="0">
                  <a:pos x="608" y="39"/>
                </a:cxn>
                <a:cxn ang="0">
                  <a:pos x="668" y="76"/>
                </a:cxn>
                <a:cxn ang="0">
                  <a:pos x="705" y="141"/>
                </a:cxn>
                <a:cxn ang="0">
                  <a:pos x="701" y="211"/>
                </a:cxn>
                <a:cxn ang="0">
                  <a:pos x="689" y="278"/>
                </a:cxn>
                <a:cxn ang="0">
                  <a:pos x="679" y="299"/>
                </a:cxn>
                <a:cxn ang="0">
                  <a:pos x="656" y="309"/>
                </a:cxn>
                <a:cxn ang="0">
                  <a:pos x="521" y="299"/>
                </a:cxn>
                <a:cxn ang="0">
                  <a:pos x="385" y="282"/>
                </a:cxn>
                <a:cxn ang="0">
                  <a:pos x="244" y="261"/>
                </a:cxn>
                <a:cxn ang="0">
                  <a:pos x="114" y="239"/>
                </a:cxn>
                <a:cxn ang="0">
                  <a:pos x="76" y="211"/>
                </a:cxn>
                <a:cxn ang="0">
                  <a:pos x="60" y="174"/>
                </a:cxn>
                <a:cxn ang="0">
                  <a:pos x="60" y="147"/>
                </a:cxn>
                <a:cxn ang="0">
                  <a:pos x="50" y="131"/>
                </a:cxn>
                <a:cxn ang="0">
                  <a:pos x="16" y="272"/>
                </a:cxn>
                <a:cxn ang="0">
                  <a:pos x="0" y="423"/>
                </a:cxn>
                <a:cxn ang="0">
                  <a:pos x="5" y="436"/>
                </a:cxn>
                <a:cxn ang="0">
                  <a:pos x="16" y="442"/>
                </a:cxn>
                <a:cxn ang="0">
                  <a:pos x="120" y="371"/>
                </a:cxn>
                <a:cxn ang="0">
                  <a:pos x="256" y="375"/>
                </a:cxn>
                <a:cxn ang="0">
                  <a:pos x="391" y="398"/>
                </a:cxn>
                <a:cxn ang="0">
                  <a:pos x="532" y="419"/>
                </a:cxn>
                <a:cxn ang="0">
                  <a:pos x="624" y="429"/>
                </a:cxn>
                <a:cxn ang="0">
                  <a:pos x="668" y="452"/>
                </a:cxn>
                <a:cxn ang="0">
                  <a:pos x="695" y="544"/>
                </a:cxn>
                <a:cxn ang="0">
                  <a:pos x="705" y="550"/>
                </a:cxn>
              </a:cxnLst>
              <a:rect l="0" t="0" r="r" b="b"/>
              <a:pathLst>
                <a:path w="782" h="550">
                  <a:moveTo>
                    <a:pt x="705" y="550"/>
                  </a:moveTo>
                  <a:lnTo>
                    <a:pt x="711" y="544"/>
                  </a:lnTo>
                  <a:lnTo>
                    <a:pt x="782" y="76"/>
                  </a:lnTo>
                  <a:lnTo>
                    <a:pt x="618" y="0"/>
                  </a:lnTo>
                  <a:lnTo>
                    <a:pt x="612" y="0"/>
                  </a:lnTo>
                  <a:lnTo>
                    <a:pt x="608" y="5"/>
                  </a:lnTo>
                  <a:lnTo>
                    <a:pt x="602" y="5"/>
                  </a:lnTo>
                  <a:lnTo>
                    <a:pt x="597" y="10"/>
                  </a:lnTo>
                  <a:lnTo>
                    <a:pt x="597" y="16"/>
                  </a:lnTo>
                  <a:lnTo>
                    <a:pt x="597" y="27"/>
                  </a:lnTo>
                  <a:lnTo>
                    <a:pt x="602" y="33"/>
                  </a:lnTo>
                  <a:lnTo>
                    <a:pt x="608" y="39"/>
                  </a:lnTo>
                  <a:lnTo>
                    <a:pt x="635" y="54"/>
                  </a:lnTo>
                  <a:lnTo>
                    <a:pt x="668" y="76"/>
                  </a:lnTo>
                  <a:lnTo>
                    <a:pt x="695" y="103"/>
                  </a:lnTo>
                  <a:lnTo>
                    <a:pt x="705" y="141"/>
                  </a:lnTo>
                  <a:lnTo>
                    <a:pt x="705" y="180"/>
                  </a:lnTo>
                  <a:lnTo>
                    <a:pt x="701" y="211"/>
                  </a:lnTo>
                  <a:lnTo>
                    <a:pt x="695" y="245"/>
                  </a:lnTo>
                  <a:lnTo>
                    <a:pt x="689" y="278"/>
                  </a:lnTo>
                  <a:lnTo>
                    <a:pt x="683" y="288"/>
                  </a:lnTo>
                  <a:lnTo>
                    <a:pt x="679" y="299"/>
                  </a:lnTo>
                  <a:lnTo>
                    <a:pt x="668" y="304"/>
                  </a:lnTo>
                  <a:lnTo>
                    <a:pt x="656" y="309"/>
                  </a:lnTo>
                  <a:lnTo>
                    <a:pt x="591" y="304"/>
                  </a:lnTo>
                  <a:lnTo>
                    <a:pt x="521" y="299"/>
                  </a:lnTo>
                  <a:lnTo>
                    <a:pt x="450" y="294"/>
                  </a:lnTo>
                  <a:lnTo>
                    <a:pt x="385" y="282"/>
                  </a:lnTo>
                  <a:lnTo>
                    <a:pt x="314" y="272"/>
                  </a:lnTo>
                  <a:lnTo>
                    <a:pt x="244" y="261"/>
                  </a:lnTo>
                  <a:lnTo>
                    <a:pt x="179" y="251"/>
                  </a:lnTo>
                  <a:lnTo>
                    <a:pt x="114" y="239"/>
                  </a:lnTo>
                  <a:lnTo>
                    <a:pt x="93" y="229"/>
                  </a:lnTo>
                  <a:lnTo>
                    <a:pt x="76" y="211"/>
                  </a:lnTo>
                  <a:lnTo>
                    <a:pt x="66" y="190"/>
                  </a:lnTo>
                  <a:lnTo>
                    <a:pt x="60" y="174"/>
                  </a:lnTo>
                  <a:lnTo>
                    <a:pt x="60" y="158"/>
                  </a:lnTo>
                  <a:lnTo>
                    <a:pt x="60" y="147"/>
                  </a:lnTo>
                  <a:lnTo>
                    <a:pt x="54" y="141"/>
                  </a:lnTo>
                  <a:lnTo>
                    <a:pt x="50" y="131"/>
                  </a:lnTo>
                  <a:lnTo>
                    <a:pt x="26" y="195"/>
                  </a:lnTo>
                  <a:lnTo>
                    <a:pt x="16" y="272"/>
                  </a:lnTo>
                  <a:lnTo>
                    <a:pt x="10" y="349"/>
                  </a:lnTo>
                  <a:lnTo>
                    <a:pt x="0" y="423"/>
                  </a:lnTo>
                  <a:lnTo>
                    <a:pt x="0" y="429"/>
                  </a:lnTo>
                  <a:lnTo>
                    <a:pt x="5" y="436"/>
                  </a:lnTo>
                  <a:lnTo>
                    <a:pt x="10" y="442"/>
                  </a:lnTo>
                  <a:lnTo>
                    <a:pt x="16" y="442"/>
                  </a:lnTo>
                  <a:lnTo>
                    <a:pt x="54" y="375"/>
                  </a:lnTo>
                  <a:lnTo>
                    <a:pt x="120" y="371"/>
                  </a:lnTo>
                  <a:lnTo>
                    <a:pt x="185" y="371"/>
                  </a:lnTo>
                  <a:lnTo>
                    <a:pt x="256" y="375"/>
                  </a:lnTo>
                  <a:lnTo>
                    <a:pt x="326" y="386"/>
                  </a:lnTo>
                  <a:lnTo>
                    <a:pt x="391" y="398"/>
                  </a:lnTo>
                  <a:lnTo>
                    <a:pt x="461" y="408"/>
                  </a:lnTo>
                  <a:lnTo>
                    <a:pt x="532" y="419"/>
                  </a:lnTo>
                  <a:lnTo>
                    <a:pt x="597" y="429"/>
                  </a:lnTo>
                  <a:lnTo>
                    <a:pt x="624" y="429"/>
                  </a:lnTo>
                  <a:lnTo>
                    <a:pt x="652" y="442"/>
                  </a:lnTo>
                  <a:lnTo>
                    <a:pt x="668" y="452"/>
                  </a:lnTo>
                  <a:lnTo>
                    <a:pt x="679" y="473"/>
                  </a:lnTo>
                  <a:lnTo>
                    <a:pt x="695" y="544"/>
                  </a:lnTo>
                  <a:lnTo>
                    <a:pt x="701" y="544"/>
                  </a:lnTo>
                  <a:lnTo>
                    <a:pt x="705" y="550"/>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77" name="Freeform 53"/>
            <p:cNvSpPr>
              <a:spLocks/>
            </p:cNvSpPr>
            <p:nvPr userDrawn="1"/>
          </p:nvSpPr>
          <p:spPr bwMode="auto">
            <a:xfrm>
              <a:off x="1063" y="3021"/>
              <a:ext cx="39" cy="34"/>
            </a:xfrm>
            <a:custGeom>
              <a:avLst/>
              <a:gdLst/>
              <a:ahLst/>
              <a:cxnLst>
                <a:cxn ang="0">
                  <a:pos x="137" y="647"/>
                </a:cxn>
                <a:cxn ang="0">
                  <a:pos x="141" y="647"/>
                </a:cxn>
                <a:cxn ang="0">
                  <a:pos x="147" y="647"/>
                </a:cxn>
                <a:cxn ang="0">
                  <a:pos x="153" y="647"/>
                </a:cxn>
                <a:cxn ang="0">
                  <a:pos x="163" y="647"/>
                </a:cxn>
                <a:cxn ang="0">
                  <a:pos x="169" y="643"/>
                </a:cxn>
                <a:cxn ang="0">
                  <a:pos x="169" y="637"/>
                </a:cxn>
                <a:cxn ang="0">
                  <a:pos x="169" y="626"/>
                </a:cxn>
                <a:cxn ang="0">
                  <a:pos x="169" y="620"/>
                </a:cxn>
                <a:cxn ang="0">
                  <a:pos x="137" y="604"/>
                </a:cxn>
                <a:cxn ang="0">
                  <a:pos x="110" y="582"/>
                </a:cxn>
                <a:cxn ang="0">
                  <a:pos x="82" y="555"/>
                </a:cxn>
                <a:cxn ang="0">
                  <a:pos x="70" y="523"/>
                </a:cxn>
                <a:cxn ang="0">
                  <a:pos x="76" y="489"/>
                </a:cxn>
                <a:cxn ang="0">
                  <a:pos x="82" y="457"/>
                </a:cxn>
                <a:cxn ang="0">
                  <a:pos x="88" y="431"/>
                </a:cxn>
                <a:cxn ang="0">
                  <a:pos x="98" y="397"/>
                </a:cxn>
                <a:cxn ang="0">
                  <a:pos x="104" y="391"/>
                </a:cxn>
                <a:cxn ang="0">
                  <a:pos x="110" y="386"/>
                </a:cxn>
                <a:cxn ang="0">
                  <a:pos x="120" y="381"/>
                </a:cxn>
                <a:cxn ang="0">
                  <a:pos x="131" y="375"/>
                </a:cxn>
                <a:cxn ang="0">
                  <a:pos x="690" y="533"/>
                </a:cxn>
                <a:cxn ang="0">
                  <a:pos x="700" y="637"/>
                </a:cxn>
                <a:cxn ang="0">
                  <a:pos x="706" y="643"/>
                </a:cxn>
                <a:cxn ang="0">
                  <a:pos x="712" y="643"/>
                </a:cxn>
                <a:cxn ang="0">
                  <a:pos x="718" y="643"/>
                </a:cxn>
                <a:cxn ang="0">
                  <a:pos x="722" y="643"/>
                </a:cxn>
                <a:cxn ang="0">
                  <a:pos x="798" y="311"/>
                </a:cxn>
                <a:cxn ang="0">
                  <a:pos x="792" y="304"/>
                </a:cxn>
                <a:cxn ang="0">
                  <a:pos x="788" y="304"/>
                </a:cxn>
                <a:cxn ang="0">
                  <a:pos x="712" y="397"/>
                </a:cxn>
                <a:cxn ang="0">
                  <a:pos x="153" y="246"/>
                </a:cxn>
                <a:cxn ang="0">
                  <a:pos x="147" y="213"/>
                </a:cxn>
                <a:cxn ang="0">
                  <a:pos x="153" y="175"/>
                </a:cxn>
                <a:cxn ang="0">
                  <a:pos x="163" y="136"/>
                </a:cxn>
                <a:cxn ang="0">
                  <a:pos x="180" y="98"/>
                </a:cxn>
                <a:cxn ang="0">
                  <a:pos x="207" y="82"/>
                </a:cxn>
                <a:cxn ang="0">
                  <a:pos x="245" y="76"/>
                </a:cxn>
                <a:cxn ang="0">
                  <a:pos x="283" y="71"/>
                </a:cxn>
                <a:cxn ang="0">
                  <a:pos x="310" y="55"/>
                </a:cxn>
                <a:cxn ang="0">
                  <a:pos x="283" y="28"/>
                </a:cxn>
                <a:cxn ang="0">
                  <a:pos x="240" y="16"/>
                </a:cxn>
                <a:cxn ang="0">
                  <a:pos x="196" y="12"/>
                </a:cxn>
                <a:cxn ang="0">
                  <a:pos x="153" y="0"/>
                </a:cxn>
                <a:cxn ang="0">
                  <a:pos x="147" y="0"/>
                </a:cxn>
                <a:cxn ang="0">
                  <a:pos x="147" y="6"/>
                </a:cxn>
                <a:cxn ang="0">
                  <a:pos x="141" y="6"/>
                </a:cxn>
                <a:cxn ang="0">
                  <a:pos x="137" y="12"/>
                </a:cxn>
                <a:cxn ang="0">
                  <a:pos x="0" y="588"/>
                </a:cxn>
                <a:cxn ang="0">
                  <a:pos x="137" y="647"/>
                </a:cxn>
              </a:cxnLst>
              <a:rect l="0" t="0" r="r" b="b"/>
              <a:pathLst>
                <a:path w="798" h="647">
                  <a:moveTo>
                    <a:pt x="137" y="647"/>
                  </a:moveTo>
                  <a:lnTo>
                    <a:pt x="141" y="647"/>
                  </a:lnTo>
                  <a:lnTo>
                    <a:pt x="147" y="647"/>
                  </a:lnTo>
                  <a:lnTo>
                    <a:pt x="153" y="647"/>
                  </a:lnTo>
                  <a:lnTo>
                    <a:pt x="163" y="647"/>
                  </a:lnTo>
                  <a:lnTo>
                    <a:pt x="169" y="643"/>
                  </a:lnTo>
                  <a:lnTo>
                    <a:pt x="169" y="637"/>
                  </a:lnTo>
                  <a:lnTo>
                    <a:pt x="169" y="626"/>
                  </a:lnTo>
                  <a:lnTo>
                    <a:pt x="169" y="620"/>
                  </a:lnTo>
                  <a:lnTo>
                    <a:pt x="137" y="604"/>
                  </a:lnTo>
                  <a:lnTo>
                    <a:pt x="110" y="582"/>
                  </a:lnTo>
                  <a:lnTo>
                    <a:pt x="82" y="555"/>
                  </a:lnTo>
                  <a:lnTo>
                    <a:pt x="70" y="523"/>
                  </a:lnTo>
                  <a:lnTo>
                    <a:pt x="76" y="489"/>
                  </a:lnTo>
                  <a:lnTo>
                    <a:pt x="82" y="457"/>
                  </a:lnTo>
                  <a:lnTo>
                    <a:pt x="88" y="431"/>
                  </a:lnTo>
                  <a:lnTo>
                    <a:pt x="98" y="397"/>
                  </a:lnTo>
                  <a:lnTo>
                    <a:pt x="104" y="391"/>
                  </a:lnTo>
                  <a:lnTo>
                    <a:pt x="110" y="386"/>
                  </a:lnTo>
                  <a:lnTo>
                    <a:pt x="120" y="381"/>
                  </a:lnTo>
                  <a:lnTo>
                    <a:pt x="131" y="375"/>
                  </a:lnTo>
                  <a:lnTo>
                    <a:pt x="690" y="533"/>
                  </a:lnTo>
                  <a:lnTo>
                    <a:pt x="700" y="637"/>
                  </a:lnTo>
                  <a:lnTo>
                    <a:pt x="706" y="643"/>
                  </a:lnTo>
                  <a:lnTo>
                    <a:pt x="712" y="643"/>
                  </a:lnTo>
                  <a:lnTo>
                    <a:pt x="718" y="643"/>
                  </a:lnTo>
                  <a:lnTo>
                    <a:pt x="722" y="643"/>
                  </a:lnTo>
                  <a:lnTo>
                    <a:pt x="798" y="311"/>
                  </a:lnTo>
                  <a:lnTo>
                    <a:pt x="792" y="304"/>
                  </a:lnTo>
                  <a:lnTo>
                    <a:pt x="788" y="304"/>
                  </a:lnTo>
                  <a:lnTo>
                    <a:pt x="712" y="397"/>
                  </a:lnTo>
                  <a:lnTo>
                    <a:pt x="153" y="246"/>
                  </a:lnTo>
                  <a:lnTo>
                    <a:pt x="147" y="213"/>
                  </a:lnTo>
                  <a:lnTo>
                    <a:pt x="153" y="175"/>
                  </a:lnTo>
                  <a:lnTo>
                    <a:pt x="163" y="136"/>
                  </a:lnTo>
                  <a:lnTo>
                    <a:pt x="180" y="98"/>
                  </a:lnTo>
                  <a:lnTo>
                    <a:pt x="207" y="82"/>
                  </a:lnTo>
                  <a:lnTo>
                    <a:pt x="245" y="76"/>
                  </a:lnTo>
                  <a:lnTo>
                    <a:pt x="283" y="71"/>
                  </a:lnTo>
                  <a:lnTo>
                    <a:pt x="310" y="55"/>
                  </a:lnTo>
                  <a:lnTo>
                    <a:pt x="283" y="28"/>
                  </a:lnTo>
                  <a:lnTo>
                    <a:pt x="240" y="16"/>
                  </a:lnTo>
                  <a:lnTo>
                    <a:pt x="196" y="12"/>
                  </a:lnTo>
                  <a:lnTo>
                    <a:pt x="153" y="0"/>
                  </a:lnTo>
                  <a:lnTo>
                    <a:pt x="147" y="0"/>
                  </a:lnTo>
                  <a:lnTo>
                    <a:pt x="147" y="6"/>
                  </a:lnTo>
                  <a:lnTo>
                    <a:pt x="141" y="6"/>
                  </a:lnTo>
                  <a:lnTo>
                    <a:pt x="137" y="12"/>
                  </a:lnTo>
                  <a:lnTo>
                    <a:pt x="0" y="588"/>
                  </a:lnTo>
                  <a:lnTo>
                    <a:pt x="137" y="647"/>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78" name="Freeform 54"/>
            <p:cNvSpPr>
              <a:spLocks/>
            </p:cNvSpPr>
            <p:nvPr userDrawn="1"/>
          </p:nvSpPr>
          <p:spPr bwMode="auto">
            <a:xfrm>
              <a:off x="1074" y="2978"/>
              <a:ext cx="45" cy="48"/>
            </a:xfrm>
            <a:custGeom>
              <a:avLst/>
              <a:gdLst/>
              <a:ahLst/>
              <a:cxnLst>
                <a:cxn ang="0">
                  <a:pos x="770" y="664"/>
                </a:cxn>
                <a:cxn ang="0">
                  <a:pos x="760" y="659"/>
                </a:cxn>
                <a:cxn ang="0">
                  <a:pos x="749" y="664"/>
                </a:cxn>
                <a:cxn ang="0">
                  <a:pos x="727" y="698"/>
                </a:cxn>
                <a:cxn ang="0">
                  <a:pos x="696" y="725"/>
                </a:cxn>
                <a:cxn ang="0">
                  <a:pos x="439" y="578"/>
                </a:cxn>
                <a:cxn ang="0">
                  <a:pos x="488" y="446"/>
                </a:cxn>
                <a:cxn ang="0">
                  <a:pos x="522" y="371"/>
                </a:cxn>
                <a:cxn ang="0">
                  <a:pos x="538" y="354"/>
                </a:cxn>
                <a:cxn ang="0">
                  <a:pos x="580" y="359"/>
                </a:cxn>
                <a:cxn ang="0">
                  <a:pos x="642" y="376"/>
                </a:cxn>
                <a:cxn ang="0">
                  <a:pos x="706" y="399"/>
                </a:cxn>
                <a:cxn ang="0">
                  <a:pos x="760" y="431"/>
                </a:cxn>
                <a:cxn ang="0">
                  <a:pos x="793" y="452"/>
                </a:cxn>
                <a:cxn ang="0">
                  <a:pos x="798" y="463"/>
                </a:cxn>
                <a:cxn ang="0">
                  <a:pos x="798" y="539"/>
                </a:cxn>
                <a:cxn ang="0">
                  <a:pos x="814" y="545"/>
                </a:cxn>
                <a:cxn ang="0">
                  <a:pos x="927" y="251"/>
                </a:cxn>
                <a:cxn ang="0">
                  <a:pos x="917" y="245"/>
                </a:cxn>
                <a:cxn ang="0">
                  <a:pos x="896" y="261"/>
                </a:cxn>
                <a:cxn ang="0">
                  <a:pos x="884" y="284"/>
                </a:cxn>
                <a:cxn ang="0">
                  <a:pos x="863" y="301"/>
                </a:cxn>
                <a:cxn ang="0">
                  <a:pos x="831" y="317"/>
                </a:cxn>
                <a:cxn ang="0">
                  <a:pos x="272" y="89"/>
                </a:cxn>
                <a:cxn ang="0">
                  <a:pos x="267" y="33"/>
                </a:cxn>
                <a:cxn ang="0">
                  <a:pos x="261" y="0"/>
                </a:cxn>
                <a:cxn ang="0">
                  <a:pos x="141" y="289"/>
                </a:cxn>
                <a:cxn ang="0">
                  <a:pos x="153" y="289"/>
                </a:cxn>
                <a:cxn ang="0">
                  <a:pos x="163" y="289"/>
                </a:cxn>
                <a:cxn ang="0">
                  <a:pos x="190" y="257"/>
                </a:cxn>
                <a:cxn ang="0">
                  <a:pos x="234" y="230"/>
                </a:cxn>
                <a:cxn ang="0">
                  <a:pos x="445" y="371"/>
                </a:cxn>
                <a:cxn ang="0">
                  <a:pos x="402" y="513"/>
                </a:cxn>
                <a:cxn ang="0">
                  <a:pos x="365" y="588"/>
                </a:cxn>
                <a:cxn ang="0">
                  <a:pos x="343" y="606"/>
                </a:cxn>
                <a:cxn ang="0">
                  <a:pos x="304" y="600"/>
                </a:cxn>
                <a:cxn ang="0">
                  <a:pos x="239" y="584"/>
                </a:cxn>
                <a:cxn ang="0">
                  <a:pos x="180" y="562"/>
                </a:cxn>
                <a:cxn ang="0">
                  <a:pos x="125" y="529"/>
                </a:cxn>
                <a:cxn ang="0">
                  <a:pos x="114" y="442"/>
                </a:cxn>
                <a:cxn ang="0">
                  <a:pos x="110" y="436"/>
                </a:cxn>
                <a:cxn ang="0">
                  <a:pos x="98" y="431"/>
                </a:cxn>
                <a:cxn ang="0">
                  <a:pos x="33" y="572"/>
                </a:cxn>
                <a:cxn ang="0">
                  <a:pos x="0" y="735"/>
                </a:cxn>
                <a:cxn ang="0">
                  <a:pos x="27" y="720"/>
                </a:cxn>
                <a:cxn ang="0">
                  <a:pos x="50" y="687"/>
                </a:cxn>
                <a:cxn ang="0">
                  <a:pos x="197" y="698"/>
                </a:cxn>
                <a:cxn ang="0">
                  <a:pos x="343" y="741"/>
                </a:cxn>
                <a:cxn ang="0">
                  <a:pos x="484" y="796"/>
                </a:cxn>
                <a:cxn ang="0">
                  <a:pos x="629" y="844"/>
                </a:cxn>
                <a:cxn ang="0">
                  <a:pos x="652" y="861"/>
                </a:cxn>
                <a:cxn ang="0">
                  <a:pos x="663" y="877"/>
                </a:cxn>
              </a:cxnLst>
              <a:rect l="0" t="0" r="r" b="b"/>
              <a:pathLst>
                <a:path w="927" h="969">
                  <a:moveTo>
                    <a:pt x="673" y="969"/>
                  </a:moveTo>
                  <a:lnTo>
                    <a:pt x="770" y="664"/>
                  </a:lnTo>
                  <a:lnTo>
                    <a:pt x="765" y="659"/>
                  </a:lnTo>
                  <a:lnTo>
                    <a:pt x="760" y="659"/>
                  </a:lnTo>
                  <a:lnTo>
                    <a:pt x="755" y="659"/>
                  </a:lnTo>
                  <a:lnTo>
                    <a:pt x="749" y="664"/>
                  </a:lnTo>
                  <a:lnTo>
                    <a:pt x="739" y="681"/>
                  </a:lnTo>
                  <a:lnTo>
                    <a:pt x="727" y="698"/>
                  </a:lnTo>
                  <a:lnTo>
                    <a:pt x="717" y="714"/>
                  </a:lnTo>
                  <a:lnTo>
                    <a:pt x="696" y="725"/>
                  </a:lnTo>
                  <a:lnTo>
                    <a:pt x="439" y="643"/>
                  </a:lnTo>
                  <a:lnTo>
                    <a:pt x="439" y="578"/>
                  </a:lnTo>
                  <a:lnTo>
                    <a:pt x="462" y="513"/>
                  </a:lnTo>
                  <a:lnTo>
                    <a:pt x="488" y="446"/>
                  </a:lnTo>
                  <a:lnTo>
                    <a:pt x="510" y="382"/>
                  </a:lnTo>
                  <a:lnTo>
                    <a:pt x="522" y="371"/>
                  </a:lnTo>
                  <a:lnTo>
                    <a:pt x="532" y="359"/>
                  </a:lnTo>
                  <a:lnTo>
                    <a:pt x="538" y="354"/>
                  </a:lnTo>
                  <a:lnTo>
                    <a:pt x="549" y="354"/>
                  </a:lnTo>
                  <a:lnTo>
                    <a:pt x="580" y="359"/>
                  </a:lnTo>
                  <a:lnTo>
                    <a:pt x="613" y="365"/>
                  </a:lnTo>
                  <a:lnTo>
                    <a:pt x="642" y="376"/>
                  </a:lnTo>
                  <a:lnTo>
                    <a:pt x="673" y="388"/>
                  </a:lnTo>
                  <a:lnTo>
                    <a:pt x="706" y="399"/>
                  </a:lnTo>
                  <a:lnTo>
                    <a:pt x="733" y="415"/>
                  </a:lnTo>
                  <a:lnTo>
                    <a:pt x="760" y="431"/>
                  </a:lnTo>
                  <a:lnTo>
                    <a:pt x="787" y="446"/>
                  </a:lnTo>
                  <a:lnTo>
                    <a:pt x="793" y="452"/>
                  </a:lnTo>
                  <a:lnTo>
                    <a:pt x="793" y="458"/>
                  </a:lnTo>
                  <a:lnTo>
                    <a:pt x="798" y="463"/>
                  </a:lnTo>
                  <a:lnTo>
                    <a:pt x="798" y="535"/>
                  </a:lnTo>
                  <a:lnTo>
                    <a:pt x="798" y="539"/>
                  </a:lnTo>
                  <a:lnTo>
                    <a:pt x="804" y="545"/>
                  </a:lnTo>
                  <a:lnTo>
                    <a:pt x="814" y="545"/>
                  </a:lnTo>
                  <a:lnTo>
                    <a:pt x="820" y="545"/>
                  </a:lnTo>
                  <a:lnTo>
                    <a:pt x="927" y="251"/>
                  </a:lnTo>
                  <a:lnTo>
                    <a:pt x="923" y="245"/>
                  </a:lnTo>
                  <a:lnTo>
                    <a:pt x="917" y="245"/>
                  </a:lnTo>
                  <a:lnTo>
                    <a:pt x="906" y="251"/>
                  </a:lnTo>
                  <a:lnTo>
                    <a:pt x="896" y="261"/>
                  </a:lnTo>
                  <a:lnTo>
                    <a:pt x="890" y="274"/>
                  </a:lnTo>
                  <a:lnTo>
                    <a:pt x="884" y="284"/>
                  </a:lnTo>
                  <a:lnTo>
                    <a:pt x="874" y="295"/>
                  </a:lnTo>
                  <a:lnTo>
                    <a:pt x="863" y="301"/>
                  </a:lnTo>
                  <a:lnTo>
                    <a:pt x="847" y="311"/>
                  </a:lnTo>
                  <a:lnTo>
                    <a:pt x="831" y="317"/>
                  </a:lnTo>
                  <a:lnTo>
                    <a:pt x="288" y="110"/>
                  </a:lnTo>
                  <a:lnTo>
                    <a:pt x="272" y="89"/>
                  </a:lnTo>
                  <a:lnTo>
                    <a:pt x="267" y="66"/>
                  </a:lnTo>
                  <a:lnTo>
                    <a:pt x="267" y="33"/>
                  </a:lnTo>
                  <a:lnTo>
                    <a:pt x="267" y="6"/>
                  </a:lnTo>
                  <a:lnTo>
                    <a:pt x="261" y="0"/>
                  </a:lnTo>
                  <a:lnTo>
                    <a:pt x="255" y="0"/>
                  </a:lnTo>
                  <a:lnTo>
                    <a:pt x="141" y="289"/>
                  </a:lnTo>
                  <a:lnTo>
                    <a:pt x="147" y="289"/>
                  </a:lnTo>
                  <a:lnTo>
                    <a:pt x="153" y="289"/>
                  </a:lnTo>
                  <a:lnTo>
                    <a:pt x="158" y="289"/>
                  </a:lnTo>
                  <a:lnTo>
                    <a:pt x="163" y="289"/>
                  </a:lnTo>
                  <a:lnTo>
                    <a:pt x="174" y="274"/>
                  </a:lnTo>
                  <a:lnTo>
                    <a:pt x="190" y="257"/>
                  </a:lnTo>
                  <a:lnTo>
                    <a:pt x="207" y="240"/>
                  </a:lnTo>
                  <a:lnTo>
                    <a:pt x="234" y="230"/>
                  </a:lnTo>
                  <a:lnTo>
                    <a:pt x="451" y="305"/>
                  </a:lnTo>
                  <a:lnTo>
                    <a:pt x="445" y="371"/>
                  </a:lnTo>
                  <a:lnTo>
                    <a:pt x="429" y="442"/>
                  </a:lnTo>
                  <a:lnTo>
                    <a:pt x="402" y="513"/>
                  </a:lnTo>
                  <a:lnTo>
                    <a:pt x="375" y="578"/>
                  </a:lnTo>
                  <a:lnTo>
                    <a:pt x="365" y="588"/>
                  </a:lnTo>
                  <a:lnTo>
                    <a:pt x="353" y="600"/>
                  </a:lnTo>
                  <a:lnTo>
                    <a:pt x="343" y="606"/>
                  </a:lnTo>
                  <a:lnTo>
                    <a:pt x="331" y="610"/>
                  </a:lnTo>
                  <a:lnTo>
                    <a:pt x="304" y="600"/>
                  </a:lnTo>
                  <a:lnTo>
                    <a:pt x="272" y="588"/>
                  </a:lnTo>
                  <a:lnTo>
                    <a:pt x="239" y="584"/>
                  </a:lnTo>
                  <a:lnTo>
                    <a:pt x="207" y="572"/>
                  </a:lnTo>
                  <a:lnTo>
                    <a:pt x="180" y="562"/>
                  </a:lnTo>
                  <a:lnTo>
                    <a:pt x="153" y="550"/>
                  </a:lnTo>
                  <a:lnTo>
                    <a:pt x="125" y="529"/>
                  </a:lnTo>
                  <a:lnTo>
                    <a:pt x="110" y="507"/>
                  </a:lnTo>
                  <a:lnTo>
                    <a:pt x="114" y="442"/>
                  </a:lnTo>
                  <a:lnTo>
                    <a:pt x="114" y="436"/>
                  </a:lnTo>
                  <a:lnTo>
                    <a:pt x="110" y="436"/>
                  </a:lnTo>
                  <a:lnTo>
                    <a:pt x="104" y="431"/>
                  </a:lnTo>
                  <a:lnTo>
                    <a:pt x="98" y="431"/>
                  </a:lnTo>
                  <a:lnTo>
                    <a:pt x="61" y="496"/>
                  </a:lnTo>
                  <a:lnTo>
                    <a:pt x="33" y="572"/>
                  </a:lnTo>
                  <a:lnTo>
                    <a:pt x="17" y="654"/>
                  </a:lnTo>
                  <a:lnTo>
                    <a:pt x="0" y="735"/>
                  </a:lnTo>
                  <a:lnTo>
                    <a:pt x="17" y="730"/>
                  </a:lnTo>
                  <a:lnTo>
                    <a:pt x="27" y="720"/>
                  </a:lnTo>
                  <a:lnTo>
                    <a:pt x="39" y="702"/>
                  </a:lnTo>
                  <a:lnTo>
                    <a:pt x="50" y="687"/>
                  </a:lnTo>
                  <a:lnTo>
                    <a:pt x="120" y="687"/>
                  </a:lnTo>
                  <a:lnTo>
                    <a:pt x="197" y="698"/>
                  </a:lnTo>
                  <a:lnTo>
                    <a:pt x="267" y="714"/>
                  </a:lnTo>
                  <a:lnTo>
                    <a:pt x="343" y="741"/>
                  </a:lnTo>
                  <a:lnTo>
                    <a:pt x="414" y="763"/>
                  </a:lnTo>
                  <a:lnTo>
                    <a:pt x="484" y="796"/>
                  </a:lnTo>
                  <a:lnTo>
                    <a:pt x="559" y="822"/>
                  </a:lnTo>
                  <a:lnTo>
                    <a:pt x="629" y="844"/>
                  </a:lnTo>
                  <a:lnTo>
                    <a:pt x="642" y="849"/>
                  </a:lnTo>
                  <a:lnTo>
                    <a:pt x="652" y="861"/>
                  </a:lnTo>
                  <a:lnTo>
                    <a:pt x="657" y="865"/>
                  </a:lnTo>
                  <a:lnTo>
                    <a:pt x="663" y="877"/>
                  </a:lnTo>
                  <a:lnTo>
                    <a:pt x="673" y="969"/>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79" name="Freeform 55"/>
            <p:cNvSpPr>
              <a:spLocks noEditPoints="1"/>
            </p:cNvSpPr>
            <p:nvPr userDrawn="1"/>
          </p:nvSpPr>
          <p:spPr bwMode="auto">
            <a:xfrm>
              <a:off x="1101" y="2928"/>
              <a:ext cx="45" cy="38"/>
            </a:xfrm>
            <a:custGeom>
              <a:avLst/>
              <a:gdLst/>
              <a:ahLst/>
              <a:cxnLst>
                <a:cxn ang="0">
                  <a:pos x="498" y="741"/>
                </a:cxn>
                <a:cxn ang="0">
                  <a:pos x="581" y="714"/>
                </a:cxn>
                <a:cxn ang="0">
                  <a:pos x="645" y="654"/>
                </a:cxn>
                <a:cxn ang="0">
                  <a:pos x="732" y="430"/>
                </a:cxn>
                <a:cxn ang="0">
                  <a:pos x="759" y="349"/>
                </a:cxn>
                <a:cxn ang="0">
                  <a:pos x="819" y="332"/>
                </a:cxn>
                <a:cxn ang="0">
                  <a:pos x="889" y="169"/>
                </a:cxn>
                <a:cxn ang="0">
                  <a:pos x="884" y="158"/>
                </a:cxn>
                <a:cxn ang="0">
                  <a:pos x="857" y="169"/>
                </a:cxn>
                <a:cxn ang="0">
                  <a:pos x="743" y="224"/>
                </a:cxn>
                <a:cxn ang="0">
                  <a:pos x="673" y="142"/>
                </a:cxn>
                <a:cxn ang="0">
                  <a:pos x="608" y="44"/>
                </a:cxn>
                <a:cxn ang="0">
                  <a:pos x="510" y="0"/>
                </a:cxn>
                <a:cxn ang="0">
                  <a:pos x="418" y="12"/>
                </a:cxn>
                <a:cxn ang="0">
                  <a:pos x="401" y="71"/>
                </a:cxn>
                <a:cxn ang="0">
                  <a:pos x="439" y="87"/>
                </a:cxn>
                <a:cxn ang="0">
                  <a:pos x="510" y="87"/>
                </a:cxn>
                <a:cxn ang="0">
                  <a:pos x="575" y="110"/>
                </a:cxn>
                <a:cxn ang="0">
                  <a:pos x="639" y="169"/>
                </a:cxn>
                <a:cxn ang="0">
                  <a:pos x="655" y="202"/>
                </a:cxn>
                <a:cxn ang="0">
                  <a:pos x="341" y="278"/>
                </a:cxn>
                <a:cxn ang="0">
                  <a:pos x="325" y="256"/>
                </a:cxn>
                <a:cxn ang="0">
                  <a:pos x="308" y="148"/>
                </a:cxn>
                <a:cxn ang="0">
                  <a:pos x="222" y="50"/>
                </a:cxn>
                <a:cxn ang="0">
                  <a:pos x="120" y="61"/>
                </a:cxn>
                <a:cxn ang="0">
                  <a:pos x="0" y="246"/>
                </a:cxn>
                <a:cxn ang="0">
                  <a:pos x="22" y="366"/>
                </a:cxn>
                <a:cxn ang="0">
                  <a:pos x="59" y="409"/>
                </a:cxn>
                <a:cxn ang="0">
                  <a:pos x="130" y="436"/>
                </a:cxn>
                <a:cxn ang="0">
                  <a:pos x="206" y="447"/>
                </a:cxn>
                <a:cxn ang="0">
                  <a:pos x="250" y="453"/>
                </a:cxn>
                <a:cxn ang="0">
                  <a:pos x="265" y="533"/>
                </a:cxn>
                <a:cxn ang="0">
                  <a:pos x="341" y="692"/>
                </a:cxn>
                <a:cxn ang="0">
                  <a:pos x="412" y="735"/>
                </a:cxn>
                <a:cxn ang="0">
                  <a:pos x="265" y="289"/>
                </a:cxn>
                <a:cxn ang="0">
                  <a:pos x="260" y="202"/>
                </a:cxn>
                <a:cxn ang="0">
                  <a:pos x="184" y="142"/>
                </a:cxn>
                <a:cxn ang="0">
                  <a:pos x="103" y="154"/>
                </a:cxn>
                <a:cxn ang="0">
                  <a:pos x="71" y="224"/>
                </a:cxn>
                <a:cxn ang="0">
                  <a:pos x="76" y="246"/>
                </a:cxn>
                <a:cxn ang="0">
                  <a:pos x="151" y="295"/>
                </a:cxn>
                <a:cxn ang="0">
                  <a:pos x="510" y="600"/>
                </a:cxn>
                <a:cxn ang="0">
                  <a:pos x="591" y="567"/>
                </a:cxn>
                <a:cxn ang="0">
                  <a:pos x="651" y="507"/>
                </a:cxn>
                <a:cxn ang="0">
                  <a:pos x="683" y="425"/>
                </a:cxn>
                <a:cxn ang="0">
                  <a:pos x="634" y="366"/>
                </a:cxn>
                <a:cxn ang="0">
                  <a:pos x="498" y="376"/>
                </a:cxn>
                <a:cxn ang="0">
                  <a:pos x="363" y="413"/>
                </a:cxn>
                <a:cxn ang="0">
                  <a:pos x="330" y="496"/>
                </a:cxn>
                <a:cxn ang="0">
                  <a:pos x="391" y="567"/>
                </a:cxn>
                <a:cxn ang="0">
                  <a:pos x="477" y="600"/>
                </a:cxn>
              </a:cxnLst>
              <a:rect l="0" t="0" r="r" b="b"/>
              <a:pathLst>
                <a:path w="889" h="741">
                  <a:moveTo>
                    <a:pt x="439" y="741"/>
                  </a:moveTo>
                  <a:lnTo>
                    <a:pt x="471" y="741"/>
                  </a:lnTo>
                  <a:lnTo>
                    <a:pt x="498" y="741"/>
                  </a:lnTo>
                  <a:lnTo>
                    <a:pt x="526" y="735"/>
                  </a:lnTo>
                  <a:lnTo>
                    <a:pt x="553" y="724"/>
                  </a:lnTo>
                  <a:lnTo>
                    <a:pt x="581" y="714"/>
                  </a:lnTo>
                  <a:lnTo>
                    <a:pt x="602" y="697"/>
                  </a:lnTo>
                  <a:lnTo>
                    <a:pt x="624" y="675"/>
                  </a:lnTo>
                  <a:lnTo>
                    <a:pt x="645" y="654"/>
                  </a:lnTo>
                  <a:lnTo>
                    <a:pt x="689" y="588"/>
                  </a:lnTo>
                  <a:lnTo>
                    <a:pt x="716" y="512"/>
                  </a:lnTo>
                  <a:lnTo>
                    <a:pt x="732" y="430"/>
                  </a:lnTo>
                  <a:lnTo>
                    <a:pt x="753" y="360"/>
                  </a:lnTo>
                  <a:lnTo>
                    <a:pt x="759" y="355"/>
                  </a:lnTo>
                  <a:lnTo>
                    <a:pt x="759" y="349"/>
                  </a:lnTo>
                  <a:lnTo>
                    <a:pt x="765" y="343"/>
                  </a:lnTo>
                  <a:lnTo>
                    <a:pt x="792" y="339"/>
                  </a:lnTo>
                  <a:lnTo>
                    <a:pt x="819" y="332"/>
                  </a:lnTo>
                  <a:lnTo>
                    <a:pt x="842" y="321"/>
                  </a:lnTo>
                  <a:lnTo>
                    <a:pt x="852" y="295"/>
                  </a:lnTo>
                  <a:lnTo>
                    <a:pt x="889" y="169"/>
                  </a:lnTo>
                  <a:lnTo>
                    <a:pt x="889" y="164"/>
                  </a:lnTo>
                  <a:lnTo>
                    <a:pt x="889" y="158"/>
                  </a:lnTo>
                  <a:lnTo>
                    <a:pt x="884" y="158"/>
                  </a:lnTo>
                  <a:lnTo>
                    <a:pt x="879" y="154"/>
                  </a:lnTo>
                  <a:lnTo>
                    <a:pt x="867" y="158"/>
                  </a:lnTo>
                  <a:lnTo>
                    <a:pt x="857" y="169"/>
                  </a:lnTo>
                  <a:lnTo>
                    <a:pt x="846" y="179"/>
                  </a:lnTo>
                  <a:lnTo>
                    <a:pt x="836" y="197"/>
                  </a:lnTo>
                  <a:lnTo>
                    <a:pt x="743" y="224"/>
                  </a:lnTo>
                  <a:lnTo>
                    <a:pt x="716" y="202"/>
                  </a:lnTo>
                  <a:lnTo>
                    <a:pt x="689" y="175"/>
                  </a:lnTo>
                  <a:lnTo>
                    <a:pt x="673" y="142"/>
                  </a:lnTo>
                  <a:lnTo>
                    <a:pt x="651" y="110"/>
                  </a:lnTo>
                  <a:lnTo>
                    <a:pt x="634" y="77"/>
                  </a:lnTo>
                  <a:lnTo>
                    <a:pt x="608" y="44"/>
                  </a:lnTo>
                  <a:lnTo>
                    <a:pt x="581" y="22"/>
                  </a:lnTo>
                  <a:lnTo>
                    <a:pt x="542" y="6"/>
                  </a:lnTo>
                  <a:lnTo>
                    <a:pt x="510" y="0"/>
                  </a:lnTo>
                  <a:lnTo>
                    <a:pt x="477" y="0"/>
                  </a:lnTo>
                  <a:lnTo>
                    <a:pt x="445" y="0"/>
                  </a:lnTo>
                  <a:lnTo>
                    <a:pt x="418" y="12"/>
                  </a:lnTo>
                  <a:lnTo>
                    <a:pt x="412" y="33"/>
                  </a:lnTo>
                  <a:lnTo>
                    <a:pt x="407" y="50"/>
                  </a:lnTo>
                  <a:lnTo>
                    <a:pt x="401" y="71"/>
                  </a:lnTo>
                  <a:lnTo>
                    <a:pt x="401" y="93"/>
                  </a:lnTo>
                  <a:lnTo>
                    <a:pt x="422" y="93"/>
                  </a:lnTo>
                  <a:lnTo>
                    <a:pt x="439" y="87"/>
                  </a:lnTo>
                  <a:lnTo>
                    <a:pt x="461" y="87"/>
                  </a:lnTo>
                  <a:lnTo>
                    <a:pt x="488" y="87"/>
                  </a:lnTo>
                  <a:lnTo>
                    <a:pt x="510" y="87"/>
                  </a:lnTo>
                  <a:lnTo>
                    <a:pt x="532" y="93"/>
                  </a:lnTo>
                  <a:lnTo>
                    <a:pt x="553" y="98"/>
                  </a:lnTo>
                  <a:lnTo>
                    <a:pt x="575" y="110"/>
                  </a:lnTo>
                  <a:lnTo>
                    <a:pt x="596" y="131"/>
                  </a:lnTo>
                  <a:lnTo>
                    <a:pt x="618" y="148"/>
                  </a:lnTo>
                  <a:lnTo>
                    <a:pt x="639" y="169"/>
                  </a:lnTo>
                  <a:lnTo>
                    <a:pt x="655" y="191"/>
                  </a:lnTo>
                  <a:lnTo>
                    <a:pt x="655" y="197"/>
                  </a:lnTo>
                  <a:lnTo>
                    <a:pt x="655" y="202"/>
                  </a:lnTo>
                  <a:lnTo>
                    <a:pt x="651" y="207"/>
                  </a:lnTo>
                  <a:lnTo>
                    <a:pt x="645" y="212"/>
                  </a:lnTo>
                  <a:lnTo>
                    <a:pt x="341" y="278"/>
                  </a:lnTo>
                  <a:lnTo>
                    <a:pt x="335" y="273"/>
                  </a:lnTo>
                  <a:lnTo>
                    <a:pt x="330" y="262"/>
                  </a:lnTo>
                  <a:lnTo>
                    <a:pt x="325" y="256"/>
                  </a:lnTo>
                  <a:lnTo>
                    <a:pt x="320" y="246"/>
                  </a:lnTo>
                  <a:lnTo>
                    <a:pt x="320" y="197"/>
                  </a:lnTo>
                  <a:lnTo>
                    <a:pt x="308" y="148"/>
                  </a:lnTo>
                  <a:lnTo>
                    <a:pt x="287" y="104"/>
                  </a:lnTo>
                  <a:lnTo>
                    <a:pt x="255" y="65"/>
                  </a:lnTo>
                  <a:lnTo>
                    <a:pt x="222" y="50"/>
                  </a:lnTo>
                  <a:lnTo>
                    <a:pt x="189" y="44"/>
                  </a:lnTo>
                  <a:lnTo>
                    <a:pt x="151" y="50"/>
                  </a:lnTo>
                  <a:lnTo>
                    <a:pt x="120" y="61"/>
                  </a:lnTo>
                  <a:lnTo>
                    <a:pt x="59" y="110"/>
                  </a:lnTo>
                  <a:lnTo>
                    <a:pt x="22" y="175"/>
                  </a:lnTo>
                  <a:lnTo>
                    <a:pt x="0" y="246"/>
                  </a:lnTo>
                  <a:lnTo>
                    <a:pt x="0" y="326"/>
                  </a:lnTo>
                  <a:lnTo>
                    <a:pt x="10" y="349"/>
                  </a:lnTo>
                  <a:lnTo>
                    <a:pt x="22" y="366"/>
                  </a:lnTo>
                  <a:lnTo>
                    <a:pt x="26" y="376"/>
                  </a:lnTo>
                  <a:lnTo>
                    <a:pt x="37" y="392"/>
                  </a:lnTo>
                  <a:lnTo>
                    <a:pt x="59" y="409"/>
                  </a:lnTo>
                  <a:lnTo>
                    <a:pt x="81" y="419"/>
                  </a:lnTo>
                  <a:lnTo>
                    <a:pt x="103" y="430"/>
                  </a:lnTo>
                  <a:lnTo>
                    <a:pt x="130" y="436"/>
                  </a:lnTo>
                  <a:lnTo>
                    <a:pt x="151" y="441"/>
                  </a:lnTo>
                  <a:lnTo>
                    <a:pt x="179" y="447"/>
                  </a:lnTo>
                  <a:lnTo>
                    <a:pt x="206" y="447"/>
                  </a:lnTo>
                  <a:lnTo>
                    <a:pt x="234" y="447"/>
                  </a:lnTo>
                  <a:lnTo>
                    <a:pt x="244" y="447"/>
                  </a:lnTo>
                  <a:lnTo>
                    <a:pt x="250" y="453"/>
                  </a:lnTo>
                  <a:lnTo>
                    <a:pt x="260" y="463"/>
                  </a:lnTo>
                  <a:lnTo>
                    <a:pt x="265" y="474"/>
                  </a:lnTo>
                  <a:lnTo>
                    <a:pt x="265" y="533"/>
                  </a:lnTo>
                  <a:lnTo>
                    <a:pt x="277" y="594"/>
                  </a:lnTo>
                  <a:lnTo>
                    <a:pt x="304" y="648"/>
                  </a:lnTo>
                  <a:lnTo>
                    <a:pt x="341" y="692"/>
                  </a:lnTo>
                  <a:lnTo>
                    <a:pt x="363" y="714"/>
                  </a:lnTo>
                  <a:lnTo>
                    <a:pt x="385" y="724"/>
                  </a:lnTo>
                  <a:lnTo>
                    <a:pt x="412" y="735"/>
                  </a:lnTo>
                  <a:lnTo>
                    <a:pt x="439" y="741"/>
                  </a:lnTo>
                  <a:close/>
                  <a:moveTo>
                    <a:pt x="184" y="305"/>
                  </a:moveTo>
                  <a:lnTo>
                    <a:pt x="265" y="289"/>
                  </a:lnTo>
                  <a:lnTo>
                    <a:pt x="271" y="262"/>
                  </a:lnTo>
                  <a:lnTo>
                    <a:pt x="271" y="228"/>
                  </a:lnTo>
                  <a:lnTo>
                    <a:pt x="260" y="202"/>
                  </a:lnTo>
                  <a:lnTo>
                    <a:pt x="244" y="175"/>
                  </a:lnTo>
                  <a:lnTo>
                    <a:pt x="217" y="158"/>
                  </a:lnTo>
                  <a:lnTo>
                    <a:pt x="184" y="142"/>
                  </a:lnTo>
                  <a:lnTo>
                    <a:pt x="157" y="137"/>
                  </a:lnTo>
                  <a:lnTo>
                    <a:pt x="124" y="137"/>
                  </a:lnTo>
                  <a:lnTo>
                    <a:pt x="103" y="154"/>
                  </a:lnTo>
                  <a:lnTo>
                    <a:pt x="81" y="175"/>
                  </a:lnTo>
                  <a:lnTo>
                    <a:pt x="71" y="202"/>
                  </a:lnTo>
                  <a:lnTo>
                    <a:pt x="71" y="224"/>
                  </a:lnTo>
                  <a:lnTo>
                    <a:pt x="71" y="228"/>
                  </a:lnTo>
                  <a:lnTo>
                    <a:pt x="76" y="241"/>
                  </a:lnTo>
                  <a:lnTo>
                    <a:pt x="76" y="246"/>
                  </a:lnTo>
                  <a:lnTo>
                    <a:pt x="93" y="268"/>
                  </a:lnTo>
                  <a:lnTo>
                    <a:pt x="120" y="283"/>
                  </a:lnTo>
                  <a:lnTo>
                    <a:pt x="151" y="295"/>
                  </a:lnTo>
                  <a:lnTo>
                    <a:pt x="184" y="305"/>
                  </a:lnTo>
                  <a:close/>
                  <a:moveTo>
                    <a:pt x="477" y="600"/>
                  </a:moveTo>
                  <a:lnTo>
                    <a:pt x="510" y="600"/>
                  </a:lnTo>
                  <a:lnTo>
                    <a:pt x="538" y="588"/>
                  </a:lnTo>
                  <a:lnTo>
                    <a:pt x="563" y="583"/>
                  </a:lnTo>
                  <a:lnTo>
                    <a:pt x="591" y="567"/>
                  </a:lnTo>
                  <a:lnTo>
                    <a:pt x="612" y="551"/>
                  </a:lnTo>
                  <a:lnTo>
                    <a:pt x="634" y="529"/>
                  </a:lnTo>
                  <a:lnTo>
                    <a:pt x="651" y="507"/>
                  </a:lnTo>
                  <a:lnTo>
                    <a:pt x="661" y="484"/>
                  </a:lnTo>
                  <a:lnTo>
                    <a:pt x="673" y="459"/>
                  </a:lnTo>
                  <a:lnTo>
                    <a:pt x="683" y="425"/>
                  </a:lnTo>
                  <a:lnTo>
                    <a:pt x="683" y="398"/>
                  </a:lnTo>
                  <a:lnTo>
                    <a:pt x="679" y="370"/>
                  </a:lnTo>
                  <a:lnTo>
                    <a:pt x="634" y="366"/>
                  </a:lnTo>
                  <a:lnTo>
                    <a:pt x="591" y="366"/>
                  </a:lnTo>
                  <a:lnTo>
                    <a:pt x="542" y="366"/>
                  </a:lnTo>
                  <a:lnTo>
                    <a:pt x="498" y="376"/>
                  </a:lnTo>
                  <a:lnTo>
                    <a:pt x="449" y="387"/>
                  </a:lnTo>
                  <a:lnTo>
                    <a:pt x="407" y="398"/>
                  </a:lnTo>
                  <a:lnTo>
                    <a:pt x="363" y="413"/>
                  </a:lnTo>
                  <a:lnTo>
                    <a:pt x="325" y="436"/>
                  </a:lnTo>
                  <a:lnTo>
                    <a:pt x="320" y="469"/>
                  </a:lnTo>
                  <a:lnTo>
                    <a:pt x="330" y="496"/>
                  </a:lnTo>
                  <a:lnTo>
                    <a:pt x="347" y="523"/>
                  </a:lnTo>
                  <a:lnTo>
                    <a:pt x="363" y="551"/>
                  </a:lnTo>
                  <a:lnTo>
                    <a:pt x="391" y="567"/>
                  </a:lnTo>
                  <a:lnTo>
                    <a:pt x="418" y="577"/>
                  </a:lnTo>
                  <a:lnTo>
                    <a:pt x="445" y="588"/>
                  </a:lnTo>
                  <a:lnTo>
                    <a:pt x="477" y="600"/>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80" name="Freeform 56"/>
            <p:cNvSpPr>
              <a:spLocks/>
            </p:cNvSpPr>
            <p:nvPr userDrawn="1"/>
          </p:nvSpPr>
          <p:spPr bwMode="auto">
            <a:xfrm>
              <a:off x="1129" y="2867"/>
              <a:ext cx="54" cy="51"/>
            </a:xfrm>
            <a:custGeom>
              <a:avLst/>
              <a:gdLst/>
              <a:ahLst/>
              <a:cxnLst>
                <a:cxn ang="0">
                  <a:pos x="623" y="997"/>
                </a:cxn>
                <a:cxn ang="0">
                  <a:pos x="700" y="899"/>
                </a:cxn>
                <a:cxn ang="0">
                  <a:pos x="759" y="789"/>
                </a:cxn>
                <a:cxn ang="0">
                  <a:pos x="689" y="822"/>
                </a:cxn>
                <a:cxn ang="0">
                  <a:pos x="602" y="789"/>
                </a:cxn>
                <a:cxn ang="0">
                  <a:pos x="525" y="730"/>
                </a:cxn>
                <a:cxn ang="0">
                  <a:pos x="455" y="653"/>
                </a:cxn>
                <a:cxn ang="0">
                  <a:pos x="499" y="566"/>
                </a:cxn>
                <a:cxn ang="0">
                  <a:pos x="570" y="490"/>
                </a:cxn>
                <a:cxn ang="0">
                  <a:pos x="629" y="436"/>
                </a:cxn>
                <a:cxn ang="0">
                  <a:pos x="656" y="431"/>
                </a:cxn>
                <a:cxn ang="0">
                  <a:pos x="829" y="697"/>
                </a:cxn>
                <a:cxn ang="0">
                  <a:pos x="851" y="703"/>
                </a:cxn>
                <a:cxn ang="0">
                  <a:pos x="1047" y="462"/>
                </a:cxn>
                <a:cxn ang="0">
                  <a:pos x="1014" y="462"/>
                </a:cxn>
                <a:cxn ang="0">
                  <a:pos x="933" y="490"/>
                </a:cxn>
                <a:cxn ang="0">
                  <a:pos x="759" y="344"/>
                </a:cxn>
                <a:cxn ang="0">
                  <a:pos x="592" y="203"/>
                </a:cxn>
                <a:cxn ang="0">
                  <a:pos x="482" y="104"/>
                </a:cxn>
                <a:cxn ang="0">
                  <a:pos x="499" y="0"/>
                </a:cxn>
                <a:cxn ang="0">
                  <a:pos x="406" y="71"/>
                </a:cxn>
                <a:cxn ang="0">
                  <a:pos x="337" y="163"/>
                </a:cxn>
                <a:cxn ang="0">
                  <a:pos x="288" y="228"/>
                </a:cxn>
                <a:cxn ang="0">
                  <a:pos x="292" y="240"/>
                </a:cxn>
                <a:cxn ang="0">
                  <a:pos x="331" y="228"/>
                </a:cxn>
                <a:cxn ang="0">
                  <a:pos x="412" y="213"/>
                </a:cxn>
                <a:cxn ang="0">
                  <a:pos x="536" y="425"/>
                </a:cxn>
                <a:cxn ang="0">
                  <a:pos x="466" y="517"/>
                </a:cxn>
                <a:cxn ang="0">
                  <a:pos x="384" y="600"/>
                </a:cxn>
                <a:cxn ang="0">
                  <a:pos x="368" y="600"/>
                </a:cxn>
                <a:cxn ang="0">
                  <a:pos x="314" y="560"/>
                </a:cxn>
                <a:cxn ang="0">
                  <a:pos x="238" y="507"/>
                </a:cxn>
                <a:cxn ang="0">
                  <a:pos x="184" y="436"/>
                </a:cxn>
                <a:cxn ang="0">
                  <a:pos x="200" y="376"/>
                </a:cxn>
                <a:cxn ang="0">
                  <a:pos x="195" y="348"/>
                </a:cxn>
                <a:cxn ang="0">
                  <a:pos x="0" y="600"/>
                </a:cxn>
                <a:cxn ang="0">
                  <a:pos x="27" y="604"/>
                </a:cxn>
                <a:cxn ang="0">
                  <a:pos x="104" y="566"/>
                </a:cxn>
                <a:cxn ang="0">
                  <a:pos x="277" y="697"/>
                </a:cxn>
                <a:cxn ang="0">
                  <a:pos x="451" y="834"/>
                </a:cxn>
                <a:cxn ang="0">
                  <a:pos x="586" y="948"/>
                </a:cxn>
                <a:cxn ang="0">
                  <a:pos x="559" y="1056"/>
                </a:cxn>
              </a:cxnLst>
              <a:rect l="0" t="0" r="r" b="b"/>
              <a:pathLst>
                <a:path w="1053" h="1056">
                  <a:moveTo>
                    <a:pt x="570" y="1056"/>
                  </a:moveTo>
                  <a:lnTo>
                    <a:pt x="596" y="1029"/>
                  </a:lnTo>
                  <a:lnTo>
                    <a:pt x="623" y="997"/>
                  </a:lnTo>
                  <a:lnTo>
                    <a:pt x="650" y="963"/>
                  </a:lnTo>
                  <a:lnTo>
                    <a:pt x="672" y="931"/>
                  </a:lnTo>
                  <a:lnTo>
                    <a:pt x="700" y="899"/>
                  </a:lnTo>
                  <a:lnTo>
                    <a:pt x="722" y="859"/>
                  </a:lnTo>
                  <a:lnTo>
                    <a:pt x="743" y="828"/>
                  </a:lnTo>
                  <a:lnTo>
                    <a:pt x="759" y="789"/>
                  </a:lnTo>
                  <a:lnTo>
                    <a:pt x="733" y="795"/>
                  </a:lnTo>
                  <a:lnTo>
                    <a:pt x="710" y="807"/>
                  </a:lnTo>
                  <a:lnTo>
                    <a:pt x="689" y="822"/>
                  </a:lnTo>
                  <a:lnTo>
                    <a:pt x="656" y="828"/>
                  </a:lnTo>
                  <a:lnTo>
                    <a:pt x="629" y="807"/>
                  </a:lnTo>
                  <a:lnTo>
                    <a:pt x="602" y="789"/>
                  </a:lnTo>
                  <a:lnTo>
                    <a:pt x="575" y="767"/>
                  </a:lnTo>
                  <a:lnTo>
                    <a:pt x="548" y="751"/>
                  </a:lnTo>
                  <a:lnTo>
                    <a:pt x="525" y="730"/>
                  </a:lnTo>
                  <a:lnTo>
                    <a:pt x="499" y="708"/>
                  </a:lnTo>
                  <a:lnTo>
                    <a:pt x="476" y="681"/>
                  </a:lnTo>
                  <a:lnTo>
                    <a:pt x="455" y="653"/>
                  </a:lnTo>
                  <a:lnTo>
                    <a:pt x="466" y="621"/>
                  </a:lnTo>
                  <a:lnTo>
                    <a:pt x="476" y="594"/>
                  </a:lnTo>
                  <a:lnTo>
                    <a:pt x="499" y="566"/>
                  </a:lnTo>
                  <a:lnTo>
                    <a:pt x="521" y="539"/>
                  </a:lnTo>
                  <a:lnTo>
                    <a:pt x="543" y="517"/>
                  </a:lnTo>
                  <a:lnTo>
                    <a:pt x="570" y="490"/>
                  </a:lnTo>
                  <a:lnTo>
                    <a:pt x="596" y="469"/>
                  </a:lnTo>
                  <a:lnTo>
                    <a:pt x="618" y="441"/>
                  </a:lnTo>
                  <a:lnTo>
                    <a:pt x="629" y="436"/>
                  </a:lnTo>
                  <a:lnTo>
                    <a:pt x="639" y="431"/>
                  </a:lnTo>
                  <a:lnTo>
                    <a:pt x="645" y="431"/>
                  </a:lnTo>
                  <a:lnTo>
                    <a:pt x="656" y="431"/>
                  </a:lnTo>
                  <a:lnTo>
                    <a:pt x="857" y="610"/>
                  </a:lnTo>
                  <a:lnTo>
                    <a:pt x="829" y="693"/>
                  </a:lnTo>
                  <a:lnTo>
                    <a:pt x="829" y="697"/>
                  </a:lnTo>
                  <a:lnTo>
                    <a:pt x="835" y="703"/>
                  </a:lnTo>
                  <a:lnTo>
                    <a:pt x="847" y="703"/>
                  </a:lnTo>
                  <a:lnTo>
                    <a:pt x="851" y="703"/>
                  </a:lnTo>
                  <a:lnTo>
                    <a:pt x="1053" y="475"/>
                  </a:lnTo>
                  <a:lnTo>
                    <a:pt x="1053" y="469"/>
                  </a:lnTo>
                  <a:lnTo>
                    <a:pt x="1047" y="462"/>
                  </a:lnTo>
                  <a:lnTo>
                    <a:pt x="1041" y="462"/>
                  </a:lnTo>
                  <a:lnTo>
                    <a:pt x="1041" y="458"/>
                  </a:lnTo>
                  <a:lnTo>
                    <a:pt x="1014" y="462"/>
                  </a:lnTo>
                  <a:lnTo>
                    <a:pt x="988" y="480"/>
                  </a:lnTo>
                  <a:lnTo>
                    <a:pt x="960" y="490"/>
                  </a:lnTo>
                  <a:lnTo>
                    <a:pt x="933" y="490"/>
                  </a:lnTo>
                  <a:lnTo>
                    <a:pt x="873" y="441"/>
                  </a:lnTo>
                  <a:lnTo>
                    <a:pt x="819" y="392"/>
                  </a:lnTo>
                  <a:lnTo>
                    <a:pt x="759" y="344"/>
                  </a:lnTo>
                  <a:lnTo>
                    <a:pt x="706" y="299"/>
                  </a:lnTo>
                  <a:lnTo>
                    <a:pt x="645" y="251"/>
                  </a:lnTo>
                  <a:lnTo>
                    <a:pt x="592" y="203"/>
                  </a:lnTo>
                  <a:lnTo>
                    <a:pt x="536" y="157"/>
                  </a:lnTo>
                  <a:lnTo>
                    <a:pt x="482" y="110"/>
                  </a:lnTo>
                  <a:lnTo>
                    <a:pt x="482" y="104"/>
                  </a:lnTo>
                  <a:lnTo>
                    <a:pt x="482" y="99"/>
                  </a:lnTo>
                  <a:lnTo>
                    <a:pt x="476" y="93"/>
                  </a:lnTo>
                  <a:lnTo>
                    <a:pt x="499" y="0"/>
                  </a:lnTo>
                  <a:lnTo>
                    <a:pt x="466" y="22"/>
                  </a:lnTo>
                  <a:lnTo>
                    <a:pt x="434" y="43"/>
                  </a:lnTo>
                  <a:lnTo>
                    <a:pt x="406" y="71"/>
                  </a:lnTo>
                  <a:lnTo>
                    <a:pt x="384" y="104"/>
                  </a:lnTo>
                  <a:lnTo>
                    <a:pt x="358" y="132"/>
                  </a:lnTo>
                  <a:lnTo>
                    <a:pt x="337" y="163"/>
                  </a:lnTo>
                  <a:lnTo>
                    <a:pt x="309" y="197"/>
                  </a:lnTo>
                  <a:lnTo>
                    <a:pt x="288" y="224"/>
                  </a:lnTo>
                  <a:lnTo>
                    <a:pt x="288" y="228"/>
                  </a:lnTo>
                  <a:lnTo>
                    <a:pt x="288" y="234"/>
                  </a:lnTo>
                  <a:lnTo>
                    <a:pt x="288" y="240"/>
                  </a:lnTo>
                  <a:lnTo>
                    <a:pt x="292" y="240"/>
                  </a:lnTo>
                  <a:lnTo>
                    <a:pt x="298" y="240"/>
                  </a:lnTo>
                  <a:lnTo>
                    <a:pt x="304" y="240"/>
                  </a:lnTo>
                  <a:lnTo>
                    <a:pt x="331" y="228"/>
                  </a:lnTo>
                  <a:lnTo>
                    <a:pt x="358" y="213"/>
                  </a:lnTo>
                  <a:lnTo>
                    <a:pt x="384" y="207"/>
                  </a:lnTo>
                  <a:lnTo>
                    <a:pt x="412" y="213"/>
                  </a:lnTo>
                  <a:lnTo>
                    <a:pt x="575" y="360"/>
                  </a:lnTo>
                  <a:lnTo>
                    <a:pt x="559" y="392"/>
                  </a:lnTo>
                  <a:lnTo>
                    <a:pt x="536" y="425"/>
                  </a:lnTo>
                  <a:lnTo>
                    <a:pt x="515" y="458"/>
                  </a:lnTo>
                  <a:lnTo>
                    <a:pt x="494" y="486"/>
                  </a:lnTo>
                  <a:lnTo>
                    <a:pt x="466" y="517"/>
                  </a:lnTo>
                  <a:lnTo>
                    <a:pt x="445" y="545"/>
                  </a:lnTo>
                  <a:lnTo>
                    <a:pt x="412" y="573"/>
                  </a:lnTo>
                  <a:lnTo>
                    <a:pt x="384" y="600"/>
                  </a:lnTo>
                  <a:lnTo>
                    <a:pt x="380" y="600"/>
                  </a:lnTo>
                  <a:lnTo>
                    <a:pt x="374" y="600"/>
                  </a:lnTo>
                  <a:lnTo>
                    <a:pt x="368" y="600"/>
                  </a:lnTo>
                  <a:lnTo>
                    <a:pt x="362" y="600"/>
                  </a:lnTo>
                  <a:lnTo>
                    <a:pt x="341" y="579"/>
                  </a:lnTo>
                  <a:lnTo>
                    <a:pt x="314" y="560"/>
                  </a:lnTo>
                  <a:lnTo>
                    <a:pt x="288" y="545"/>
                  </a:lnTo>
                  <a:lnTo>
                    <a:pt x="261" y="529"/>
                  </a:lnTo>
                  <a:lnTo>
                    <a:pt x="238" y="507"/>
                  </a:lnTo>
                  <a:lnTo>
                    <a:pt x="217" y="490"/>
                  </a:lnTo>
                  <a:lnTo>
                    <a:pt x="195" y="462"/>
                  </a:lnTo>
                  <a:lnTo>
                    <a:pt x="184" y="436"/>
                  </a:lnTo>
                  <a:lnTo>
                    <a:pt x="190" y="415"/>
                  </a:lnTo>
                  <a:lnTo>
                    <a:pt x="195" y="392"/>
                  </a:lnTo>
                  <a:lnTo>
                    <a:pt x="200" y="376"/>
                  </a:lnTo>
                  <a:lnTo>
                    <a:pt x="200" y="354"/>
                  </a:lnTo>
                  <a:lnTo>
                    <a:pt x="200" y="348"/>
                  </a:lnTo>
                  <a:lnTo>
                    <a:pt x="195" y="348"/>
                  </a:lnTo>
                  <a:lnTo>
                    <a:pt x="190" y="348"/>
                  </a:lnTo>
                  <a:lnTo>
                    <a:pt x="184" y="354"/>
                  </a:lnTo>
                  <a:lnTo>
                    <a:pt x="0" y="600"/>
                  </a:lnTo>
                  <a:lnTo>
                    <a:pt x="0" y="604"/>
                  </a:lnTo>
                  <a:lnTo>
                    <a:pt x="0" y="610"/>
                  </a:lnTo>
                  <a:lnTo>
                    <a:pt x="27" y="604"/>
                  </a:lnTo>
                  <a:lnTo>
                    <a:pt x="54" y="589"/>
                  </a:lnTo>
                  <a:lnTo>
                    <a:pt x="76" y="573"/>
                  </a:lnTo>
                  <a:lnTo>
                    <a:pt x="104" y="566"/>
                  </a:lnTo>
                  <a:lnTo>
                    <a:pt x="163" y="610"/>
                  </a:lnTo>
                  <a:lnTo>
                    <a:pt x="221" y="653"/>
                  </a:lnTo>
                  <a:lnTo>
                    <a:pt x="277" y="697"/>
                  </a:lnTo>
                  <a:lnTo>
                    <a:pt x="337" y="741"/>
                  </a:lnTo>
                  <a:lnTo>
                    <a:pt x="396" y="789"/>
                  </a:lnTo>
                  <a:lnTo>
                    <a:pt x="451" y="834"/>
                  </a:lnTo>
                  <a:lnTo>
                    <a:pt x="509" y="878"/>
                  </a:lnTo>
                  <a:lnTo>
                    <a:pt x="570" y="921"/>
                  </a:lnTo>
                  <a:lnTo>
                    <a:pt x="586" y="948"/>
                  </a:lnTo>
                  <a:lnTo>
                    <a:pt x="580" y="980"/>
                  </a:lnTo>
                  <a:lnTo>
                    <a:pt x="565" y="1019"/>
                  </a:lnTo>
                  <a:lnTo>
                    <a:pt x="559" y="1056"/>
                  </a:lnTo>
                  <a:lnTo>
                    <a:pt x="565" y="1056"/>
                  </a:lnTo>
                  <a:lnTo>
                    <a:pt x="570" y="1056"/>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81" name="Freeform 57"/>
            <p:cNvSpPr>
              <a:spLocks/>
            </p:cNvSpPr>
            <p:nvPr userDrawn="1"/>
          </p:nvSpPr>
          <p:spPr bwMode="auto">
            <a:xfrm>
              <a:off x="1161" y="2831"/>
              <a:ext cx="45" cy="46"/>
            </a:xfrm>
            <a:custGeom>
              <a:avLst/>
              <a:gdLst/>
              <a:ahLst/>
              <a:cxnLst>
                <a:cxn ang="0">
                  <a:pos x="592" y="919"/>
                </a:cxn>
                <a:cxn ang="0">
                  <a:pos x="669" y="897"/>
                </a:cxn>
                <a:cxn ang="0">
                  <a:pos x="739" y="859"/>
                </a:cxn>
                <a:cxn ang="0">
                  <a:pos x="799" y="811"/>
                </a:cxn>
                <a:cxn ang="0">
                  <a:pos x="859" y="718"/>
                </a:cxn>
                <a:cxn ang="0">
                  <a:pos x="880" y="598"/>
                </a:cxn>
                <a:cxn ang="0">
                  <a:pos x="841" y="472"/>
                </a:cxn>
                <a:cxn ang="0">
                  <a:pos x="766" y="358"/>
                </a:cxn>
                <a:cxn ang="0">
                  <a:pos x="685" y="250"/>
                </a:cxn>
                <a:cxn ang="0">
                  <a:pos x="598" y="146"/>
                </a:cxn>
                <a:cxn ang="0">
                  <a:pos x="592" y="10"/>
                </a:cxn>
                <a:cxn ang="0">
                  <a:pos x="586" y="4"/>
                </a:cxn>
                <a:cxn ang="0">
                  <a:pos x="381" y="163"/>
                </a:cxn>
                <a:cxn ang="0">
                  <a:pos x="386" y="174"/>
                </a:cxn>
                <a:cxn ang="0">
                  <a:pos x="402" y="174"/>
                </a:cxn>
                <a:cxn ang="0">
                  <a:pos x="500" y="174"/>
                </a:cxn>
                <a:cxn ang="0">
                  <a:pos x="555" y="228"/>
                </a:cxn>
                <a:cxn ang="0">
                  <a:pos x="625" y="305"/>
                </a:cxn>
                <a:cxn ang="0">
                  <a:pos x="712" y="407"/>
                </a:cxn>
                <a:cxn ang="0">
                  <a:pos x="782" y="511"/>
                </a:cxn>
                <a:cxn ang="0">
                  <a:pos x="820" y="625"/>
                </a:cxn>
                <a:cxn ang="0">
                  <a:pos x="810" y="707"/>
                </a:cxn>
                <a:cxn ang="0">
                  <a:pos x="793" y="734"/>
                </a:cxn>
                <a:cxn ang="0">
                  <a:pos x="766" y="767"/>
                </a:cxn>
                <a:cxn ang="0">
                  <a:pos x="717" y="795"/>
                </a:cxn>
                <a:cxn ang="0">
                  <a:pos x="657" y="811"/>
                </a:cxn>
                <a:cxn ang="0">
                  <a:pos x="598" y="811"/>
                </a:cxn>
                <a:cxn ang="0">
                  <a:pos x="516" y="772"/>
                </a:cxn>
                <a:cxn ang="0">
                  <a:pos x="408" y="685"/>
                </a:cxn>
                <a:cxn ang="0">
                  <a:pos x="304" y="588"/>
                </a:cxn>
                <a:cxn ang="0">
                  <a:pos x="224" y="472"/>
                </a:cxn>
                <a:cxn ang="0">
                  <a:pos x="190" y="402"/>
                </a:cxn>
                <a:cxn ang="0">
                  <a:pos x="212" y="364"/>
                </a:cxn>
                <a:cxn ang="0">
                  <a:pos x="208" y="342"/>
                </a:cxn>
                <a:cxn ang="0">
                  <a:pos x="196" y="342"/>
                </a:cxn>
                <a:cxn ang="0">
                  <a:pos x="0" y="543"/>
                </a:cxn>
                <a:cxn ang="0">
                  <a:pos x="6" y="554"/>
                </a:cxn>
                <a:cxn ang="0">
                  <a:pos x="55" y="543"/>
                </a:cxn>
                <a:cxn ang="0">
                  <a:pos x="104" y="549"/>
                </a:cxn>
                <a:cxn ang="0">
                  <a:pos x="212" y="663"/>
                </a:cxn>
                <a:cxn ang="0">
                  <a:pos x="310" y="772"/>
                </a:cxn>
                <a:cxn ang="0">
                  <a:pos x="419" y="859"/>
                </a:cxn>
                <a:cxn ang="0">
                  <a:pos x="549" y="919"/>
                </a:cxn>
              </a:cxnLst>
              <a:rect l="0" t="0" r="r" b="b"/>
              <a:pathLst>
                <a:path w="880" h="919">
                  <a:moveTo>
                    <a:pt x="549" y="919"/>
                  </a:moveTo>
                  <a:lnTo>
                    <a:pt x="592" y="919"/>
                  </a:lnTo>
                  <a:lnTo>
                    <a:pt x="629" y="909"/>
                  </a:lnTo>
                  <a:lnTo>
                    <a:pt x="669" y="897"/>
                  </a:lnTo>
                  <a:lnTo>
                    <a:pt x="706" y="882"/>
                  </a:lnTo>
                  <a:lnTo>
                    <a:pt x="739" y="859"/>
                  </a:lnTo>
                  <a:lnTo>
                    <a:pt x="770" y="838"/>
                  </a:lnTo>
                  <a:lnTo>
                    <a:pt x="799" y="811"/>
                  </a:lnTo>
                  <a:lnTo>
                    <a:pt x="826" y="778"/>
                  </a:lnTo>
                  <a:lnTo>
                    <a:pt x="859" y="718"/>
                  </a:lnTo>
                  <a:lnTo>
                    <a:pt x="874" y="658"/>
                  </a:lnTo>
                  <a:lnTo>
                    <a:pt x="880" y="598"/>
                  </a:lnTo>
                  <a:lnTo>
                    <a:pt x="869" y="539"/>
                  </a:lnTo>
                  <a:lnTo>
                    <a:pt x="841" y="472"/>
                  </a:lnTo>
                  <a:lnTo>
                    <a:pt x="810" y="413"/>
                  </a:lnTo>
                  <a:lnTo>
                    <a:pt x="766" y="358"/>
                  </a:lnTo>
                  <a:lnTo>
                    <a:pt x="727" y="305"/>
                  </a:lnTo>
                  <a:lnTo>
                    <a:pt x="685" y="250"/>
                  </a:lnTo>
                  <a:lnTo>
                    <a:pt x="641" y="201"/>
                  </a:lnTo>
                  <a:lnTo>
                    <a:pt x="598" y="146"/>
                  </a:lnTo>
                  <a:lnTo>
                    <a:pt x="560" y="87"/>
                  </a:lnTo>
                  <a:lnTo>
                    <a:pt x="592" y="10"/>
                  </a:lnTo>
                  <a:lnTo>
                    <a:pt x="592" y="4"/>
                  </a:lnTo>
                  <a:lnTo>
                    <a:pt x="586" y="4"/>
                  </a:lnTo>
                  <a:lnTo>
                    <a:pt x="582" y="0"/>
                  </a:lnTo>
                  <a:lnTo>
                    <a:pt x="381" y="163"/>
                  </a:lnTo>
                  <a:lnTo>
                    <a:pt x="381" y="168"/>
                  </a:lnTo>
                  <a:lnTo>
                    <a:pt x="386" y="174"/>
                  </a:lnTo>
                  <a:lnTo>
                    <a:pt x="392" y="174"/>
                  </a:lnTo>
                  <a:lnTo>
                    <a:pt x="402" y="174"/>
                  </a:lnTo>
                  <a:lnTo>
                    <a:pt x="462" y="157"/>
                  </a:lnTo>
                  <a:lnTo>
                    <a:pt x="500" y="174"/>
                  </a:lnTo>
                  <a:lnTo>
                    <a:pt x="528" y="195"/>
                  </a:lnTo>
                  <a:lnTo>
                    <a:pt x="555" y="228"/>
                  </a:lnTo>
                  <a:lnTo>
                    <a:pt x="582" y="255"/>
                  </a:lnTo>
                  <a:lnTo>
                    <a:pt x="625" y="305"/>
                  </a:lnTo>
                  <a:lnTo>
                    <a:pt x="669" y="354"/>
                  </a:lnTo>
                  <a:lnTo>
                    <a:pt x="712" y="407"/>
                  </a:lnTo>
                  <a:lnTo>
                    <a:pt x="749" y="456"/>
                  </a:lnTo>
                  <a:lnTo>
                    <a:pt x="782" y="511"/>
                  </a:lnTo>
                  <a:lnTo>
                    <a:pt x="810" y="566"/>
                  </a:lnTo>
                  <a:lnTo>
                    <a:pt x="820" y="625"/>
                  </a:lnTo>
                  <a:lnTo>
                    <a:pt x="816" y="691"/>
                  </a:lnTo>
                  <a:lnTo>
                    <a:pt x="810" y="707"/>
                  </a:lnTo>
                  <a:lnTo>
                    <a:pt x="799" y="724"/>
                  </a:lnTo>
                  <a:lnTo>
                    <a:pt x="793" y="734"/>
                  </a:lnTo>
                  <a:lnTo>
                    <a:pt x="782" y="745"/>
                  </a:lnTo>
                  <a:lnTo>
                    <a:pt x="766" y="767"/>
                  </a:lnTo>
                  <a:lnTo>
                    <a:pt x="745" y="783"/>
                  </a:lnTo>
                  <a:lnTo>
                    <a:pt x="717" y="795"/>
                  </a:lnTo>
                  <a:lnTo>
                    <a:pt x="690" y="805"/>
                  </a:lnTo>
                  <a:lnTo>
                    <a:pt x="657" y="811"/>
                  </a:lnTo>
                  <a:lnTo>
                    <a:pt x="629" y="816"/>
                  </a:lnTo>
                  <a:lnTo>
                    <a:pt x="598" y="811"/>
                  </a:lnTo>
                  <a:lnTo>
                    <a:pt x="571" y="805"/>
                  </a:lnTo>
                  <a:lnTo>
                    <a:pt x="516" y="772"/>
                  </a:lnTo>
                  <a:lnTo>
                    <a:pt x="462" y="734"/>
                  </a:lnTo>
                  <a:lnTo>
                    <a:pt x="408" y="685"/>
                  </a:lnTo>
                  <a:lnTo>
                    <a:pt x="354" y="636"/>
                  </a:lnTo>
                  <a:lnTo>
                    <a:pt x="304" y="588"/>
                  </a:lnTo>
                  <a:lnTo>
                    <a:pt x="261" y="533"/>
                  </a:lnTo>
                  <a:lnTo>
                    <a:pt x="224" y="472"/>
                  </a:lnTo>
                  <a:lnTo>
                    <a:pt x="186" y="419"/>
                  </a:lnTo>
                  <a:lnTo>
                    <a:pt x="190" y="402"/>
                  </a:lnTo>
                  <a:lnTo>
                    <a:pt x="202" y="380"/>
                  </a:lnTo>
                  <a:lnTo>
                    <a:pt x="212" y="364"/>
                  </a:lnTo>
                  <a:lnTo>
                    <a:pt x="212" y="342"/>
                  </a:lnTo>
                  <a:lnTo>
                    <a:pt x="208" y="342"/>
                  </a:lnTo>
                  <a:lnTo>
                    <a:pt x="202" y="342"/>
                  </a:lnTo>
                  <a:lnTo>
                    <a:pt x="196" y="342"/>
                  </a:lnTo>
                  <a:lnTo>
                    <a:pt x="17" y="511"/>
                  </a:lnTo>
                  <a:lnTo>
                    <a:pt x="0" y="543"/>
                  </a:lnTo>
                  <a:lnTo>
                    <a:pt x="0" y="549"/>
                  </a:lnTo>
                  <a:lnTo>
                    <a:pt x="6" y="554"/>
                  </a:lnTo>
                  <a:lnTo>
                    <a:pt x="33" y="549"/>
                  </a:lnTo>
                  <a:lnTo>
                    <a:pt x="55" y="543"/>
                  </a:lnTo>
                  <a:lnTo>
                    <a:pt x="83" y="539"/>
                  </a:lnTo>
                  <a:lnTo>
                    <a:pt x="104" y="549"/>
                  </a:lnTo>
                  <a:lnTo>
                    <a:pt x="164" y="604"/>
                  </a:lnTo>
                  <a:lnTo>
                    <a:pt x="212" y="663"/>
                  </a:lnTo>
                  <a:lnTo>
                    <a:pt x="261" y="718"/>
                  </a:lnTo>
                  <a:lnTo>
                    <a:pt x="310" y="772"/>
                  </a:lnTo>
                  <a:lnTo>
                    <a:pt x="365" y="822"/>
                  </a:lnTo>
                  <a:lnTo>
                    <a:pt x="419" y="859"/>
                  </a:lnTo>
                  <a:lnTo>
                    <a:pt x="478" y="897"/>
                  </a:lnTo>
                  <a:lnTo>
                    <a:pt x="549" y="919"/>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82" name="Freeform 58"/>
            <p:cNvSpPr>
              <a:spLocks noEditPoints="1"/>
            </p:cNvSpPr>
            <p:nvPr userDrawn="1"/>
          </p:nvSpPr>
          <p:spPr bwMode="auto">
            <a:xfrm>
              <a:off x="1693" y="2861"/>
              <a:ext cx="41" cy="42"/>
            </a:xfrm>
            <a:custGeom>
              <a:avLst/>
              <a:gdLst/>
              <a:ahLst/>
              <a:cxnLst>
                <a:cxn ang="0">
                  <a:pos x="554" y="315"/>
                </a:cxn>
                <a:cxn ang="0">
                  <a:pos x="635" y="152"/>
                </a:cxn>
                <a:cxn ang="0">
                  <a:pos x="445" y="234"/>
                </a:cxn>
                <a:cxn ang="0">
                  <a:pos x="527" y="327"/>
                </a:cxn>
                <a:cxn ang="0">
                  <a:pos x="542" y="817"/>
                </a:cxn>
                <a:cxn ang="0">
                  <a:pos x="548" y="805"/>
                </a:cxn>
                <a:cxn ang="0">
                  <a:pos x="527" y="718"/>
                </a:cxn>
                <a:cxn ang="0">
                  <a:pos x="554" y="626"/>
                </a:cxn>
                <a:cxn ang="0">
                  <a:pos x="624" y="472"/>
                </a:cxn>
                <a:cxn ang="0">
                  <a:pos x="706" y="331"/>
                </a:cxn>
                <a:cxn ang="0">
                  <a:pos x="775" y="184"/>
                </a:cxn>
                <a:cxn ang="0">
                  <a:pos x="820" y="37"/>
                </a:cxn>
                <a:cxn ang="0">
                  <a:pos x="799" y="16"/>
                </a:cxn>
                <a:cxn ang="0">
                  <a:pos x="775" y="0"/>
                </a:cxn>
                <a:cxn ang="0">
                  <a:pos x="587" y="65"/>
                </a:cxn>
                <a:cxn ang="0">
                  <a:pos x="397" y="152"/>
                </a:cxn>
                <a:cxn ang="0">
                  <a:pos x="207" y="223"/>
                </a:cxn>
                <a:cxn ang="0">
                  <a:pos x="10" y="228"/>
                </a:cxn>
                <a:cxn ang="0">
                  <a:pos x="0" y="234"/>
                </a:cxn>
                <a:cxn ang="0">
                  <a:pos x="0" y="256"/>
                </a:cxn>
                <a:cxn ang="0">
                  <a:pos x="54" y="305"/>
                </a:cxn>
                <a:cxn ang="0">
                  <a:pos x="103" y="358"/>
                </a:cxn>
                <a:cxn ang="0">
                  <a:pos x="152" y="408"/>
                </a:cxn>
                <a:cxn ang="0">
                  <a:pos x="213" y="435"/>
                </a:cxn>
                <a:cxn ang="0">
                  <a:pos x="213" y="398"/>
                </a:cxn>
                <a:cxn ang="0">
                  <a:pos x="190" y="358"/>
                </a:cxn>
                <a:cxn ang="0">
                  <a:pos x="240" y="305"/>
                </a:cxn>
                <a:cxn ang="0">
                  <a:pos x="320" y="277"/>
                </a:cxn>
                <a:cxn ang="0">
                  <a:pos x="370" y="294"/>
                </a:cxn>
                <a:cxn ang="0">
                  <a:pos x="413" y="331"/>
                </a:cxn>
                <a:cxn ang="0">
                  <a:pos x="450" y="370"/>
                </a:cxn>
                <a:cxn ang="0">
                  <a:pos x="483" y="402"/>
                </a:cxn>
                <a:cxn ang="0">
                  <a:pos x="488" y="435"/>
                </a:cxn>
                <a:cxn ang="0">
                  <a:pos x="494" y="456"/>
                </a:cxn>
                <a:cxn ang="0">
                  <a:pos x="455" y="527"/>
                </a:cxn>
                <a:cxn ang="0">
                  <a:pos x="391" y="582"/>
                </a:cxn>
                <a:cxn ang="0">
                  <a:pos x="358" y="560"/>
                </a:cxn>
                <a:cxn ang="0">
                  <a:pos x="320" y="555"/>
                </a:cxn>
                <a:cxn ang="0">
                  <a:pos x="354" y="626"/>
                </a:cxn>
                <a:cxn ang="0">
                  <a:pos x="407" y="690"/>
                </a:cxn>
                <a:cxn ang="0">
                  <a:pos x="467" y="750"/>
                </a:cxn>
                <a:cxn ang="0">
                  <a:pos x="517" y="811"/>
                </a:cxn>
                <a:cxn ang="0">
                  <a:pos x="527" y="817"/>
                </a:cxn>
                <a:cxn ang="0">
                  <a:pos x="532" y="827"/>
                </a:cxn>
                <a:cxn ang="0">
                  <a:pos x="542" y="821"/>
                </a:cxn>
              </a:cxnLst>
              <a:rect l="0" t="0" r="r" b="b"/>
              <a:pathLst>
                <a:path w="820" h="827">
                  <a:moveTo>
                    <a:pt x="527" y="327"/>
                  </a:moveTo>
                  <a:lnTo>
                    <a:pt x="554" y="315"/>
                  </a:lnTo>
                  <a:lnTo>
                    <a:pt x="640" y="157"/>
                  </a:lnTo>
                  <a:lnTo>
                    <a:pt x="635" y="152"/>
                  </a:lnTo>
                  <a:lnTo>
                    <a:pt x="630" y="146"/>
                  </a:lnTo>
                  <a:lnTo>
                    <a:pt x="445" y="234"/>
                  </a:lnTo>
                  <a:lnTo>
                    <a:pt x="521" y="327"/>
                  </a:lnTo>
                  <a:lnTo>
                    <a:pt x="527" y="327"/>
                  </a:lnTo>
                  <a:close/>
                  <a:moveTo>
                    <a:pt x="542" y="821"/>
                  </a:moveTo>
                  <a:lnTo>
                    <a:pt x="542" y="817"/>
                  </a:lnTo>
                  <a:lnTo>
                    <a:pt x="548" y="811"/>
                  </a:lnTo>
                  <a:lnTo>
                    <a:pt x="548" y="805"/>
                  </a:lnTo>
                  <a:lnTo>
                    <a:pt x="532" y="761"/>
                  </a:lnTo>
                  <a:lnTo>
                    <a:pt x="527" y="718"/>
                  </a:lnTo>
                  <a:lnTo>
                    <a:pt x="532" y="674"/>
                  </a:lnTo>
                  <a:lnTo>
                    <a:pt x="554" y="626"/>
                  </a:lnTo>
                  <a:lnTo>
                    <a:pt x="587" y="549"/>
                  </a:lnTo>
                  <a:lnTo>
                    <a:pt x="624" y="472"/>
                  </a:lnTo>
                  <a:lnTo>
                    <a:pt x="668" y="402"/>
                  </a:lnTo>
                  <a:lnTo>
                    <a:pt x="706" y="331"/>
                  </a:lnTo>
                  <a:lnTo>
                    <a:pt x="744" y="256"/>
                  </a:lnTo>
                  <a:lnTo>
                    <a:pt x="775" y="184"/>
                  </a:lnTo>
                  <a:lnTo>
                    <a:pt x="803" y="114"/>
                  </a:lnTo>
                  <a:lnTo>
                    <a:pt x="820" y="37"/>
                  </a:lnTo>
                  <a:lnTo>
                    <a:pt x="809" y="26"/>
                  </a:lnTo>
                  <a:lnTo>
                    <a:pt x="799" y="16"/>
                  </a:lnTo>
                  <a:lnTo>
                    <a:pt x="787" y="5"/>
                  </a:lnTo>
                  <a:lnTo>
                    <a:pt x="775" y="0"/>
                  </a:lnTo>
                  <a:lnTo>
                    <a:pt x="684" y="26"/>
                  </a:lnTo>
                  <a:lnTo>
                    <a:pt x="587" y="65"/>
                  </a:lnTo>
                  <a:lnTo>
                    <a:pt x="494" y="109"/>
                  </a:lnTo>
                  <a:lnTo>
                    <a:pt x="397" y="152"/>
                  </a:lnTo>
                  <a:lnTo>
                    <a:pt x="304" y="195"/>
                  </a:lnTo>
                  <a:lnTo>
                    <a:pt x="207" y="223"/>
                  </a:lnTo>
                  <a:lnTo>
                    <a:pt x="109" y="238"/>
                  </a:lnTo>
                  <a:lnTo>
                    <a:pt x="10" y="228"/>
                  </a:lnTo>
                  <a:lnTo>
                    <a:pt x="6" y="228"/>
                  </a:lnTo>
                  <a:lnTo>
                    <a:pt x="0" y="234"/>
                  </a:lnTo>
                  <a:lnTo>
                    <a:pt x="0" y="244"/>
                  </a:lnTo>
                  <a:lnTo>
                    <a:pt x="0" y="256"/>
                  </a:lnTo>
                  <a:lnTo>
                    <a:pt x="28" y="277"/>
                  </a:lnTo>
                  <a:lnTo>
                    <a:pt x="54" y="305"/>
                  </a:lnTo>
                  <a:lnTo>
                    <a:pt x="77" y="331"/>
                  </a:lnTo>
                  <a:lnTo>
                    <a:pt x="103" y="358"/>
                  </a:lnTo>
                  <a:lnTo>
                    <a:pt x="124" y="385"/>
                  </a:lnTo>
                  <a:lnTo>
                    <a:pt x="152" y="408"/>
                  </a:lnTo>
                  <a:lnTo>
                    <a:pt x="179" y="423"/>
                  </a:lnTo>
                  <a:lnTo>
                    <a:pt x="213" y="435"/>
                  </a:lnTo>
                  <a:lnTo>
                    <a:pt x="217" y="419"/>
                  </a:lnTo>
                  <a:lnTo>
                    <a:pt x="213" y="398"/>
                  </a:lnTo>
                  <a:lnTo>
                    <a:pt x="201" y="375"/>
                  </a:lnTo>
                  <a:lnTo>
                    <a:pt x="190" y="358"/>
                  </a:lnTo>
                  <a:lnTo>
                    <a:pt x="213" y="327"/>
                  </a:lnTo>
                  <a:lnTo>
                    <a:pt x="240" y="305"/>
                  </a:lnTo>
                  <a:lnTo>
                    <a:pt x="277" y="294"/>
                  </a:lnTo>
                  <a:lnTo>
                    <a:pt x="320" y="277"/>
                  </a:lnTo>
                  <a:lnTo>
                    <a:pt x="348" y="281"/>
                  </a:lnTo>
                  <a:lnTo>
                    <a:pt x="370" y="294"/>
                  </a:lnTo>
                  <a:lnTo>
                    <a:pt x="391" y="309"/>
                  </a:lnTo>
                  <a:lnTo>
                    <a:pt x="413" y="331"/>
                  </a:lnTo>
                  <a:lnTo>
                    <a:pt x="428" y="352"/>
                  </a:lnTo>
                  <a:lnTo>
                    <a:pt x="450" y="370"/>
                  </a:lnTo>
                  <a:lnTo>
                    <a:pt x="467" y="392"/>
                  </a:lnTo>
                  <a:lnTo>
                    <a:pt x="483" y="402"/>
                  </a:lnTo>
                  <a:lnTo>
                    <a:pt x="488" y="419"/>
                  </a:lnTo>
                  <a:lnTo>
                    <a:pt x="488" y="435"/>
                  </a:lnTo>
                  <a:lnTo>
                    <a:pt x="488" y="445"/>
                  </a:lnTo>
                  <a:lnTo>
                    <a:pt x="494" y="456"/>
                  </a:lnTo>
                  <a:lnTo>
                    <a:pt x="477" y="489"/>
                  </a:lnTo>
                  <a:lnTo>
                    <a:pt x="455" y="527"/>
                  </a:lnTo>
                  <a:lnTo>
                    <a:pt x="428" y="565"/>
                  </a:lnTo>
                  <a:lnTo>
                    <a:pt x="391" y="582"/>
                  </a:lnTo>
                  <a:lnTo>
                    <a:pt x="375" y="570"/>
                  </a:lnTo>
                  <a:lnTo>
                    <a:pt x="358" y="560"/>
                  </a:lnTo>
                  <a:lnTo>
                    <a:pt x="336" y="555"/>
                  </a:lnTo>
                  <a:lnTo>
                    <a:pt x="320" y="555"/>
                  </a:lnTo>
                  <a:lnTo>
                    <a:pt x="331" y="593"/>
                  </a:lnTo>
                  <a:lnTo>
                    <a:pt x="354" y="626"/>
                  </a:lnTo>
                  <a:lnTo>
                    <a:pt x="380" y="657"/>
                  </a:lnTo>
                  <a:lnTo>
                    <a:pt x="407" y="690"/>
                  </a:lnTo>
                  <a:lnTo>
                    <a:pt x="434" y="718"/>
                  </a:lnTo>
                  <a:lnTo>
                    <a:pt x="467" y="750"/>
                  </a:lnTo>
                  <a:lnTo>
                    <a:pt x="494" y="777"/>
                  </a:lnTo>
                  <a:lnTo>
                    <a:pt x="517" y="811"/>
                  </a:lnTo>
                  <a:lnTo>
                    <a:pt x="521" y="817"/>
                  </a:lnTo>
                  <a:lnTo>
                    <a:pt x="527" y="817"/>
                  </a:lnTo>
                  <a:lnTo>
                    <a:pt x="527" y="821"/>
                  </a:lnTo>
                  <a:lnTo>
                    <a:pt x="532" y="827"/>
                  </a:lnTo>
                  <a:lnTo>
                    <a:pt x="538" y="821"/>
                  </a:lnTo>
                  <a:lnTo>
                    <a:pt x="542" y="821"/>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83" name="Freeform 59"/>
            <p:cNvSpPr>
              <a:spLocks/>
            </p:cNvSpPr>
            <p:nvPr userDrawn="1"/>
          </p:nvSpPr>
          <p:spPr bwMode="auto">
            <a:xfrm>
              <a:off x="1673" y="2829"/>
              <a:ext cx="39" cy="38"/>
            </a:xfrm>
            <a:custGeom>
              <a:avLst/>
              <a:gdLst/>
              <a:ahLst/>
              <a:cxnLst>
                <a:cxn ang="0">
                  <a:pos x="282" y="712"/>
                </a:cxn>
                <a:cxn ang="0">
                  <a:pos x="337" y="706"/>
                </a:cxn>
                <a:cxn ang="0">
                  <a:pos x="385" y="684"/>
                </a:cxn>
                <a:cxn ang="0">
                  <a:pos x="429" y="652"/>
                </a:cxn>
                <a:cxn ang="0">
                  <a:pos x="472" y="564"/>
                </a:cxn>
                <a:cxn ang="0">
                  <a:pos x="466" y="434"/>
                </a:cxn>
                <a:cxn ang="0">
                  <a:pos x="422" y="304"/>
                </a:cxn>
                <a:cxn ang="0">
                  <a:pos x="422" y="184"/>
                </a:cxn>
                <a:cxn ang="0">
                  <a:pos x="482" y="108"/>
                </a:cxn>
                <a:cxn ang="0">
                  <a:pos x="548" y="92"/>
                </a:cxn>
                <a:cxn ang="0">
                  <a:pos x="596" y="108"/>
                </a:cxn>
                <a:cxn ang="0">
                  <a:pos x="619" y="124"/>
                </a:cxn>
                <a:cxn ang="0">
                  <a:pos x="656" y="178"/>
                </a:cxn>
                <a:cxn ang="0">
                  <a:pos x="650" y="276"/>
                </a:cxn>
                <a:cxn ang="0">
                  <a:pos x="629" y="330"/>
                </a:cxn>
                <a:cxn ang="0">
                  <a:pos x="640" y="342"/>
                </a:cxn>
                <a:cxn ang="0">
                  <a:pos x="764" y="222"/>
                </a:cxn>
                <a:cxn ang="0">
                  <a:pos x="727" y="162"/>
                </a:cxn>
                <a:cxn ang="0">
                  <a:pos x="683" y="108"/>
                </a:cxn>
                <a:cxn ang="0">
                  <a:pos x="629" y="58"/>
                </a:cxn>
                <a:cxn ang="0">
                  <a:pos x="569" y="21"/>
                </a:cxn>
                <a:cxn ang="0">
                  <a:pos x="521" y="4"/>
                </a:cxn>
                <a:cxn ang="0">
                  <a:pos x="472" y="0"/>
                </a:cxn>
                <a:cxn ang="0">
                  <a:pos x="422" y="4"/>
                </a:cxn>
                <a:cxn ang="0">
                  <a:pos x="379" y="21"/>
                </a:cxn>
                <a:cxn ang="0">
                  <a:pos x="325" y="74"/>
                </a:cxn>
                <a:cxn ang="0">
                  <a:pos x="292" y="141"/>
                </a:cxn>
                <a:cxn ang="0">
                  <a:pos x="298" y="255"/>
                </a:cxn>
                <a:cxn ang="0">
                  <a:pos x="331" y="369"/>
                </a:cxn>
                <a:cxn ang="0">
                  <a:pos x="352" y="483"/>
                </a:cxn>
                <a:cxn ang="0">
                  <a:pos x="309" y="581"/>
                </a:cxn>
                <a:cxn ang="0">
                  <a:pos x="248" y="619"/>
                </a:cxn>
                <a:cxn ang="0">
                  <a:pos x="190" y="631"/>
                </a:cxn>
                <a:cxn ang="0">
                  <a:pos x="147" y="604"/>
                </a:cxn>
                <a:cxn ang="0">
                  <a:pos x="113" y="575"/>
                </a:cxn>
                <a:cxn ang="0">
                  <a:pos x="81" y="483"/>
                </a:cxn>
                <a:cxn ang="0">
                  <a:pos x="103" y="375"/>
                </a:cxn>
                <a:cxn ang="0">
                  <a:pos x="119" y="357"/>
                </a:cxn>
                <a:cxn ang="0">
                  <a:pos x="124" y="347"/>
                </a:cxn>
                <a:cxn ang="0">
                  <a:pos x="113" y="342"/>
                </a:cxn>
                <a:cxn ang="0">
                  <a:pos x="103" y="336"/>
                </a:cxn>
                <a:cxn ang="0">
                  <a:pos x="43" y="385"/>
                </a:cxn>
                <a:cxn ang="0">
                  <a:pos x="0" y="450"/>
                </a:cxn>
                <a:cxn ang="0">
                  <a:pos x="27" y="532"/>
                </a:cxn>
                <a:cxn ang="0">
                  <a:pos x="60" y="591"/>
                </a:cxn>
                <a:cxn ang="0">
                  <a:pos x="107" y="646"/>
                </a:cxn>
                <a:cxn ang="0">
                  <a:pos x="168" y="689"/>
                </a:cxn>
                <a:cxn ang="0">
                  <a:pos x="217" y="702"/>
                </a:cxn>
                <a:cxn ang="0">
                  <a:pos x="254" y="712"/>
                </a:cxn>
              </a:cxnLst>
              <a:rect l="0" t="0" r="r" b="b"/>
              <a:pathLst>
                <a:path w="764" h="712">
                  <a:moveTo>
                    <a:pt x="254" y="712"/>
                  </a:moveTo>
                  <a:lnTo>
                    <a:pt x="282" y="712"/>
                  </a:lnTo>
                  <a:lnTo>
                    <a:pt x="309" y="712"/>
                  </a:lnTo>
                  <a:lnTo>
                    <a:pt x="337" y="706"/>
                  </a:lnTo>
                  <a:lnTo>
                    <a:pt x="358" y="695"/>
                  </a:lnTo>
                  <a:lnTo>
                    <a:pt x="385" y="684"/>
                  </a:lnTo>
                  <a:lnTo>
                    <a:pt x="407" y="668"/>
                  </a:lnTo>
                  <a:lnTo>
                    <a:pt x="429" y="652"/>
                  </a:lnTo>
                  <a:lnTo>
                    <a:pt x="445" y="631"/>
                  </a:lnTo>
                  <a:lnTo>
                    <a:pt x="472" y="564"/>
                  </a:lnTo>
                  <a:lnTo>
                    <a:pt x="478" y="500"/>
                  </a:lnTo>
                  <a:lnTo>
                    <a:pt x="466" y="434"/>
                  </a:lnTo>
                  <a:lnTo>
                    <a:pt x="445" y="369"/>
                  </a:lnTo>
                  <a:lnTo>
                    <a:pt x="422" y="304"/>
                  </a:lnTo>
                  <a:lnTo>
                    <a:pt x="417" y="243"/>
                  </a:lnTo>
                  <a:lnTo>
                    <a:pt x="422" y="184"/>
                  </a:lnTo>
                  <a:lnTo>
                    <a:pt x="456" y="129"/>
                  </a:lnTo>
                  <a:lnTo>
                    <a:pt x="482" y="108"/>
                  </a:lnTo>
                  <a:lnTo>
                    <a:pt x="515" y="96"/>
                  </a:lnTo>
                  <a:lnTo>
                    <a:pt x="548" y="92"/>
                  </a:lnTo>
                  <a:lnTo>
                    <a:pt x="580" y="96"/>
                  </a:lnTo>
                  <a:lnTo>
                    <a:pt x="596" y="108"/>
                  </a:lnTo>
                  <a:lnTo>
                    <a:pt x="607" y="119"/>
                  </a:lnTo>
                  <a:lnTo>
                    <a:pt x="619" y="124"/>
                  </a:lnTo>
                  <a:lnTo>
                    <a:pt x="635" y="129"/>
                  </a:lnTo>
                  <a:lnTo>
                    <a:pt x="656" y="178"/>
                  </a:lnTo>
                  <a:lnTo>
                    <a:pt x="662" y="228"/>
                  </a:lnTo>
                  <a:lnTo>
                    <a:pt x="650" y="276"/>
                  </a:lnTo>
                  <a:lnTo>
                    <a:pt x="623" y="320"/>
                  </a:lnTo>
                  <a:lnTo>
                    <a:pt x="629" y="330"/>
                  </a:lnTo>
                  <a:lnTo>
                    <a:pt x="635" y="336"/>
                  </a:lnTo>
                  <a:lnTo>
                    <a:pt x="640" y="342"/>
                  </a:lnTo>
                  <a:lnTo>
                    <a:pt x="650" y="347"/>
                  </a:lnTo>
                  <a:lnTo>
                    <a:pt x="764" y="222"/>
                  </a:lnTo>
                  <a:lnTo>
                    <a:pt x="749" y="195"/>
                  </a:lnTo>
                  <a:lnTo>
                    <a:pt x="727" y="162"/>
                  </a:lnTo>
                  <a:lnTo>
                    <a:pt x="705" y="135"/>
                  </a:lnTo>
                  <a:lnTo>
                    <a:pt x="683" y="108"/>
                  </a:lnTo>
                  <a:lnTo>
                    <a:pt x="656" y="85"/>
                  </a:lnTo>
                  <a:lnTo>
                    <a:pt x="629" y="58"/>
                  </a:lnTo>
                  <a:lnTo>
                    <a:pt x="602" y="37"/>
                  </a:lnTo>
                  <a:lnTo>
                    <a:pt x="569" y="21"/>
                  </a:lnTo>
                  <a:lnTo>
                    <a:pt x="548" y="10"/>
                  </a:lnTo>
                  <a:lnTo>
                    <a:pt x="521" y="4"/>
                  </a:lnTo>
                  <a:lnTo>
                    <a:pt x="499" y="0"/>
                  </a:lnTo>
                  <a:lnTo>
                    <a:pt x="472" y="0"/>
                  </a:lnTo>
                  <a:lnTo>
                    <a:pt x="451" y="0"/>
                  </a:lnTo>
                  <a:lnTo>
                    <a:pt x="422" y="4"/>
                  </a:lnTo>
                  <a:lnTo>
                    <a:pt x="401" y="10"/>
                  </a:lnTo>
                  <a:lnTo>
                    <a:pt x="379" y="21"/>
                  </a:lnTo>
                  <a:lnTo>
                    <a:pt x="347" y="48"/>
                  </a:lnTo>
                  <a:lnTo>
                    <a:pt x="325" y="74"/>
                  </a:lnTo>
                  <a:lnTo>
                    <a:pt x="304" y="108"/>
                  </a:lnTo>
                  <a:lnTo>
                    <a:pt x="292" y="141"/>
                  </a:lnTo>
                  <a:lnTo>
                    <a:pt x="288" y="195"/>
                  </a:lnTo>
                  <a:lnTo>
                    <a:pt x="298" y="255"/>
                  </a:lnTo>
                  <a:lnTo>
                    <a:pt x="315" y="314"/>
                  </a:lnTo>
                  <a:lnTo>
                    <a:pt x="331" y="369"/>
                  </a:lnTo>
                  <a:lnTo>
                    <a:pt x="347" y="428"/>
                  </a:lnTo>
                  <a:lnTo>
                    <a:pt x="352" y="483"/>
                  </a:lnTo>
                  <a:lnTo>
                    <a:pt x="341" y="532"/>
                  </a:lnTo>
                  <a:lnTo>
                    <a:pt x="309" y="581"/>
                  </a:lnTo>
                  <a:lnTo>
                    <a:pt x="282" y="604"/>
                  </a:lnTo>
                  <a:lnTo>
                    <a:pt x="248" y="619"/>
                  </a:lnTo>
                  <a:lnTo>
                    <a:pt x="217" y="631"/>
                  </a:lnTo>
                  <a:lnTo>
                    <a:pt x="190" y="631"/>
                  </a:lnTo>
                  <a:lnTo>
                    <a:pt x="168" y="619"/>
                  </a:lnTo>
                  <a:lnTo>
                    <a:pt x="147" y="604"/>
                  </a:lnTo>
                  <a:lnTo>
                    <a:pt x="130" y="591"/>
                  </a:lnTo>
                  <a:lnTo>
                    <a:pt x="113" y="575"/>
                  </a:lnTo>
                  <a:lnTo>
                    <a:pt x="91" y="532"/>
                  </a:lnTo>
                  <a:lnTo>
                    <a:pt x="81" y="483"/>
                  </a:lnTo>
                  <a:lnTo>
                    <a:pt x="86" y="428"/>
                  </a:lnTo>
                  <a:lnTo>
                    <a:pt x="103" y="375"/>
                  </a:lnTo>
                  <a:lnTo>
                    <a:pt x="107" y="369"/>
                  </a:lnTo>
                  <a:lnTo>
                    <a:pt x="119" y="357"/>
                  </a:lnTo>
                  <a:lnTo>
                    <a:pt x="124" y="353"/>
                  </a:lnTo>
                  <a:lnTo>
                    <a:pt x="124" y="347"/>
                  </a:lnTo>
                  <a:lnTo>
                    <a:pt x="119" y="342"/>
                  </a:lnTo>
                  <a:lnTo>
                    <a:pt x="113" y="342"/>
                  </a:lnTo>
                  <a:lnTo>
                    <a:pt x="107" y="336"/>
                  </a:lnTo>
                  <a:lnTo>
                    <a:pt x="103" y="336"/>
                  </a:lnTo>
                  <a:lnTo>
                    <a:pt x="70" y="353"/>
                  </a:lnTo>
                  <a:lnTo>
                    <a:pt x="43" y="385"/>
                  </a:lnTo>
                  <a:lnTo>
                    <a:pt x="21" y="418"/>
                  </a:lnTo>
                  <a:lnTo>
                    <a:pt x="0" y="450"/>
                  </a:lnTo>
                  <a:lnTo>
                    <a:pt x="11" y="493"/>
                  </a:lnTo>
                  <a:lnTo>
                    <a:pt x="27" y="532"/>
                  </a:lnTo>
                  <a:lnTo>
                    <a:pt x="43" y="564"/>
                  </a:lnTo>
                  <a:lnTo>
                    <a:pt x="60" y="591"/>
                  </a:lnTo>
                  <a:lnTo>
                    <a:pt x="81" y="619"/>
                  </a:lnTo>
                  <a:lnTo>
                    <a:pt x="107" y="646"/>
                  </a:lnTo>
                  <a:lnTo>
                    <a:pt x="135" y="668"/>
                  </a:lnTo>
                  <a:lnTo>
                    <a:pt x="168" y="689"/>
                  </a:lnTo>
                  <a:lnTo>
                    <a:pt x="190" y="695"/>
                  </a:lnTo>
                  <a:lnTo>
                    <a:pt x="217" y="702"/>
                  </a:lnTo>
                  <a:lnTo>
                    <a:pt x="238" y="706"/>
                  </a:lnTo>
                  <a:lnTo>
                    <a:pt x="254" y="712"/>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84" name="Freeform 60"/>
            <p:cNvSpPr>
              <a:spLocks/>
            </p:cNvSpPr>
            <p:nvPr userDrawn="1"/>
          </p:nvSpPr>
          <p:spPr bwMode="auto">
            <a:xfrm>
              <a:off x="1199" y="2799"/>
              <a:ext cx="59" cy="55"/>
            </a:xfrm>
            <a:custGeom>
              <a:avLst/>
              <a:gdLst/>
              <a:ahLst/>
              <a:cxnLst>
                <a:cxn ang="0">
                  <a:pos x="602" y="981"/>
                </a:cxn>
                <a:cxn ang="0">
                  <a:pos x="602" y="970"/>
                </a:cxn>
                <a:cxn ang="0">
                  <a:pos x="492" y="964"/>
                </a:cxn>
                <a:cxn ang="0">
                  <a:pos x="281" y="599"/>
                </a:cxn>
                <a:cxn ang="0">
                  <a:pos x="287" y="588"/>
                </a:cxn>
                <a:cxn ang="0">
                  <a:pos x="351" y="609"/>
                </a:cxn>
                <a:cxn ang="0">
                  <a:pos x="467" y="681"/>
                </a:cxn>
                <a:cxn ang="0">
                  <a:pos x="575" y="757"/>
                </a:cxn>
                <a:cxn ang="0">
                  <a:pos x="683" y="834"/>
                </a:cxn>
                <a:cxn ang="0">
                  <a:pos x="748" y="866"/>
                </a:cxn>
                <a:cxn ang="0">
                  <a:pos x="765" y="856"/>
                </a:cxn>
                <a:cxn ang="0">
                  <a:pos x="738" y="720"/>
                </a:cxn>
                <a:cxn ang="0">
                  <a:pos x="666" y="458"/>
                </a:cxn>
                <a:cxn ang="0">
                  <a:pos x="655" y="323"/>
                </a:cxn>
                <a:cxn ang="0">
                  <a:pos x="661" y="317"/>
                </a:cxn>
                <a:cxn ang="0">
                  <a:pos x="705" y="350"/>
                </a:cxn>
                <a:cxn ang="0">
                  <a:pos x="759" y="425"/>
                </a:cxn>
                <a:cxn ang="0">
                  <a:pos x="836" y="518"/>
                </a:cxn>
                <a:cxn ang="0">
                  <a:pos x="910" y="615"/>
                </a:cxn>
                <a:cxn ang="0">
                  <a:pos x="900" y="757"/>
                </a:cxn>
                <a:cxn ang="0">
                  <a:pos x="1171" y="584"/>
                </a:cxn>
                <a:cxn ang="0">
                  <a:pos x="1171" y="572"/>
                </a:cxn>
                <a:cxn ang="0">
                  <a:pos x="1140" y="561"/>
                </a:cxn>
                <a:cxn ang="0">
                  <a:pos x="1079" y="584"/>
                </a:cxn>
                <a:cxn ang="0">
                  <a:pos x="998" y="513"/>
                </a:cxn>
                <a:cxn ang="0">
                  <a:pos x="894" y="387"/>
                </a:cxn>
                <a:cxn ang="0">
                  <a:pos x="796" y="267"/>
                </a:cxn>
                <a:cxn ang="0">
                  <a:pos x="710" y="142"/>
                </a:cxn>
                <a:cxn ang="0">
                  <a:pos x="689" y="61"/>
                </a:cxn>
                <a:cxn ang="0">
                  <a:pos x="716" y="28"/>
                </a:cxn>
                <a:cxn ang="0">
                  <a:pos x="726" y="6"/>
                </a:cxn>
                <a:cxn ang="0">
                  <a:pos x="722" y="0"/>
                </a:cxn>
                <a:cxn ang="0">
                  <a:pos x="532" y="110"/>
                </a:cxn>
                <a:cxn ang="0">
                  <a:pos x="624" y="599"/>
                </a:cxn>
                <a:cxn ang="0">
                  <a:pos x="612" y="615"/>
                </a:cxn>
                <a:cxn ang="0">
                  <a:pos x="596" y="615"/>
                </a:cxn>
                <a:cxn ang="0">
                  <a:pos x="492" y="551"/>
                </a:cxn>
                <a:cxn ang="0">
                  <a:pos x="397" y="485"/>
                </a:cxn>
                <a:cxn ang="0">
                  <a:pos x="298" y="425"/>
                </a:cxn>
                <a:cxn ang="0">
                  <a:pos x="189" y="376"/>
                </a:cxn>
                <a:cxn ang="0">
                  <a:pos x="140" y="409"/>
                </a:cxn>
                <a:cxn ang="0">
                  <a:pos x="93" y="443"/>
                </a:cxn>
                <a:cxn ang="0">
                  <a:pos x="43" y="474"/>
                </a:cxn>
                <a:cxn ang="0">
                  <a:pos x="0" y="507"/>
                </a:cxn>
                <a:cxn ang="0">
                  <a:pos x="0" y="524"/>
                </a:cxn>
                <a:cxn ang="0">
                  <a:pos x="10" y="539"/>
                </a:cxn>
                <a:cxn ang="0">
                  <a:pos x="70" y="518"/>
                </a:cxn>
                <a:cxn ang="0">
                  <a:pos x="130" y="524"/>
                </a:cxn>
                <a:cxn ang="0">
                  <a:pos x="210" y="653"/>
                </a:cxn>
                <a:cxn ang="0">
                  <a:pos x="304" y="785"/>
                </a:cxn>
                <a:cxn ang="0">
                  <a:pos x="379" y="921"/>
                </a:cxn>
                <a:cxn ang="0">
                  <a:pos x="422" y="1068"/>
                </a:cxn>
                <a:cxn ang="0">
                  <a:pos x="407" y="1099"/>
                </a:cxn>
                <a:cxn ang="0">
                  <a:pos x="385" y="1117"/>
                </a:cxn>
                <a:cxn ang="0">
                  <a:pos x="385" y="1133"/>
                </a:cxn>
                <a:cxn ang="0">
                  <a:pos x="401" y="1139"/>
                </a:cxn>
              </a:cxnLst>
              <a:rect l="0" t="0" r="r" b="b"/>
              <a:pathLst>
                <a:path w="1171" h="1139">
                  <a:moveTo>
                    <a:pt x="401" y="1139"/>
                  </a:moveTo>
                  <a:lnTo>
                    <a:pt x="602" y="981"/>
                  </a:lnTo>
                  <a:lnTo>
                    <a:pt x="602" y="975"/>
                  </a:lnTo>
                  <a:lnTo>
                    <a:pt x="602" y="970"/>
                  </a:lnTo>
                  <a:lnTo>
                    <a:pt x="602" y="964"/>
                  </a:lnTo>
                  <a:lnTo>
                    <a:pt x="492" y="964"/>
                  </a:lnTo>
                  <a:lnTo>
                    <a:pt x="277" y="599"/>
                  </a:lnTo>
                  <a:lnTo>
                    <a:pt x="281" y="599"/>
                  </a:lnTo>
                  <a:lnTo>
                    <a:pt x="287" y="594"/>
                  </a:lnTo>
                  <a:lnTo>
                    <a:pt x="287" y="588"/>
                  </a:lnTo>
                  <a:lnTo>
                    <a:pt x="293" y="584"/>
                  </a:lnTo>
                  <a:lnTo>
                    <a:pt x="351" y="609"/>
                  </a:lnTo>
                  <a:lnTo>
                    <a:pt x="412" y="643"/>
                  </a:lnTo>
                  <a:lnTo>
                    <a:pt x="467" y="681"/>
                  </a:lnTo>
                  <a:lnTo>
                    <a:pt x="520" y="720"/>
                  </a:lnTo>
                  <a:lnTo>
                    <a:pt x="575" y="757"/>
                  </a:lnTo>
                  <a:lnTo>
                    <a:pt x="629" y="795"/>
                  </a:lnTo>
                  <a:lnTo>
                    <a:pt x="683" y="834"/>
                  </a:lnTo>
                  <a:lnTo>
                    <a:pt x="738" y="866"/>
                  </a:lnTo>
                  <a:lnTo>
                    <a:pt x="748" y="866"/>
                  </a:lnTo>
                  <a:lnTo>
                    <a:pt x="759" y="861"/>
                  </a:lnTo>
                  <a:lnTo>
                    <a:pt x="765" y="856"/>
                  </a:lnTo>
                  <a:lnTo>
                    <a:pt x="769" y="850"/>
                  </a:lnTo>
                  <a:lnTo>
                    <a:pt x="738" y="720"/>
                  </a:lnTo>
                  <a:lnTo>
                    <a:pt x="700" y="588"/>
                  </a:lnTo>
                  <a:lnTo>
                    <a:pt x="666" y="458"/>
                  </a:lnTo>
                  <a:lnTo>
                    <a:pt x="651" y="323"/>
                  </a:lnTo>
                  <a:lnTo>
                    <a:pt x="655" y="323"/>
                  </a:lnTo>
                  <a:lnTo>
                    <a:pt x="655" y="317"/>
                  </a:lnTo>
                  <a:lnTo>
                    <a:pt x="661" y="317"/>
                  </a:lnTo>
                  <a:lnTo>
                    <a:pt x="666" y="317"/>
                  </a:lnTo>
                  <a:lnTo>
                    <a:pt x="705" y="350"/>
                  </a:lnTo>
                  <a:lnTo>
                    <a:pt x="732" y="387"/>
                  </a:lnTo>
                  <a:lnTo>
                    <a:pt x="759" y="425"/>
                  </a:lnTo>
                  <a:lnTo>
                    <a:pt x="792" y="464"/>
                  </a:lnTo>
                  <a:lnTo>
                    <a:pt x="836" y="518"/>
                  </a:lnTo>
                  <a:lnTo>
                    <a:pt x="873" y="567"/>
                  </a:lnTo>
                  <a:lnTo>
                    <a:pt x="910" y="615"/>
                  </a:lnTo>
                  <a:lnTo>
                    <a:pt x="937" y="671"/>
                  </a:lnTo>
                  <a:lnTo>
                    <a:pt x="900" y="757"/>
                  </a:lnTo>
                  <a:lnTo>
                    <a:pt x="1165" y="588"/>
                  </a:lnTo>
                  <a:lnTo>
                    <a:pt x="1171" y="584"/>
                  </a:lnTo>
                  <a:lnTo>
                    <a:pt x="1171" y="578"/>
                  </a:lnTo>
                  <a:lnTo>
                    <a:pt x="1171" y="572"/>
                  </a:lnTo>
                  <a:lnTo>
                    <a:pt x="1165" y="567"/>
                  </a:lnTo>
                  <a:lnTo>
                    <a:pt x="1140" y="561"/>
                  </a:lnTo>
                  <a:lnTo>
                    <a:pt x="1111" y="572"/>
                  </a:lnTo>
                  <a:lnTo>
                    <a:pt x="1079" y="584"/>
                  </a:lnTo>
                  <a:lnTo>
                    <a:pt x="1047" y="572"/>
                  </a:lnTo>
                  <a:lnTo>
                    <a:pt x="998" y="513"/>
                  </a:lnTo>
                  <a:lnTo>
                    <a:pt x="949" y="447"/>
                  </a:lnTo>
                  <a:lnTo>
                    <a:pt x="894" y="387"/>
                  </a:lnTo>
                  <a:lnTo>
                    <a:pt x="846" y="327"/>
                  </a:lnTo>
                  <a:lnTo>
                    <a:pt x="796" y="267"/>
                  </a:lnTo>
                  <a:lnTo>
                    <a:pt x="748" y="208"/>
                  </a:lnTo>
                  <a:lnTo>
                    <a:pt x="710" y="142"/>
                  </a:lnTo>
                  <a:lnTo>
                    <a:pt x="677" y="77"/>
                  </a:lnTo>
                  <a:lnTo>
                    <a:pt x="689" y="61"/>
                  </a:lnTo>
                  <a:lnTo>
                    <a:pt x="705" y="45"/>
                  </a:lnTo>
                  <a:lnTo>
                    <a:pt x="716" y="28"/>
                  </a:lnTo>
                  <a:lnTo>
                    <a:pt x="726" y="12"/>
                  </a:lnTo>
                  <a:lnTo>
                    <a:pt x="726" y="6"/>
                  </a:lnTo>
                  <a:lnTo>
                    <a:pt x="722" y="6"/>
                  </a:lnTo>
                  <a:lnTo>
                    <a:pt x="722" y="0"/>
                  </a:lnTo>
                  <a:lnTo>
                    <a:pt x="716" y="0"/>
                  </a:lnTo>
                  <a:lnTo>
                    <a:pt x="532" y="110"/>
                  </a:lnTo>
                  <a:lnTo>
                    <a:pt x="520" y="148"/>
                  </a:lnTo>
                  <a:lnTo>
                    <a:pt x="624" y="599"/>
                  </a:lnTo>
                  <a:lnTo>
                    <a:pt x="624" y="609"/>
                  </a:lnTo>
                  <a:lnTo>
                    <a:pt x="612" y="615"/>
                  </a:lnTo>
                  <a:lnTo>
                    <a:pt x="606" y="615"/>
                  </a:lnTo>
                  <a:lnTo>
                    <a:pt x="596" y="615"/>
                  </a:lnTo>
                  <a:lnTo>
                    <a:pt x="542" y="584"/>
                  </a:lnTo>
                  <a:lnTo>
                    <a:pt x="492" y="551"/>
                  </a:lnTo>
                  <a:lnTo>
                    <a:pt x="444" y="518"/>
                  </a:lnTo>
                  <a:lnTo>
                    <a:pt x="397" y="485"/>
                  </a:lnTo>
                  <a:lnTo>
                    <a:pt x="347" y="453"/>
                  </a:lnTo>
                  <a:lnTo>
                    <a:pt x="298" y="425"/>
                  </a:lnTo>
                  <a:lnTo>
                    <a:pt x="244" y="397"/>
                  </a:lnTo>
                  <a:lnTo>
                    <a:pt x="189" y="376"/>
                  </a:lnTo>
                  <a:lnTo>
                    <a:pt x="167" y="393"/>
                  </a:lnTo>
                  <a:lnTo>
                    <a:pt x="140" y="409"/>
                  </a:lnTo>
                  <a:lnTo>
                    <a:pt x="118" y="425"/>
                  </a:lnTo>
                  <a:lnTo>
                    <a:pt x="93" y="443"/>
                  </a:lnTo>
                  <a:lnTo>
                    <a:pt x="70" y="458"/>
                  </a:lnTo>
                  <a:lnTo>
                    <a:pt x="43" y="474"/>
                  </a:lnTo>
                  <a:lnTo>
                    <a:pt x="22" y="490"/>
                  </a:lnTo>
                  <a:lnTo>
                    <a:pt x="0" y="507"/>
                  </a:lnTo>
                  <a:lnTo>
                    <a:pt x="0" y="518"/>
                  </a:lnTo>
                  <a:lnTo>
                    <a:pt x="0" y="524"/>
                  </a:lnTo>
                  <a:lnTo>
                    <a:pt x="4" y="535"/>
                  </a:lnTo>
                  <a:lnTo>
                    <a:pt x="10" y="539"/>
                  </a:lnTo>
                  <a:lnTo>
                    <a:pt x="43" y="535"/>
                  </a:lnTo>
                  <a:lnTo>
                    <a:pt x="70" y="518"/>
                  </a:lnTo>
                  <a:lnTo>
                    <a:pt x="103" y="513"/>
                  </a:lnTo>
                  <a:lnTo>
                    <a:pt x="130" y="524"/>
                  </a:lnTo>
                  <a:lnTo>
                    <a:pt x="167" y="588"/>
                  </a:lnTo>
                  <a:lnTo>
                    <a:pt x="210" y="653"/>
                  </a:lnTo>
                  <a:lnTo>
                    <a:pt x="255" y="720"/>
                  </a:lnTo>
                  <a:lnTo>
                    <a:pt x="304" y="785"/>
                  </a:lnTo>
                  <a:lnTo>
                    <a:pt x="341" y="856"/>
                  </a:lnTo>
                  <a:lnTo>
                    <a:pt x="379" y="921"/>
                  </a:lnTo>
                  <a:lnTo>
                    <a:pt x="407" y="991"/>
                  </a:lnTo>
                  <a:lnTo>
                    <a:pt x="422" y="1068"/>
                  </a:lnTo>
                  <a:lnTo>
                    <a:pt x="412" y="1084"/>
                  </a:lnTo>
                  <a:lnTo>
                    <a:pt x="407" y="1099"/>
                  </a:lnTo>
                  <a:lnTo>
                    <a:pt x="397" y="1105"/>
                  </a:lnTo>
                  <a:lnTo>
                    <a:pt x="385" y="1117"/>
                  </a:lnTo>
                  <a:lnTo>
                    <a:pt x="385" y="1121"/>
                  </a:lnTo>
                  <a:lnTo>
                    <a:pt x="385" y="1133"/>
                  </a:lnTo>
                  <a:lnTo>
                    <a:pt x="397" y="1139"/>
                  </a:lnTo>
                  <a:lnTo>
                    <a:pt x="401" y="1139"/>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85" name="Freeform 61"/>
            <p:cNvSpPr>
              <a:spLocks/>
            </p:cNvSpPr>
            <p:nvPr userDrawn="1"/>
          </p:nvSpPr>
          <p:spPr bwMode="auto">
            <a:xfrm>
              <a:off x="1645" y="2797"/>
              <a:ext cx="43" cy="46"/>
            </a:xfrm>
            <a:custGeom>
              <a:avLst/>
              <a:gdLst/>
              <a:ahLst/>
              <a:cxnLst>
                <a:cxn ang="0">
                  <a:pos x="304" y="897"/>
                </a:cxn>
                <a:cxn ang="0">
                  <a:pos x="407" y="876"/>
                </a:cxn>
                <a:cxn ang="0">
                  <a:pos x="494" y="821"/>
                </a:cxn>
                <a:cxn ang="0">
                  <a:pos x="570" y="746"/>
                </a:cxn>
                <a:cxn ang="0">
                  <a:pos x="625" y="675"/>
                </a:cxn>
                <a:cxn ang="0">
                  <a:pos x="674" y="620"/>
                </a:cxn>
                <a:cxn ang="0">
                  <a:pos x="717" y="561"/>
                </a:cxn>
                <a:cxn ang="0">
                  <a:pos x="761" y="506"/>
                </a:cxn>
                <a:cxn ang="0">
                  <a:pos x="889" y="484"/>
                </a:cxn>
                <a:cxn ang="0">
                  <a:pos x="896" y="473"/>
                </a:cxn>
                <a:cxn ang="0">
                  <a:pos x="896" y="463"/>
                </a:cxn>
                <a:cxn ang="0">
                  <a:pos x="852" y="419"/>
                </a:cxn>
                <a:cxn ang="0">
                  <a:pos x="804" y="376"/>
                </a:cxn>
                <a:cxn ang="0">
                  <a:pos x="749" y="336"/>
                </a:cxn>
                <a:cxn ang="0">
                  <a:pos x="690" y="315"/>
                </a:cxn>
                <a:cxn ang="0">
                  <a:pos x="700" y="353"/>
                </a:cxn>
                <a:cxn ang="0">
                  <a:pos x="727" y="386"/>
                </a:cxn>
                <a:cxn ang="0">
                  <a:pos x="662" y="506"/>
                </a:cxn>
                <a:cxn ang="0">
                  <a:pos x="580" y="620"/>
                </a:cxn>
                <a:cxn ang="0">
                  <a:pos x="484" y="728"/>
                </a:cxn>
                <a:cxn ang="0">
                  <a:pos x="370" y="821"/>
                </a:cxn>
                <a:cxn ang="0">
                  <a:pos x="326" y="838"/>
                </a:cxn>
                <a:cxn ang="0">
                  <a:pos x="276" y="838"/>
                </a:cxn>
                <a:cxn ang="0">
                  <a:pos x="233" y="832"/>
                </a:cxn>
                <a:cxn ang="0">
                  <a:pos x="196" y="811"/>
                </a:cxn>
                <a:cxn ang="0">
                  <a:pos x="125" y="718"/>
                </a:cxn>
                <a:cxn ang="0">
                  <a:pos x="109" y="604"/>
                </a:cxn>
                <a:cxn ang="0">
                  <a:pos x="169" y="484"/>
                </a:cxn>
                <a:cxn ang="0">
                  <a:pos x="233" y="380"/>
                </a:cxn>
                <a:cxn ang="0">
                  <a:pos x="304" y="282"/>
                </a:cxn>
                <a:cxn ang="0">
                  <a:pos x="386" y="179"/>
                </a:cxn>
                <a:cxn ang="0">
                  <a:pos x="494" y="179"/>
                </a:cxn>
                <a:cxn ang="0">
                  <a:pos x="506" y="174"/>
                </a:cxn>
                <a:cxn ang="0">
                  <a:pos x="445" y="118"/>
                </a:cxn>
                <a:cxn ang="0">
                  <a:pos x="386" y="75"/>
                </a:cxn>
                <a:cxn ang="0">
                  <a:pos x="326" y="38"/>
                </a:cxn>
                <a:cxn ang="0">
                  <a:pos x="260" y="0"/>
                </a:cxn>
                <a:cxn ang="0">
                  <a:pos x="255" y="4"/>
                </a:cxn>
                <a:cxn ang="0">
                  <a:pos x="250" y="16"/>
                </a:cxn>
                <a:cxn ang="0">
                  <a:pos x="272" y="60"/>
                </a:cxn>
                <a:cxn ang="0">
                  <a:pos x="282" y="103"/>
                </a:cxn>
                <a:cxn ang="0">
                  <a:pos x="190" y="234"/>
                </a:cxn>
                <a:cxn ang="0">
                  <a:pos x="92" y="365"/>
                </a:cxn>
                <a:cxn ang="0">
                  <a:pos x="18" y="506"/>
                </a:cxn>
                <a:cxn ang="0">
                  <a:pos x="6" y="675"/>
                </a:cxn>
                <a:cxn ang="0">
                  <a:pos x="39" y="739"/>
                </a:cxn>
                <a:cxn ang="0">
                  <a:pos x="82" y="789"/>
                </a:cxn>
                <a:cxn ang="0">
                  <a:pos x="131" y="832"/>
                </a:cxn>
                <a:cxn ang="0">
                  <a:pos x="185" y="866"/>
                </a:cxn>
                <a:cxn ang="0">
                  <a:pos x="223" y="882"/>
                </a:cxn>
                <a:cxn ang="0">
                  <a:pos x="250" y="892"/>
                </a:cxn>
              </a:cxnLst>
              <a:rect l="0" t="0" r="r" b="b"/>
              <a:pathLst>
                <a:path w="896" h="897">
                  <a:moveTo>
                    <a:pt x="250" y="892"/>
                  </a:moveTo>
                  <a:lnTo>
                    <a:pt x="304" y="897"/>
                  </a:lnTo>
                  <a:lnTo>
                    <a:pt x="359" y="892"/>
                  </a:lnTo>
                  <a:lnTo>
                    <a:pt x="407" y="876"/>
                  </a:lnTo>
                  <a:lnTo>
                    <a:pt x="451" y="849"/>
                  </a:lnTo>
                  <a:lnTo>
                    <a:pt x="494" y="821"/>
                  </a:lnTo>
                  <a:lnTo>
                    <a:pt x="533" y="783"/>
                  </a:lnTo>
                  <a:lnTo>
                    <a:pt x="570" y="746"/>
                  </a:lnTo>
                  <a:lnTo>
                    <a:pt x="604" y="707"/>
                  </a:lnTo>
                  <a:lnTo>
                    <a:pt x="625" y="675"/>
                  </a:lnTo>
                  <a:lnTo>
                    <a:pt x="651" y="648"/>
                  </a:lnTo>
                  <a:lnTo>
                    <a:pt x="674" y="620"/>
                  </a:lnTo>
                  <a:lnTo>
                    <a:pt x="695" y="587"/>
                  </a:lnTo>
                  <a:lnTo>
                    <a:pt x="717" y="561"/>
                  </a:lnTo>
                  <a:lnTo>
                    <a:pt x="738" y="533"/>
                  </a:lnTo>
                  <a:lnTo>
                    <a:pt x="761" y="506"/>
                  </a:lnTo>
                  <a:lnTo>
                    <a:pt x="782" y="479"/>
                  </a:lnTo>
                  <a:lnTo>
                    <a:pt x="889" y="484"/>
                  </a:lnTo>
                  <a:lnTo>
                    <a:pt x="889" y="479"/>
                  </a:lnTo>
                  <a:lnTo>
                    <a:pt x="896" y="473"/>
                  </a:lnTo>
                  <a:lnTo>
                    <a:pt x="896" y="469"/>
                  </a:lnTo>
                  <a:lnTo>
                    <a:pt x="896" y="463"/>
                  </a:lnTo>
                  <a:lnTo>
                    <a:pt x="874" y="440"/>
                  </a:lnTo>
                  <a:lnTo>
                    <a:pt x="852" y="419"/>
                  </a:lnTo>
                  <a:lnTo>
                    <a:pt x="825" y="397"/>
                  </a:lnTo>
                  <a:lnTo>
                    <a:pt x="804" y="376"/>
                  </a:lnTo>
                  <a:lnTo>
                    <a:pt x="776" y="353"/>
                  </a:lnTo>
                  <a:lnTo>
                    <a:pt x="749" y="336"/>
                  </a:lnTo>
                  <a:lnTo>
                    <a:pt x="717" y="326"/>
                  </a:lnTo>
                  <a:lnTo>
                    <a:pt x="690" y="315"/>
                  </a:lnTo>
                  <a:lnTo>
                    <a:pt x="690" y="336"/>
                  </a:lnTo>
                  <a:lnTo>
                    <a:pt x="700" y="353"/>
                  </a:lnTo>
                  <a:lnTo>
                    <a:pt x="717" y="370"/>
                  </a:lnTo>
                  <a:lnTo>
                    <a:pt x="727" y="386"/>
                  </a:lnTo>
                  <a:lnTo>
                    <a:pt x="695" y="446"/>
                  </a:lnTo>
                  <a:lnTo>
                    <a:pt x="662" y="506"/>
                  </a:lnTo>
                  <a:lnTo>
                    <a:pt x="625" y="565"/>
                  </a:lnTo>
                  <a:lnTo>
                    <a:pt x="580" y="620"/>
                  </a:lnTo>
                  <a:lnTo>
                    <a:pt x="533" y="679"/>
                  </a:lnTo>
                  <a:lnTo>
                    <a:pt x="484" y="728"/>
                  </a:lnTo>
                  <a:lnTo>
                    <a:pt x="429" y="778"/>
                  </a:lnTo>
                  <a:lnTo>
                    <a:pt x="370" y="821"/>
                  </a:lnTo>
                  <a:lnTo>
                    <a:pt x="347" y="832"/>
                  </a:lnTo>
                  <a:lnTo>
                    <a:pt x="326" y="838"/>
                  </a:lnTo>
                  <a:lnTo>
                    <a:pt x="304" y="838"/>
                  </a:lnTo>
                  <a:lnTo>
                    <a:pt x="276" y="838"/>
                  </a:lnTo>
                  <a:lnTo>
                    <a:pt x="255" y="838"/>
                  </a:lnTo>
                  <a:lnTo>
                    <a:pt x="233" y="832"/>
                  </a:lnTo>
                  <a:lnTo>
                    <a:pt x="212" y="821"/>
                  </a:lnTo>
                  <a:lnTo>
                    <a:pt x="196" y="811"/>
                  </a:lnTo>
                  <a:lnTo>
                    <a:pt x="153" y="768"/>
                  </a:lnTo>
                  <a:lnTo>
                    <a:pt x="125" y="718"/>
                  </a:lnTo>
                  <a:lnTo>
                    <a:pt x="113" y="664"/>
                  </a:lnTo>
                  <a:lnTo>
                    <a:pt x="109" y="604"/>
                  </a:lnTo>
                  <a:lnTo>
                    <a:pt x="136" y="544"/>
                  </a:lnTo>
                  <a:lnTo>
                    <a:pt x="169" y="484"/>
                  </a:lnTo>
                  <a:lnTo>
                    <a:pt x="196" y="429"/>
                  </a:lnTo>
                  <a:lnTo>
                    <a:pt x="233" y="380"/>
                  </a:lnTo>
                  <a:lnTo>
                    <a:pt x="266" y="331"/>
                  </a:lnTo>
                  <a:lnTo>
                    <a:pt x="304" y="282"/>
                  </a:lnTo>
                  <a:lnTo>
                    <a:pt x="343" y="234"/>
                  </a:lnTo>
                  <a:lnTo>
                    <a:pt x="386" y="179"/>
                  </a:lnTo>
                  <a:lnTo>
                    <a:pt x="494" y="185"/>
                  </a:lnTo>
                  <a:lnTo>
                    <a:pt x="494" y="179"/>
                  </a:lnTo>
                  <a:lnTo>
                    <a:pt x="500" y="174"/>
                  </a:lnTo>
                  <a:lnTo>
                    <a:pt x="506" y="174"/>
                  </a:lnTo>
                  <a:lnTo>
                    <a:pt x="478" y="147"/>
                  </a:lnTo>
                  <a:lnTo>
                    <a:pt x="445" y="118"/>
                  </a:lnTo>
                  <a:lnTo>
                    <a:pt x="417" y="97"/>
                  </a:lnTo>
                  <a:lnTo>
                    <a:pt x="386" y="75"/>
                  </a:lnTo>
                  <a:lnTo>
                    <a:pt x="359" y="54"/>
                  </a:lnTo>
                  <a:lnTo>
                    <a:pt x="326" y="38"/>
                  </a:lnTo>
                  <a:lnTo>
                    <a:pt x="294" y="16"/>
                  </a:lnTo>
                  <a:lnTo>
                    <a:pt x="260" y="0"/>
                  </a:lnTo>
                  <a:lnTo>
                    <a:pt x="255" y="0"/>
                  </a:lnTo>
                  <a:lnTo>
                    <a:pt x="255" y="4"/>
                  </a:lnTo>
                  <a:lnTo>
                    <a:pt x="250" y="10"/>
                  </a:lnTo>
                  <a:lnTo>
                    <a:pt x="250" y="16"/>
                  </a:lnTo>
                  <a:lnTo>
                    <a:pt x="255" y="38"/>
                  </a:lnTo>
                  <a:lnTo>
                    <a:pt x="272" y="60"/>
                  </a:lnTo>
                  <a:lnTo>
                    <a:pt x="282" y="75"/>
                  </a:lnTo>
                  <a:lnTo>
                    <a:pt x="282" y="103"/>
                  </a:lnTo>
                  <a:lnTo>
                    <a:pt x="239" y="168"/>
                  </a:lnTo>
                  <a:lnTo>
                    <a:pt x="190" y="234"/>
                  </a:lnTo>
                  <a:lnTo>
                    <a:pt x="141" y="299"/>
                  </a:lnTo>
                  <a:lnTo>
                    <a:pt x="92" y="365"/>
                  </a:lnTo>
                  <a:lnTo>
                    <a:pt x="49" y="435"/>
                  </a:lnTo>
                  <a:lnTo>
                    <a:pt x="18" y="506"/>
                  </a:lnTo>
                  <a:lnTo>
                    <a:pt x="0" y="587"/>
                  </a:lnTo>
                  <a:lnTo>
                    <a:pt x="6" y="675"/>
                  </a:lnTo>
                  <a:lnTo>
                    <a:pt x="22" y="707"/>
                  </a:lnTo>
                  <a:lnTo>
                    <a:pt x="39" y="739"/>
                  </a:lnTo>
                  <a:lnTo>
                    <a:pt x="55" y="768"/>
                  </a:lnTo>
                  <a:lnTo>
                    <a:pt x="82" y="789"/>
                  </a:lnTo>
                  <a:lnTo>
                    <a:pt x="103" y="811"/>
                  </a:lnTo>
                  <a:lnTo>
                    <a:pt x="131" y="832"/>
                  </a:lnTo>
                  <a:lnTo>
                    <a:pt x="159" y="849"/>
                  </a:lnTo>
                  <a:lnTo>
                    <a:pt x="185" y="866"/>
                  </a:lnTo>
                  <a:lnTo>
                    <a:pt x="207" y="870"/>
                  </a:lnTo>
                  <a:lnTo>
                    <a:pt x="223" y="882"/>
                  </a:lnTo>
                  <a:lnTo>
                    <a:pt x="233" y="887"/>
                  </a:lnTo>
                  <a:lnTo>
                    <a:pt x="250" y="892"/>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86" name="Freeform 62"/>
            <p:cNvSpPr>
              <a:spLocks noEditPoints="1"/>
            </p:cNvSpPr>
            <p:nvPr userDrawn="1"/>
          </p:nvSpPr>
          <p:spPr bwMode="auto">
            <a:xfrm>
              <a:off x="1261" y="2782"/>
              <a:ext cx="34" cy="42"/>
            </a:xfrm>
            <a:custGeom>
              <a:avLst/>
              <a:gdLst/>
              <a:ahLst/>
              <a:cxnLst>
                <a:cxn ang="0">
                  <a:pos x="261" y="713"/>
                </a:cxn>
                <a:cxn ang="0">
                  <a:pos x="261" y="702"/>
                </a:cxn>
                <a:cxn ang="0">
                  <a:pos x="169" y="696"/>
                </a:cxn>
                <a:cxn ang="0">
                  <a:pos x="157" y="696"/>
                </a:cxn>
                <a:cxn ang="0">
                  <a:pos x="129" y="533"/>
                </a:cxn>
                <a:cxn ang="0">
                  <a:pos x="173" y="495"/>
                </a:cxn>
                <a:cxn ang="0">
                  <a:pos x="222" y="468"/>
                </a:cxn>
                <a:cxn ang="0">
                  <a:pos x="271" y="440"/>
                </a:cxn>
                <a:cxn ang="0">
                  <a:pos x="326" y="419"/>
                </a:cxn>
                <a:cxn ang="0">
                  <a:pos x="402" y="474"/>
                </a:cxn>
                <a:cxn ang="0">
                  <a:pos x="449" y="544"/>
                </a:cxn>
                <a:cxn ang="0">
                  <a:pos x="449" y="554"/>
                </a:cxn>
                <a:cxn ang="0">
                  <a:pos x="439" y="572"/>
                </a:cxn>
                <a:cxn ang="0">
                  <a:pos x="406" y="598"/>
                </a:cxn>
                <a:cxn ang="0">
                  <a:pos x="402" y="621"/>
                </a:cxn>
                <a:cxn ang="0">
                  <a:pos x="406" y="637"/>
                </a:cxn>
                <a:cxn ang="0">
                  <a:pos x="710" y="490"/>
                </a:cxn>
                <a:cxn ang="0">
                  <a:pos x="710" y="474"/>
                </a:cxn>
                <a:cxn ang="0">
                  <a:pos x="700" y="463"/>
                </a:cxn>
                <a:cxn ang="0">
                  <a:pos x="624" y="474"/>
                </a:cxn>
                <a:cxn ang="0">
                  <a:pos x="559" y="434"/>
                </a:cxn>
                <a:cxn ang="0">
                  <a:pos x="427" y="326"/>
                </a:cxn>
                <a:cxn ang="0">
                  <a:pos x="303" y="201"/>
                </a:cxn>
                <a:cxn ang="0">
                  <a:pos x="179" y="87"/>
                </a:cxn>
                <a:cxn ang="0">
                  <a:pos x="38" y="0"/>
                </a:cxn>
                <a:cxn ang="0">
                  <a:pos x="15" y="16"/>
                </a:cxn>
                <a:cxn ang="0">
                  <a:pos x="0" y="21"/>
                </a:cxn>
                <a:cxn ang="0">
                  <a:pos x="32" y="403"/>
                </a:cxn>
                <a:cxn ang="0">
                  <a:pos x="49" y="785"/>
                </a:cxn>
                <a:cxn ang="0">
                  <a:pos x="22" y="810"/>
                </a:cxn>
                <a:cxn ang="0">
                  <a:pos x="5" y="832"/>
                </a:cxn>
                <a:cxn ang="0">
                  <a:pos x="22" y="855"/>
                </a:cxn>
                <a:cxn ang="0">
                  <a:pos x="239" y="370"/>
                </a:cxn>
                <a:cxn ang="0">
                  <a:pos x="239" y="360"/>
                </a:cxn>
                <a:cxn ang="0">
                  <a:pos x="222" y="310"/>
                </a:cxn>
                <a:cxn ang="0">
                  <a:pos x="151" y="245"/>
                </a:cxn>
                <a:cxn ang="0">
                  <a:pos x="108" y="218"/>
                </a:cxn>
                <a:cxn ang="0">
                  <a:pos x="98" y="218"/>
                </a:cxn>
                <a:cxn ang="0">
                  <a:pos x="129" y="419"/>
                </a:cxn>
              </a:cxnLst>
              <a:rect l="0" t="0" r="r" b="b"/>
              <a:pathLst>
                <a:path w="710" h="860">
                  <a:moveTo>
                    <a:pt x="22" y="855"/>
                  </a:moveTo>
                  <a:lnTo>
                    <a:pt x="261" y="713"/>
                  </a:lnTo>
                  <a:lnTo>
                    <a:pt x="261" y="708"/>
                  </a:lnTo>
                  <a:lnTo>
                    <a:pt x="261" y="702"/>
                  </a:lnTo>
                  <a:lnTo>
                    <a:pt x="255" y="696"/>
                  </a:lnTo>
                  <a:lnTo>
                    <a:pt x="169" y="696"/>
                  </a:lnTo>
                  <a:lnTo>
                    <a:pt x="162" y="696"/>
                  </a:lnTo>
                  <a:lnTo>
                    <a:pt x="157" y="696"/>
                  </a:lnTo>
                  <a:lnTo>
                    <a:pt x="157" y="692"/>
                  </a:lnTo>
                  <a:lnTo>
                    <a:pt x="129" y="533"/>
                  </a:lnTo>
                  <a:lnTo>
                    <a:pt x="151" y="511"/>
                  </a:lnTo>
                  <a:lnTo>
                    <a:pt x="173" y="495"/>
                  </a:lnTo>
                  <a:lnTo>
                    <a:pt x="195" y="480"/>
                  </a:lnTo>
                  <a:lnTo>
                    <a:pt x="222" y="468"/>
                  </a:lnTo>
                  <a:lnTo>
                    <a:pt x="243" y="452"/>
                  </a:lnTo>
                  <a:lnTo>
                    <a:pt x="271" y="440"/>
                  </a:lnTo>
                  <a:lnTo>
                    <a:pt x="298" y="430"/>
                  </a:lnTo>
                  <a:lnTo>
                    <a:pt x="326" y="419"/>
                  </a:lnTo>
                  <a:lnTo>
                    <a:pt x="363" y="446"/>
                  </a:lnTo>
                  <a:lnTo>
                    <a:pt x="402" y="474"/>
                  </a:lnTo>
                  <a:lnTo>
                    <a:pt x="427" y="511"/>
                  </a:lnTo>
                  <a:lnTo>
                    <a:pt x="449" y="544"/>
                  </a:lnTo>
                  <a:lnTo>
                    <a:pt x="449" y="550"/>
                  </a:lnTo>
                  <a:lnTo>
                    <a:pt x="449" y="554"/>
                  </a:lnTo>
                  <a:lnTo>
                    <a:pt x="449" y="561"/>
                  </a:lnTo>
                  <a:lnTo>
                    <a:pt x="439" y="572"/>
                  </a:lnTo>
                  <a:lnTo>
                    <a:pt x="423" y="582"/>
                  </a:lnTo>
                  <a:lnTo>
                    <a:pt x="406" y="598"/>
                  </a:lnTo>
                  <a:lnTo>
                    <a:pt x="402" y="615"/>
                  </a:lnTo>
                  <a:lnTo>
                    <a:pt x="402" y="621"/>
                  </a:lnTo>
                  <a:lnTo>
                    <a:pt x="402" y="631"/>
                  </a:lnTo>
                  <a:lnTo>
                    <a:pt x="406" y="637"/>
                  </a:lnTo>
                  <a:lnTo>
                    <a:pt x="412" y="642"/>
                  </a:lnTo>
                  <a:lnTo>
                    <a:pt x="710" y="490"/>
                  </a:lnTo>
                  <a:lnTo>
                    <a:pt x="710" y="484"/>
                  </a:lnTo>
                  <a:lnTo>
                    <a:pt x="710" y="474"/>
                  </a:lnTo>
                  <a:lnTo>
                    <a:pt x="706" y="468"/>
                  </a:lnTo>
                  <a:lnTo>
                    <a:pt x="700" y="463"/>
                  </a:lnTo>
                  <a:lnTo>
                    <a:pt x="661" y="474"/>
                  </a:lnTo>
                  <a:lnTo>
                    <a:pt x="624" y="474"/>
                  </a:lnTo>
                  <a:lnTo>
                    <a:pt x="586" y="463"/>
                  </a:lnTo>
                  <a:lnTo>
                    <a:pt x="559" y="434"/>
                  </a:lnTo>
                  <a:lnTo>
                    <a:pt x="494" y="387"/>
                  </a:lnTo>
                  <a:lnTo>
                    <a:pt x="427" y="326"/>
                  </a:lnTo>
                  <a:lnTo>
                    <a:pt x="369" y="267"/>
                  </a:lnTo>
                  <a:lnTo>
                    <a:pt x="303" y="201"/>
                  </a:lnTo>
                  <a:lnTo>
                    <a:pt x="239" y="141"/>
                  </a:lnTo>
                  <a:lnTo>
                    <a:pt x="179" y="87"/>
                  </a:lnTo>
                  <a:lnTo>
                    <a:pt x="108" y="37"/>
                  </a:lnTo>
                  <a:lnTo>
                    <a:pt x="38" y="0"/>
                  </a:lnTo>
                  <a:lnTo>
                    <a:pt x="28" y="5"/>
                  </a:lnTo>
                  <a:lnTo>
                    <a:pt x="15" y="16"/>
                  </a:lnTo>
                  <a:lnTo>
                    <a:pt x="10" y="21"/>
                  </a:lnTo>
                  <a:lnTo>
                    <a:pt x="0" y="21"/>
                  </a:lnTo>
                  <a:lnTo>
                    <a:pt x="5" y="212"/>
                  </a:lnTo>
                  <a:lnTo>
                    <a:pt x="32" y="403"/>
                  </a:lnTo>
                  <a:lnTo>
                    <a:pt x="59" y="598"/>
                  </a:lnTo>
                  <a:lnTo>
                    <a:pt x="49" y="785"/>
                  </a:lnTo>
                  <a:lnTo>
                    <a:pt x="32" y="800"/>
                  </a:lnTo>
                  <a:lnTo>
                    <a:pt x="22" y="810"/>
                  </a:lnTo>
                  <a:lnTo>
                    <a:pt x="15" y="822"/>
                  </a:lnTo>
                  <a:lnTo>
                    <a:pt x="5" y="832"/>
                  </a:lnTo>
                  <a:lnTo>
                    <a:pt x="15" y="860"/>
                  </a:lnTo>
                  <a:lnTo>
                    <a:pt x="22" y="855"/>
                  </a:lnTo>
                  <a:close/>
                  <a:moveTo>
                    <a:pt x="135" y="419"/>
                  </a:moveTo>
                  <a:lnTo>
                    <a:pt x="239" y="370"/>
                  </a:lnTo>
                  <a:lnTo>
                    <a:pt x="239" y="364"/>
                  </a:lnTo>
                  <a:lnTo>
                    <a:pt x="239" y="360"/>
                  </a:lnTo>
                  <a:lnTo>
                    <a:pt x="243" y="354"/>
                  </a:lnTo>
                  <a:lnTo>
                    <a:pt x="222" y="310"/>
                  </a:lnTo>
                  <a:lnTo>
                    <a:pt x="190" y="277"/>
                  </a:lnTo>
                  <a:lnTo>
                    <a:pt x="151" y="245"/>
                  </a:lnTo>
                  <a:lnTo>
                    <a:pt x="114" y="218"/>
                  </a:lnTo>
                  <a:lnTo>
                    <a:pt x="108" y="218"/>
                  </a:lnTo>
                  <a:lnTo>
                    <a:pt x="102" y="218"/>
                  </a:lnTo>
                  <a:lnTo>
                    <a:pt x="98" y="218"/>
                  </a:lnTo>
                  <a:lnTo>
                    <a:pt x="114" y="397"/>
                  </a:lnTo>
                  <a:lnTo>
                    <a:pt x="129" y="419"/>
                  </a:lnTo>
                  <a:lnTo>
                    <a:pt x="135" y="419"/>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87" name="Freeform 63"/>
            <p:cNvSpPr>
              <a:spLocks/>
            </p:cNvSpPr>
            <p:nvPr userDrawn="1"/>
          </p:nvSpPr>
          <p:spPr bwMode="auto">
            <a:xfrm>
              <a:off x="1588" y="2772"/>
              <a:ext cx="32" cy="38"/>
            </a:xfrm>
            <a:custGeom>
              <a:avLst/>
              <a:gdLst/>
              <a:ahLst/>
              <a:cxnLst>
                <a:cxn ang="0">
                  <a:pos x="304" y="756"/>
                </a:cxn>
                <a:cxn ang="0">
                  <a:pos x="357" y="740"/>
                </a:cxn>
                <a:cxn ang="0">
                  <a:pos x="407" y="707"/>
                </a:cxn>
                <a:cxn ang="0">
                  <a:pos x="444" y="664"/>
                </a:cxn>
                <a:cxn ang="0">
                  <a:pos x="477" y="588"/>
                </a:cxn>
                <a:cxn ang="0">
                  <a:pos x="467" y="489"/>
                </a:cxn>
                <a:cxn ang="0">
                  <a:pos x="407" y="375"/>
                </a:cxn>
                <a:cxn ang="0">
                  <a:pos x="325" y="233"/>
                </a:cxn>
                <a:cxn ang="0">
                  <a:pos x="330" y="125"/>
                </a:cxn>
                <a:cxn ang="0">
                  <a:pos x="363" y="86"/>
                </a:cxn>
                <a:cxn ang="0">
                  <a:pos x="434" y="71"/>
                </a:cxn>
                <a:cxn ang="0">
                  <a:pos x="514" y="98"/>
                </a:cxn>
                <a:cxn ang="0">
                  <a:pos x="553" y="163"/>
                </a:cxn>
                <a:cxn ang="0">
                  <a:pos x="559" y="228"/>
                </a:cxn>
                <a:cxn ang="0">
                  <a:pos x="559" y="273"/>
                </a:cxn>
                <a:cxn ang="0">
                  <a:pos x="575" y="277"/>
                </a:cxn>
                <a:cxn ang="0">
                  <a:pos x="624" y="212"/>
                </a:cxn>
                <a:cxn ang="0">
                  <a:pos x="651" y="125"/>
                </a:cxn>
                <a:cxn ang="0">
                  <a:pos x="591" y="76"/>
                </a:cxn>
                <a:cxn ang="0">
                  <a:pos x="521" y="38"/>
                </a:cxn>
                <a:cxn ang="0">
                  <a:pos x="439" y="11"/>
                </a:cxn>
                <a:cxn ang="0">
                  <a:pos x="351" y="0"/>
                </a:cxn>
                <a:cxn ang="0">
                  <a:pos x="255" y="38"/>
                </a:cxn>
                <a:cxn ang="0">
                  <a:pos x="194" y="103"/>
                </a:cxn>
                <a:cxn ang="0">
                  <a:pos x="194" y="255"/>
                </a:cxn>
                <a:cxn ang="0">
                  <a:pos x="260" y="370"/>
                </a:cxn>
                <a:cxn ang="0">
                  <a:pos x="325" y="474"/>
                </a:cxn>
                <a:cxn ang="0">
                  <a:pos x="335" y="599"/>
                </a:cxn>
                <a:cxn ang="0">
                  <a:pos x="293" y="652"/>
                </a:cxn>
                <a:cxn ang="0">
                  <a:pos x="234" y="692"/>
                </a:cxn>
                <a:cxn ang="0">
                  <a:pos x="157" y="675"/>
                </a:cxn>
                <a:cxn ang="0">
                  <a:pos x="97" y="631"/>
                </a:cxn>
                <a:cxn ang="0">
                  <a:pos x="71" y="538"/>
                </a:cxn>
                <a:cxn ang="0">
                  <a:pos x="71" y="446"/>
                </a:cxn>
                <a:cxn ang="0">
                  <a:pos x="65" y="436"/>
                </a:cxn>
                <a:cxn ang="0">
                  <a:pos x="53" y="436"/>
                </a:cxn>
                <a:cxn ang="0">
                  <a:pos x="10" y="511"/>
                </a:cxn>
                <a:cxn ang="0">
                  <a:pos x="0" y="609"/>
                </a:cxn>
                <a:cxn ang="0">
                  <a:pos x="47" y="670"/>
                </a:cxn>
                <a:cxn ang="0">
                  <a:pos x="114" y="717"/>
                </a:cxn>
                <a:cxn ang="0">
                  <a:pos x="189" y="745"/>
                </a:cxn>
                <a:cxn ang="0">
                  <a:pos x="277" y="762"/>
                </a:cxn>
              </a:cxnLst>
              <a:rect l="0" t="0" r="r" b="b"/>
              <a:pathLst>
                <a:path w="651" h="762">
                  <a:moveTo>
                    <a:pt x="277" y="762"/>
                  </a:moveTo>
                  <a:lnTo>
                    <a:pt x="304" y="756"/>
                  </a:lnTo>
                  <a:lnTo>
                    <a:pt x="330" y="750"/>
                  </a:lnTo>
                  <a:lnTo>
                    <a:pt x="357" y="740"/>
                  </a:lnTo>
                  <a:lnTo>
                    <a:pt x="385" y="723"/>
                  </a:lnTo>
                  <a:lnTo>
                    <a:pt x="407" y="707"/>
                  </a:lnTo>
                  <a:lnTo>
                    <a:pt x="428" y="686"/>
                  </a:lnTo>
                  <a:lnTo>
                    <a:pt x="444" y="664"/>
                  </a:lnTo>
                  <a:lnTo>
                    <a:pt x="461" y="636"/>
                  </a:lnTo>
                  <a:lnTo>
                    <a:pt x="477" y="588"/>
                  </a:lnTo>
                  <a:lnTo>
                    <a:pt x="477" y="538"/>
                  </a:lnTo>
                  <a:lnTo>
                    <a:pt x="467" y="489"/>
                  </a:lnTo>
                  <a:lnTo>
                    <a:pt x="449" y="446"/>
                  </a:lnTo>
                  <a:lnTo>
                    <a:pt x="407" y="375"/>
                  </a:lnTo>
                  <a:lnTo>
                    <a:pt x="357" y="304"/>
                  </a:lnTo>
                  <a:lnTo>
                    <a:pt x="325" y="233"/>
                  </a:lnTo>
                  <a:lnTo>
                    <a:pt x="320" y="152"/>
                  </a:lnTo>
                  <a:lnTo>
                    <a:pt x="330" y="125"/>
                  </a:lnTo>
                  <a:lnTo>
                    <a:pt x="347" y="103"/>
                  </a:lnTo>
                  <a:lnTo>
                    <a:pt x="363" y="86"/>
                  </a:lnTo>
                  <a:lnTo>
                    <a:pt x="391" y="76"/>
                  </a:lnTo>
                  <a:lnTo>
                    <a:pt x="434" y="71"/>
                  </a:lnTo>
                  <a:lnTo>
                    <a:pt x="477" y="82"/>
                  </a:lnTo>
                  <a:lnTo>
                    <a:pt x="514" y="98"/>
                  </a:lnTo>
                  <a:lnTo>
                    <a:pt x="548" y="125"/>
                  </a:lnTo>
                  <a:lnTo>
                    <a:pt x="553" y="163"/>
                  </a:lnTo>
                  <a:lnTo>
                    <a:pt x="553" y="196"/>
                  </a:lnTo>
                  <a:lnTo>
                    <a:pt x="559" y="228"/>
                  </a:lnTo>
                  <a:lnTo>
                    <a:pt x="559" y="267"/>
                  </a:lnTo>
                  <a:lnTo>
                    <a:pt x="559" y="273"/>
                  </a:lnTo>
                  <a:lnTo>
                    <a:pt x="563" y="277"/>
                  </a:lnTo>
                  <a:lnTo>
                    <a:pt x="575" y="277"/>
                  </a:lnTo>
                  <a:lnTo>
                    <a:pt x="602" y="245"/>
                  </a:lnTo>
                  <a:lnTo>
                    <a:pt x="624" y="212"/>
                  </a:lnTo>
                  <a:lnTo>
                    <a:pt x="639" y="169"/>
                  </a:lnTo>
                  <a:lnTo>
                    <a:pt x="651" y="125"/>
                  </a:lnTo>
                  <a:lnTo>
                    <a:pt x="624" y="103"/>
                  </a:lnTo>
                  <a:lnTo>
                    <a:pt x="591" y="76"/>
                  </a:lnTo>
                  <a:lnTo>
                    <a:pt x="559" y="54"/>
                  </a:lnTo>
                  <a:lnTo>
                    <a:pt x="521" y="38"/>
                  </a:lnTo>
                  <a:lnTo>
                    <a:pt x="482" y="21"/>
                  </a:lnTo>
                  <a:lnTo>
                    <a:pt x="439" y="11"/>
                  </a:lnTo>
                  <a:lnTo>
                    <a:pt x="397" y="0"/>
                  </a:lnTo>
                  <a:lnTo>
                    <a:pt x="351" y="0"/>
                  </a:lnTo>
                  <a:lnTo>
                    <a:pt x="298" y="15"/>
                  </a:lnTo>
                  <a:lnTo>
                    <a:pt x="255" y="38"/>
                  </a:lnTo>
                  <a:lnTo>
                    <a:pt x="222" y="71"/>
                  </a:lnTo>
                  <a:lnTo>
                    <a:pt x="194" y="103"/>
                  </a:lnTo>
                  <a:lnTo>
                    <a:pt x="179" y="185"/>
                  </a:lnTo>
                  <a:lnTo>
                    <a:pt x="194" y="255"/>
                  </a:lnTo>
                  <a:lnTo>
                    <a:pt x="222" y="320"/>
                  </a:lnTo>
                  <a:lnTo>
                    <a:pt x="260" y="370"/>
                  </a:lnTo>
                  <a:lnTo>
                    <a:pt x="298" y="418"/>
                  </a:lnTo>
                  <a:lnTo>
                    <a:pt x="325" y="474"/>
                  </a:lnTo>
                  <a:lnTo>
                    <a:pt x="341" y="538"/>
                  </a:lnTo>
                  <a:lnTo>
                    <a:pt x="335" y="599"/>
                  </a:lnTo>
                  <a:lnTo>
                    <a:pt x="314" y="625"/>
                  </a:lnTo>
                  <a:lnTo>
                    <a:pt x="293" y="652"/>
                  </a:lnTo>
                  <a:lnTo>
                    <a:pt x="265" y="675"/>
                  </a:lnTo>
                  <a:lnTo>
                    <a:pt x="234" y="692"/>
                  </a:lnTo>
                  <a:lnTo>
                    <a:pt x="189" y="686"/>
                  </a:lnTo>
                  <a:lnTo>
                    <a:pt x="157" y="675"/>
                  </a:lnTo>
                  <a:lnTo>
                    <a:pt x="124" y="658"/>
                  </a:lnTo>
                  <a:lnTo>
                    <a:pt x="97" y="631"/>
                  </a:lnTo>
                  <a:lnTo>
                    <a:pt x="76" y="588"/>
                  </a:lnTo>
                  <a:lnTo>
                    <a:pt x="71" y="538"/>
                  </a:lnTo>
                  <a:lnTo>
                    <a:pt x="65" y="489"/>
                  </a:lnTo>
                  <a:lnTo>
                    <a:pt x="71" y="446"/>
                  </a:lnTo>
                  <a:lnTo>
                    <a:pt x="65" y="440"/>
                  </a:lnTo>
                  <a:lnTo>
                    <a:pt x="65" y="436"/>
                  </a:lnTo>
                  <a:lnTo>
                    <a:pt x="59" y="436"/>
                  </a:lnTo>
                  <a:lnTo>
                    <a:pt x="53" y="436"/>
                  </a:lnTo>
                  <a:lnTo>
                    <a:pt x="32" y="474"/>
                  </a:lnTo>
                  <a:lnTo>
                    <a:pt x="10" y="511"/>
                  </a:lnTo>
                  <a:lnTo>
                    <a:pt x="0" y="560"/>
                  </a:lnTo>
                  <a:lnTo>
                    <a:pt x="0" y="609"/>
                  </a:lnTo>
                  <a:lnTo>
                    <a:pt x="22" y="642"/>
                  </a:lnTo>
                  <a:lnTo>
                    <a:pt x="47" y="670"/>
                  </a:lnTo>
                  <a:lnTo>
                    <a:pt x="81" y="696"/>
                  </a:lnTo>
                  <a:lnTo>
                    <a:pt x="114" y="717"/>
                  </a:lnTo>
                  <a:lnTo>
                    <a:pt x="151" y="735"/>
                  </a:lnTo>
                  <a:lnTo>
                    <a:pt x="189" y="745"/>
                  </a:lnTo>
                  <a:lnTo>
                    <a:pt x="234" y="756"/>
                  </a:lnTo>
                  <a:lnTo>
                    <a:pt x="277" y="762"/>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88" name="Freeform 64"/>
            <p:cNvSpPr>
              <a:spLocks/>
            </p:cNvSpPr>
            <p:nvPr userDrawn="1"/>
          </p:nvSpPr>
          <p:spPr bwMode="auto">
            <a:xfrm>
              <a:off x="1629" y="2799"/>
              <a:ext cx="5" cy="8"/>
            </a:xfrm>
            <a:custGeom>
              <a:avLst/>
              <a:gdLst/>
              <a:ahLst/>
              <a:cxnLst>
                <a:cxn ang="0">
                  <a:pos x="54" y="147"/>
                </a:cxn>
                <a:cxn ang="0">
                  <a:pos x="140" y="99"/>
                </a:cxn>
                <a:cxn ang="0">
                  <a:pos x="140" y="77"/>
                </a:cxn>
                <a:cxn ang="0">
                  <a:pos x="140" y="53"/>
                </a:cxn>
                <a:cxn ang="0">
                  <a:pos x="130" y="32"/>
                </a:cxn>
                <a:cxn ang="0">
                  <a:pos x="118" y="16"/>
                </a:cxn>
                <a:cxn ang="0">
                  <a:pos x="103" y="6"/>
                </a:cxn>
                <a:cxn ang="0">
                  <a:pos x="75" y="0"/>
                </a:cxn>
                <a:cxn ang="0">
                  <a:pos x="54" y="0"/>
                </a:cxn>
                <a:cxn ang="0">
                  <a:pos x="33" y="10"/>
                </a:cxn>
                <a:cxn ang="0">
                  <a:pos x="21" y="16"/>
                </a:cxn>
                <a:cxn ang="0">
                  <a:pos x="17" y="28"/>
                </a:cxn>
                <a:cxn ang="0">
                  <a:pos x="5" y="32"/>
                </a:cxn>
                <a:cxn ang="0">
                  <a:pos x="0" y="43"/>
                </a:cxn>
                <a:cxn ang="0">
                  <a:pos x="5" y="109"/>
                </a:cxn>
                <a:cxn ang="0">
                  <a:pos x="11" y="120"/>
                </a:cxn>
                <a:cxn ang="0">
                  <a:pos x="21" y="130"/>
                </a:cxn>
                <a:cxn ang="0">
                  <a:pos x="38" y="142"/>
                </a:cxn>
                <a:cxn ang="0">
                  <a:pos x="54" y="147"/>
                </a:cxn>
              </a:cxnLst>
              <a:rect l="0" t="0" r="r" b="b"/>
              <a:pathLst>
                <a:path w="140" h="147">
                  <a:moveTo>
                    <a:pt x="54" y="147"/>
                  </a:moveTo>
                  <a:lnTo>
                    <a:pt x="140" y="99"/>
                  </a:lnTo>
                  <a:lnTo>
                    <a:pt x="140" y="77"/>
                  </a:lnTo>
                  <a:lnTo>
                    <a:pt x="140" y="53"/>
                  </a:lnTo>
                  <a:lnTo>
                    <a:pt x="130" y="32"/>
                  </a:lnTo>
                  <a:lnTo>
                    <a:pt x="118" y="16"/>
                  </a:lnTo>
                  <a:lnTo>
                    <a:pt x="103" y="6"/>
                  </a:lnTo>
                  <a:lnTo>
                    <a:pt x="75" y="0"/>
                  </a:lnTo>
                  <a:lnTo>
                    <a:pt x="54" y="0"/>
                  </a:lnTo>
                  <a:lnTo>
                    <a:pt x="33" y="10"/>
                  </a:lnTo>
                  <a:lnTo>
                    <a:pt x="21" y="16"/>
                  </a:lnTo>
                  <a:lnTo>
                    <a:pt x="17" y="28"/>
                  </a:lnTo>
                  <a:lnTo>
                    <a:pt x="5" y="32"/>
                  </a:lnTo>
                  <a:lnTo>
                    <a:pt x="0" y="43"/>
                  </a:lnTo>
                  <a:lnTo>
                    <a:pt x="5" y="109"/>
                  </a:lnTo>
                  <a:lnTo>
                    <a:pt x="11" y="120"/>
                  </a:lnTo>
                  <a:lnTo>
                    <a:pt x="21" y="130"/>
                  </a:lnTo>
                  <a:lnTo>
                    <a:pt x="38" y="142"/>
                  </a:lnTo>
                  <a:lnTo>
                    <a:pt x="54" y="147"/>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89" name="Freeform 65"/>
            <p:cNvSpPr>
              <a:spLocks/>
            </p:cNvSpPr>
            <p:nvPr userDrawn="1"/>
          </p:nvSpPr>
          <p:spPr bwMode="auto">
            <a:xfrm>
              <a:off x="1290" y="2756"/>
              <a:ext cx="41" cy="48"/>
            </a:xfrm>
            <a:custGeom>
              <a:avLst/>
              <a:gdLst/>
              <a:ahLst/>
              <a:cxnLst>
                <a:cxn ang="0">
                  <a:pos x="510" y="865"/>
                </a:cxn>
                <a:cxn ang="0">
                  <a:pos x="520" y="849"/>
                </a:cxn>
                <a:cxn ang="0">
                  <a:pos x="520" y="833"/>
                </a:cxn>
                <a:cxn ang="0">
                  <a:pos x="466" y="833"/>
                </a:cxn>
                <a:cxn ang="0">
                  <a:pos x="406" y="822"/>
                </a:cxn>
                <a:cxn ang="0">
                  <a:pos x="319" y="615"/>
                </a:cxn>
                <a:cxn ang="0">
                  <a:pos x="255" y="414"/>
                </a:cxn>
                <a:cxn ang="0">
                  <a:pos x="396" y="480"/>
                </a:cxn>
                <a:cxn ang="0">
                  <a:pos x="526" y="578"/>
                </a:cxn>
                <a:cxn ang="0">
                  <a:pos x="657" y="681"/>
                </a:cxn>
                <a:cxn ang="0">
                  <a:pos x="801" y="751"/>
                </a:cxn>
                <a:cxn ang="0">
                  <a:pos x="835" y="741"/>
                </a:cxn>
                <a:cxn ang="0">
                  <a:pos x="851" y="724"/>
                </a:cxn>
                <a:cxn ang="0">
                  <a:pos x="661" y="66"/>
                </a:cxn>
                <a:cxn ang="0">
                  <a:pos x="716" y="17"/>
                </a:cxn>
                <a:cxn ang="0">
                  <a:pos x="710" y="6"/>
                </a:cxn>
                <a:cxn ang="0">
                  <a:pos x="455" y="88"/>
                </a:cxn>
                <a:cxn ang="0">
                  <a:pos x="455" y="98"/>
                </a:cxn>
                <a:cxn ang="0">
                  <a:pos x="559" y="120"/>
                </a:cxn>
                <a:cxn ang="0">
                  <a:pos x="694" y="501"/>
                </a:cxn>
                <a:cxn ang="0">
                  <a:pos x="688" y="513"/>
                </a:cxn>
                <a:cxn ang="0">
                  <a:pos x="607" y="486"/>
                </a:cxn>
                <a:cxn ang="0">
                  <a:pos x="476" y="393"/>
                </a:cxn>
                <a:cxn ang="0">
                  <a:pos x="352" y="283"/>
                </a:cxn>
                <a:cxn ang="0">
                  <a:pos x="212" y="212"/>
                </a:cxn>
                <a:cxn ang="0">
                  <a:pos x="98" y="218"/>
                </a:cxn>
                <a:cxn ang="0">
                  <a:pos x="27" y="251"/>
                </a:cxn>
                <a:cxn ang="0">
                  <a:pos x="0" y="279"/>
                </a:cxn>
                <a:cxn ang="0">
                  <a:pos x="0" y="289"/>
                </a:cxn>
                <a:cxn ang="0">
                  <a:pos x="135" y="372"/>
                </a:cxn>
                <a:cxn ang="0">
                  <a:pos x="199" y="517"/>
                </a:cxn>
                <a:cxn ang="0">
                  <a:pos x="255" y="664"/>
                </a:cxn>
                <a:cxn ang="0">
                  <a:pos x="298" y="812"/>
                </a:cxn>
                <a:cxn ang="0">
                  <a:pos x="292" y="904"/>
                </a:cxn>
                <a:cxn ang="0">
                  <a:pos x="265" y="926"/>
                </a:cxn>
                <a:cxn ang="0">
                  <a:pos x="255" y="947"/>
                </a:cxn>
                <a:cxn ang="0">
                  <a:pos x="255" y="957"/>
                </a:cxn>
                <a:cxn ang="0">
                  <a:pos x="261" y="963"/>
                </a:cxn>
                <a:cxn ang="0">
                  <a:pos x="265" y="969"/>
                </a:cxn>
              </a:cxnLst>
              <a:rect l="0" t="0" r="r" b="b"/>
              <a:pathLst>
                <a:path w="851" h="969">
                  <a:moveTo>
                    <a:pt x="265" y="969"/>
                  </a:moveTo>
                  <a:lnTo>
                    <a:pt x="510" y="865"/>
                  </a:lnTo>
                  <a:lnTo>
                    <a:pt x="516" y="861"/>
                  </a:lnTo>
                  <a:lnTo>
                    <a:pt x="520" y="849"/>
                  </a:lnTo>
                  <a:lnTo>
                    <a:pt x="520" y="843"/>
                  </a:lnTo>
                  <a:lnTo>
                    <a:pt x="520" y="833"/>
                  </a:lnTo>
                  <a:lnTo>
                    <a:pt x="493" y="828"/>
                  </a:lnTo>
                  <a:lnTo>
                    <a:pt x="466" y="833"/>
                  </a:lnTo>
                  <a:lnTo>
                    <a:pt x="433" y="833"/>
                  </a:lnTo>
                  <a:lnTo>
                    <a:pt x="406" y="822"/>
                  </a:lnTo>
                  <a:lnTo>
                    <a:pt x="363" y="719"/>
                  </a:lnTo>
                  <a:lnTo>
                    <a:pt x="319" y="615"/>
                  </a:lnTo>
                  <a:lnTo>
                    <a:pt x="282" y="517"/>
                  </a:lnTo>
                  <a:lnTo>
                    <a:pt x="255" y="414"/>
                  </a:lnTo>
                  <a:lnTo>
                    <a:pt x="325" y="442"/>
                  </a:lnTo>
                  <a:lnTo>
                    <a:pt x="396" y="480"/>
                  </a:lnTo>
                  <a:lnTo>
                    <a:pt x="460" y="523"/>
                  </a:lnTo>
                  <a:lnTo>
                    <a:pt x="526" y="578"/>
                  </a:lnTo>
                  <a:lnTo>
                    <a:pt x="590" y="627"/>
                  </a:lnTo>
                  <a:lnTo>
                    <a:pt x="657" y="681"/>
                  </a:lnTo>
                  <a:lnTo>
                    <a:pt x="727" y="719"/>
                  </a:lnTo>
                  <a:lnTo>
                    <a:pt x="801" y="751"/>
                  </a:lnTo>
                  <a:lnTo>
                    <a:pt x="820" y="747"/>
                  </a:lnTo>
                  <a:lnTo>
                    <a:pt x="835" y="741"/>
                  </a:lnTo>
                  <a:lnTo>
                    <a:pt x="841" y="735"/>
                  </a:lnTo>
                  <a:lnTo>
                    <a:pt x="851" y="724"/>
                  </a:lnTo>
                  <a:lnTo>
                    <a:pt x="644" y="92"/>
                  </a:lnTo>
                  <a:lnTo>
                    <a:pt x="661" y="66"/>
                  </a:lnTo>
                  <a:lnTo>
                    <a:pt x="716" y="21"/>
                  </a:lnTo>
                  <a:lnTo>
                    <a:pt x="716" y="17"/>
                  </a:lnTo>
                  <a:lnTo>
                    <a:pt x="716" y="11"/>
                  </a:lnTo>
                  <a:lnTo>
                    <a:pt x="710" y="6"/>
                  </a:lnTo>
                  <a:lnTo>
                    <a:pt x="706" y="0"/>
                  </a:lnTo>
                  <a:lnTo>
                    <a:pt x="455" y="88"/>
                  </a:lnTo>
                  <a:lnTo>
                    <a:pt x="455" y="92"/>
                  </a:lnTo>
                  <a:lnTo>
                    <a:pt x="455" y="98"/>
                  </a:lnTo>
                  <a:lnTo>
                    <a:pt x="455" y="104"/>
                  </a:lnTo>
                  <a:lnTo>
                    <a:pt x="559" y="120"/>
                  </a:lnTo>
                  <a:lnTo>
                    <a:pt x="700" y="496"/>
                  </a:lnTo>
                  <a:lnTo>
                    <a:pt x="694" y="501"/>
                  </a:lnTo>
                  <a:lnTo>
                    <a:pt x="694" y="507"/>
                  </a:lnTo>
                  <a:lnTo>
                    <a:pt x="688" y="513"/>
                  </a:lnTo>
                  <a:lnTo>
                    <a:pt x="683" y="517"/>
                  </a:lnTo>
                  <a:lnTo>
                    <a:pt x="607" y="486"/>
                  </a:lnTo>
                  <a:lnTo>
                    <a:pt x="543" y="442"/>
                  </a:lnTo>
                  <a:lnTo>
                    <a:pt x="476" y="393"/>
                  </a:lnTo>
                  <a:lnTo>
                    <a:pt x="417" y="332"/>
                  </a:lnTo>
                  <a:lnTo>
                    <a:pt x="352" y="283"/>
                  </a:lnTo>
                  <a:lnTo>
                    <a:pt x="282" y="239"/>
                  </a:lnTo>
                  <a:lnTo>
                    <a:pt x="212" y="212"/>
                  </a:lnTo>
                  <a:lnTo>
                    <a:pt x="129" y="202"/>
                  </a:lnTo>
                  <a:lnTo>
                    <a:pt x="98" y="218"/>
                  </a:lnTo>
                  <a:lnTo>
                    <a:pt x="59" y="234"/>
                  </a:lnTo>
                  <a:lnTo>
                    <a:pt x="27" y="251"/>
                  </a:lnTo>
                  <a:lnTo>
                    <a:pt x="0" y="273"/>
                  </a:lnTo>
                  <a:lnTo>
                    <a:pt x="0" y="279"/>
                  </a:lnTo>
                  <a:lnTo>
                    <a:pt x="0" y="283"/>
                  </a:lnTo>
                  <a:lnTo>
                    <a:pt x="0" y="289"/>
                  </a:lnTo>
                  <a:lnTo>
                    <a:pt x="108" y="305"/>
                  </a:lnTo>
                  <a:lnTo>
                    <a:pt x="135" y="372"/>
                  </a:lnTo>
                  <a:lnTo>
                    <a:pt x="168" y="442"/>
                  </a:lnTo>
                  <a:lnTo>
                    <a:pt x="199" y="517"/>
                  </a:lnTo>
                  <a:lnTo>
                    <a:pt x="228" y="594"/>
                  </a:lnTo>
                  <a:lnTo>
                    <a:pt x="255" y="664"/>
                  </a:lnTo>
                  <a:lnTo>
                    <a:pt x="282" y="741"/>
                  </a:lnTo>
                  <a:lnTo>
                    <a:pt x="298" y="812"/>
                  </a:lnTo>
                  <a:lnTo>
                    <a:pt x="309" y="883"/>
                  </a:lnTo>
                  <a:lnTo>
                    <a:pt x="292" y="904"/>
                  </a:lnTo>
                  <a:lnTo>
                    <a:pt x="276" y="914"/>
                  </a:lnTo>
                  <a:lnTo>
                    <a:pt x="265" y="926"/>
                  </a:lnTo>
                  <a:lnTo>
                    <a:pt x="255" y="942"/>
                  </a:lnTo>
                  <a:lnTo>
                    <a:pt x="255" y="947"/>
                  </a:lnTo>
                  <a:lnTo>
                    <a:pt x="255" y="953"/>
                  </a:lnTo>
                  <a:lnTo>
                    <a:pt x="255" y="957"/>
                  </a:lnTo>
                  <a:lnTo>
                    <a:pt x="255" y="963"/>
                  </a:lnTo>
                  <a:lnTo>
                    <a:pt x="261" y="963"/>
                  </a:lnTo>
                  <a:lnTo>
                    <a:pt x="265" y="963"/>
                  </a:lnTo>
                  <a:lnTo>
                    <a:pt x="265" y="969"/>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90" name="Freeform 66"/>
            <p:cNvSpPr>
              <a:spLocks/>
            </p:cNvSpPr>
            <p:nvPr userDrawn="1"/>
          </p:nvSpPr>
          <p:spPr bwMode="auto">
            <a:xfrm>
              <a:off x="1554" y="2756"/>
              <a:ext cx="34" cy="42"/>
            </a:xfrm>
            <a:custGeom>
              <a:avLst/>
              <a:gdLst/>
              <a:ahLst/>
              <a:cxnLst>
                <a:cxn ang="0">
                  <a:pos x="418" y="833"/>
                </a:cxn>
                <a:cxn ang="0">
                  <a:pos x="428" y="833"/>
                </a:cxn>
                <a:cxn ang="0">
                  <a:pos x="467" y="800"/>
                </a:cxn>
                <a:cxn ang="0">
                  <a:pos x="522" y="724"/>
                </a:cxn>
                <a:cxn ang="0">
                  <a:pos x="543" y="676"/>
                </a:cxn>
                <a:cxn ang="0">
                  <a:pos x="532" y="676"/>
                </a:cxn>
                <a:cxn ang="0">
                  <a:pos x="423" y="747"/>
                </a:cxn>
                <a:cxn ang="0">
                  <a:pos x="239" y="643"/>
                </a:cxn>
                <a:cxn ang="0">
                  <a:pos x="282" y="523"/>
                </a:cxn>
                <a:cxn ang="0">
                  <a:pos x="310" y="457"/>
                </a:cxn>
                <a:cxn ang="0">
                  <a:pos x="326" y="452"/>
                </a:cxn>
                <a:cxn ang="0">
                  <a:pos x="359" y="446"/>
                </a:cxn>
                <a:cxn ang="0">
                  <a:pos x="406" y="474"/>
                </a:cxn>
                <a:cxn ang="0">
                  <a:pos x="433" y="566"/>
                </a:cxn>
                <a:cxn ang="0">
                  <a:pos x="445" y="566"/>
                </a:cxn>
                <a:cxn ang="0">
                  <a:pos x="494" y="372"/>
                </a:cxn>
                <a:cxn ang="0">
                  <a:pos x="428" y="397"/>
                </a:cxn>
                <a:cxn ang="0">
                  <a:pos x="380" y="382"/>
                </a:cxn>
                <a:cxn ang="0">
                  <a:pos x="363" y="365"/>
                </a:cxn>
                <a:cxn ang="0">
                  <a:pos x="439" y="147"/>
                </a:cxn>
                <a:cxn ang="0">
                  <a:pos x="510" y="147"/>
                </a:cxn>
                <a:cxn ang="0">
                  <a:pos x="574" y="181"/>
                </a:cxn>
                <a:cxn ang="0">
                  <a:pos x="608" y="234"/>
                </a:cxn>
                <a:cxn ang="0">
                  <a:pos x="614" y="289"/>
                </a:cxn>
                <a:cxn ang="0">
                  <a:pos x="624" y="300"/>
                </a:cxn>
                <a:cxn ang="0">
                  <a:pos x="640" y="305"/>
                </a:cxn>
                <a:cxn ang="0">
                  <a:pos x="657" y="300"/>
                </a:cxn>
                <a:cxn ang="0">
                  <a:pos x="255" y="0"/>
                </a:cxn>
                <a:cxn ang="0">
                  <a:pos x="249" y="11"/>
                </a:cxn>
                <a:cxn ang="0">
                  <a:pos x="276" y="44"/>
                </a:cxn>
                <a:cxn ang="0">
                  <a:pos x="305" y="77"/>
                </a:cxn>
                <a:cxn ang="0">
                  <a:pos x="87" y="658"/>
                </a:cxn>
                <a:cxn ang="0">
                  <a:pos x="49" y="664"/>
                </a:cxn>
                <a:cxn ang="0">
                  <a:pos x="22" y="670"/>
                </a:cxn>
                <a:cxn ang="0">
                  <a:pos x="6" y="676"/>
                </a:cxn>
                <a:cxn ang="0">
                  <a:pos x="412" y="833"/>
                </a:cxn>
              </a:cxnLst>
              <a:rect l="0" t="0" r="r" b="b"/>
              <a:pathLst>
                <a:path w="678" h="833">
                  <a:moveTo>
                    <a:pt x="412" y="833"/>
                  </a:moveTo>
                  <a:lnTo>
                    <a:pt x="418" y="833"/>
                  </a:lnTo>
                  <a:lnTo>
                    <a:pt x="423" y="833"/>
                  </a:lnTo>
                  <a:lnTo>
                    <a:pt x="428" y="833"/>
                  </a:lnTo>
                  <a:lnTo>
                    <a:pt x="433" y="833"/>
                  </a:lnTo>
                  <a:lnTo>
                    <a:pt x="467" y="800"/>
                  </a:lnTo>
                  <a:lnTo>
                    <a:pt x="499" y="768"/>
                  </a:lnTo>
                  <a:lnTo>
                    <a:pt x="522" y="724"/>
                  </a:lnTo>
                  <a:lnTo>
                    <a:pt x="543" y="681"/>
                  </a:lnTo>
                  <a:lnTo>
                    <a:pt x="543" y="676"/>
                  </a:lnTo>
                  <a:lnTo>
                    <a:pt x="537" y="676"/>
                  </a:lnTo>
                  <a:lnTo>
                    <a:pt x="532" y="676"/>
                  </a:lnTo>
                  <a:lnTo>
                    <a:pt x="526" y="676"/>
                  </a:lnTo>
                  <a:lnTo>
                    <a:pt x="423" y="747"/>
                  </a:lnTo>
                  <a:lnTo>
                    <a:pt x="249" y="702"/>
                  </a:lnTo>
                  <a:lnTo>
                    <a:pt x="239" y="643"/>
                  </a:lnTo>
                  <a:lnTo>
                    <a:pt x="255" y="584"/>
                  </a:lnTo>
                  <a:lnTo>
                    <a:pt x="282" y="523"/>
                  </a:lnTo>
                  <a:lnTo>
                    <a:pt x="305" y="467"/>
                  </a:lnTo>
                  <a:lnTo>
                    <a:pt x="310" y="457"/>
                  </a:lnTo>
                  <a:lnTo>
                    <a:pt x="320" y="452"/>
                  </a:lnTo>
                  <a:lnTo>
                    <a:pt x="326" y="452"/>
                  </a:lnTo>
                  <a:lnTo>
                    <a:pt x="332" y="446"/>
                  </a:lnTo>
                  <a:lnTo>
                    <a:pt x="359" y="446"/>
                  </a:lnTo>
                  <a:lnTo>
                    <a:pt x="385" y="457"/>
                  </a:lnTo>
                  <a:lnTo>
                    <a:pt x="406" y="474"/>
                  </a:lnTo>
                  <a:lnTo>
                    <a:pt x="423" y="496"/>
                  </a:lnTo>
                  <a:lnTo>
                    <a:pt x="433" y="566"/>
                  </a:lnTo>
                  <a:lnTo>
                    <a:pt x="439" y="566"/>
                  </a:lnTo>
                  <a:lnTo>
                    <a:pt x="445" y="566"/>
                  </a:lnTo>
                  <a:lnTo>
                    <a:pt x="522" y="365"/>
                  </a:lnTo>
                  <a:lnTo>
                    <a:pt x="494" y="372"/>
                  </a:lnTo>
                  <a:lnTo>
                    <a:pt x="461" y="387"/>
                  </a:lnTo>
                  <a:lnTo>
                    <a:pt x="428" y="397"/>
                  </a:lnTo>
                  <a:lnTo>
                    <a:pt x="390" y="387"/>
                  </a:lnTo>
                  <a:lnTo>
                    <a:pt x="380" y="382"/>
                  </a:lnTo>
                  <a:lnTo>
                    <a:pt x="375" y="376"/>
                  </a:lnTo>
                  <a:lnTo>
                    <a:pt x="363" y="365"/>
                  </a:lnTo>
                  <a:lnTo>
                    <a:pt x="353" y="353"/>
                  </a:lnTo>
                  <a:lnTo>
                    <a:pt x="439" y="147"/>
                  </a:lnTo>
                  <a:lnTo>
                    <a:pt x="473" y="137"/>
                  </a:lnTo>
                  <a:lnTo>
                    <a:pt x="510" y="147"/>
                  </a:lnTo>
                  <a:lnTo>
                    <a:pt x="543" y="163"/>
                  </a:lnTo>
                  <a:lnTo>
                    <a:pt x="574" y="181"/>
                  </a:lnTo>
                  <a:lnTo>
                    <a:pt x="596" y="202"/>
                  </a:lnTo>
                  <a:lnTo>
                    <a:pt x="608" y="234"/>
                  </a:lnTo>
                  <a:lnTo>
                    <a:pt x="614" y="261"/>
                  </a:lnTo>
                  <a:lnTo>
                    <a:pt x="614" y="289"/>
                  </a:lnTo>
                  <a:lnTo>
                    <a:pt x="618" y="295"/>
                  </a:lnTo>
                  <a:lnTo>
                    <a:pt x="624" y="300"/>
                  </a:lnTo>
                  <a:lnTo>
                    <a:pt x="636" y="305"/>
                  </a:lnTo>
                  <a:lnTo>
                    <a:pt x="640" y="305"/>
                  </a:lnTo>
                  <a:lnTo>
                    <a:pt x="646" y="300"/>
                  </a:lnTo>
                  <a:lnTo>
                    <a:pt x="657" y="300"/>
                  </a:lnTo>
                  <a:lnTo>
                    <a:pt x="678" y="153"/>
                  </a:lnTo>
                  <a:lnTo>
                    <a:pt x="255" y="0"/>
                  </a:lnTo>
                  <a:lnTo>
                    <a:pt x="249" y="6"/>
                  </a:lnTo>
                  <a:lnTo>
                    <a:pt x="249" y="11"/>
                  </a:lnTo>
                  <a:lnTo>
                    <a:pt x="261" y="33"/>
                  </a:lnTo>
                  <a:lnTo>
                    <a:pt x="276" y="44"/>
                  </a:lnTo>
                  <a:lnTo>
                    <a:pt x="292" y="54"/>
                  </a:lnTo>
                  <a:lnTo>
                    <a:pt x="305" y="77"/>
                  </a:lnTo>
                  <a:lnTo>
                    <a:pt x="102" y="648"/>
                  </a:lnTo>
                  <a:lnTo>
                    <a:pt x="87" y="658"/>
                  </a:lnTo>
                  <a:lnTo>
                    <a:pt x="71" y="664"/>
                  </a:lnTo>
                  <a:lnTo>
                    <a:pt x="49" y="664"/>
                  </a:lnTo>
                  <a:lnTo>
                    <a:pt x="28" y="664"/>
                  </a:lnTo>
                  <a:lnTo>
                    <a:pt x="22" y="670"/>
                  </a:lnTo>
                  <a:lnTo>
                    <a:pt x="11" y="670"/>
                  </a:lnTo>
                  <a:lnTo>
                    <a:pt x="6" y="676"/>
                  </a:lnTo>
                  <a:lnTo>
                    <a:pt x="0" y="681"/>
                  </a:lnTo>
                  <a:lnTo>
                    <a:pt x="412" y="833"/>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91" name="Freeform 67"/>
            <p:cNvSpPr>
              <a:spLocks/>
            </p:cNvSpPr>
            <p:nvPr userDrawn="1"/>
          </p:nvSpPr>
          <p:spPr bwMode="auto">
            <a:xfrm>
              <a:off x="1522" y="2748"/>
              <a:ext cx="34" cy="40"/>
            </a:xfrm>
            <a:custGeom>
              <a:avLst/>
              <a:gdLst/>
              <a:ahLst/>
              <a:cxnLst>
                <a:cxn ang="0">
                  <a:pos x="392" y="799"/>
                </a:cxn>
                <a:cxn ang="0">
                  <a:pos x="445" y="783"/>
                </a:cxn>
                <a:cxn ang="0">
                  <a:pos x="488" y="756"/>
                </a:cxn>
                <a:cxn ang="0">
                  <a:pos x="533" y="718"/>
                </a:cxn>
                <a:cxn ang="0">
                  <a:pos x="555" y="696"/>
                </a:cxn>
                <a:cxn ang="0">
                  <a:pos x="559" y="685"/>
                </a:cxn>
                <a:cxn ang="0">
                  <a:pos x="528" y="696"/>
                </a:cxn>
                <a:cxn ang="0">
                  <a:pos x="457" y="718"/>
                </a:cxn>
                <a:cxn ang="0">
                  <a:pos x="386" y="718"/>
                </a:cxn>
                <a:cxn ang="0">
                  <a:pos x="315" y="707"/>
                </a:cxn>
                <a:cxn ang="0">
                  <a:pos x="224" y="642"/>
                </a:cxn>
                <a:cxn ang="0">
                  <a:pos x="147" y="517"/>
                </a:cxn>
                <a:cxn ang="0">
                  <a:pos x="141" y="364"/>
                </a:cxn>
                <a:cxn ang="0">
                  <a:pos x="180" y="228"/>
                </a:cxn>
                <a:cxn ang="0">
                  <a:pos x="224" y="146"/>
                </a:cxn>
                <a:cxn ang="0">
                  <a:pos x="255" y="103"/>
                </a:cxn>
                <a:cxn ang="0">
                  <a:pos x="300" y="75"/>
                </a:cxn>
                <a:cxn ang="0">
                  <a:pos x="348" y="60"/>
                </a:cxn>
                <a:cxn ang="0">
                  <a:pos x="408" y="54"/>
                </a:cxn>
                <a:cxn ang="0">
                  <a:pos x="478" y="60"/>
                </a:cxn>
                <a:cxn ang="0">
                  <a:pos x="538" y="87"/>
                </a:cxn>
                <a:cxn ang="0">
                  <a:pos x="586" y="120"/>
                </a:cxn>
                <a:cxn ang="0">
                  <a:pos x="619" y="179"/>
                </a:cxn>
                <a:cxn ang="0">
                  <a:pos x="635" y="245"/>
                </a:cxn>
                <a:cxn ang="0">
                  <a:pos x="641" y="283"/>
                </a:cxn>
                <a:cxn ang="0">
                  <a:pos x="652" y="293"/>
                </a:cxn>
                <a:cxn ang="0">
                  <a:pos x="679" y="250"/>
                </a:cxn>
                <a:cxn ang="0">
                  <a:pos x="700" y="158"/>
                </a:cxn>
                <a:cxn ang="0">
                  <a:pos x="641" y="75"/>
                </a:cxn>
                <a:cxn ang="0">
                  <a:pos x="516" y="26"/>
                </a:cxn>
                <a:cxn ang="0">
                  <a:pos x="381" y="0"/>
                </a:cxn>
                <a:cxn ang="0">
                  <a:pos x="245" y="16"/>
                </a:cxn>
                <a:cxn ang="0">
                  <a:pos x="141" y="81"/>
                </a:cxn>
                <a:cxn ang="0">
                  <a:pos x="67" y="179"/>
                </a:cxn>
                <a:cxn ang="0">
                  <a:pos x="22" y="293"/>
                </a:cxn>
                <a:cxn ang="0">
                  <a:pos x="0" y="413"/>
                </a:cxn>
                <a:cxn ang="0">
                  <a:pos x="6" y="527"/>
                </a:cxn>
                <a:cxn ang="0">
                  <a:pos x="43" y="625"/>
                </a:cxn>
                <a:cxn ang="0">
                  <a:pos x="110" y="702"/>
                </a:cxn>
                <a:cxn ang="0">
                  <a:pos x="190" y="756"/>
                </a:cxn>
                <a:cxn ang="0">
                  <a:pos x="267" y="783"/>
                </a:cxn>
                <a:cxn ang="0">
                  <a:pos x="331" y="795"/>
                </a:cxn>
              </a:cxnLst>
              <a:rect l="0" t="0" r="r" b="b"/>
              <a:pathLst>
                <a:path w="700" h="799">
                  <a:moveTo>
                    <a:pt x="365" y="799"/>
                  </a:moveTo>
                  <a:lnTo>
                    <a:pt x="392" y="799"/>
                  </a:lnTo>
                  <a:lnTo>
                    <a:pt x="418" y="789"/>
                  </a:lnTo>
                  <a:lnTo>
                    <a:pt x="445" y="783"/>
                  </a:lnTo>
                  <a:lnTo>
                    <a:pt x="467" y="768"/>
                  </a:lnTo>
                  <a:lnTo>
                    <a:pt x="488" y="756"/>
                  </a:lnTo>
                  <a:lnTo>
                    <a:pt x="511" y="739"/>
                  </a:lnTo>
                  <a:lnTo>
                    <a:pt x="533" y="718"/>
                  </a:lnTo>
                  <a:lnTo>
                    <a:pt x="555" y="702"/>
                  </a:lnTo>
                  <a:lnTo>
                    <a:pt x="555" y="696"/>
                  </a:lnTo>
                  <a:lnTo>
                    <a:pt x="559" y="691"/>
                  </a:lnTo>
                  <a:lnTo>
                    <a:pt x="559" y="685"/>
                  </a:lnTo>
                  <a:lnTo>
                    <a:pt x="559" y="681"/>
                  </a:lnTo>
                  <a:lnTo>
                    <a:pt x="528" y="696"/>
                  </a:lnTo>
                  <a:lnTo>
                    <a:pt x="494" y="707"/>
                  </a:lnTo>
                  <a:lnTo>
                    <a:pt x="457" y="718"/>
                  </a:lnTo>
                  <a:lnTo>
                    <a:pt x="424" y="718"/>
                  </a:lnTo>
                  <a:lnTo>
                    <a:pt x="386" y="718"/>
                  </a:lnTo>
                  <a:lnTo>
                    <a:pt x="354" y="718"/>
                  </a:lnTo>
                  <a:lnTo>
                    <a:pt x="315" y="707"/>
                  </a:lnTo>
                  <a:lnTo>
                    <a:pt x="283" y="691"/>
                  </a:lnTo>
                  <a:lnTo>
                    <a:pt x="224" y="642"/>
                  </a:lnTo>
                  <a:lnTo>
                    <a:pt x="180" y="582"/>
                  </a:lnTo>
                  <a:lnTo>
                    <a:pt x="147" y="517"/>
                  </a:lnTo>
                  <a:lnTo>
                    <a:pt x="141" y="441"/>
                  </a:lnTo>
                  <a:lnTo>
                    <a:pt x="141" y="364"/>
                  </a:lnTo>
                  <a:lnTo>
                    <a:pt x="158" y="293"/>
                  </a:lnTo>
                  <a:lnTo>
                    <a:pt x="180" y="228"/>
                  </a:lnTo>
                  <a:lnTo>
                    <a:pt x="212" y="168"/>
                  </a:lnTo>
                  <a:lnTo>
                    <a:pt x="224" y="146"/>
                  </a:lnTo>
                  <a:lnTo>
                    <a:pt x="240" y="124"/>
                  </a:lnTo>
                  <a:lnTo>
                    <a:pt x="255" y="103"/>
                  </a:lnTo>
                  <a:lnTo>
                    <a:pt x="277" y="87"/>
                  </a:lnTo>
                  <a:lnTo>
                    <a:pt x="300" y="75"/>
                  </a:lnTo>
                  <a:lnTo>
                    <a:pt x="321" y="65"/>
                  </a:lnTo>
                  <a:lnTo>
                    <a:pt x="348" y="60"/>
                  </a:lnTo>
                  <a:lnTo>
                    <a:pt x="375" y="54"/>
                  </a:lnTo>
                  <a:lnTo>
                    <a:pt x="408" y="54"/>
                  </a:lnTo>
                  <a:lnTo>
                    <a:pt x="445" y="54"/>
                  </a:lnTo>
                  <a:lnTo>
                    <a:pt x="478" y="60"/>
                  </a:lnTo>
                  <a:lnTo>
                    <a:pt x="511" y="71"/>
                  </a:lnTo>
                  <a:lnTo>
                    <a:pt x="538" y="87"/>
                  </a:lnTo>
                  <a:lnTo>
                    <a:pt x="565" y="103"/>
                  </a:lnTo>
                  <a:lnTo>
                    <a:pt x="586" y="120"/>
                  </a:lnTo>
                  <a:lnTo>
                    <a:pt x="608" y="142"/>
                  </a:lnTo>
                  <a:lnTo>
                    <a:pt x="619" y="179"/>
                  </a:lnTo>
                  <a:lnTo>
                    <a:pt x="629" y="212"/>
                  </a:lnTo>
                  <a:lnTo>
                    <a:pt x="635" y="245"/>
                  </a:lnTo>
                  <a:lnTo>
                    <a:pt x="641" y="278"/>
                  </a:lnTo>
                  <a:lnTo>
                    <a:pt x="641" y="283"/>
                  </a:lnTo>
                  <a:lnTo>
                    <a:pt x="647" y="288"/>
                  </a:lnTo>
                  <a:lnTo>
                    <a:pt x="652" y="293"/>
                  </a:lnTo>
                  <a:lnTo>
                    <a:pt x="657" y="288"/>
                  </a:lnTo>
                  <a:lnTo>
                    <a:pt x="679" y="250"/>
                  </a:lnTo>
                  <a:lnTo>
                    <a:pt x="696" y="207"/>
                  </a:lnTo>
                  <a:lnTo>
                    <a:pt x="700" y="158"/>
                  </a:lnTo>
                  <a:lnTo>
                    <a:pt x="696" y="108"/>
                  </a:lnTo>
                  <a:lnTo>
                    <a:pt x="641" y="75"/>
                  </a:lnTo>
                  <a:lnTo>
                    <a:pt x="581" y="50"/>
                  </a:lnTo>
                  <a:lnTo>
                    <a:pt x="516" y="26"/>
                  </a:lnTo>
                  <a:lnTo>
                    <a:pt x="451" y="10"/>
                  </a:lnTo>
                  <a:lnTo>
                    <a:pt x="381" y="0"/>
                  </a:lnTo>
                  <a:lnTo>
                    <a:pt x="310" y="0"/>
                  </a:lnTo>
                  <a:lnTo>
                    <a:pt x="245" y="16"/>
                  </a:lnTo>
                  <a:lnTo>
                    <a:pt x="184" y="44"/>
                  </a:lnTo>
                  <a:lnTo>
                    <a:pt x="141" y="81"/>
                  </a:lnTo>
                  <a:lnTo>
                    <a:pt x="98" y="130"/>
                  </a:lnTo>
                  <a:lnTo>
                    <a:pt x="67" y="179"/>
                  </a:lnTo>
                  <a:lnTo>
                    <a:pt x="43" y="234"/>
                  </a:lnTo>
                  <a:lnTo>
                    <a:pt x="22" y="293"/>
                  </a:lnTo>
                  <a:lnTo>
                    <a:pt x="12" y="354"/>
                  </a:lnTo>
                  <a:lnTo>
                    <a:pt x="0" y="413"/>
                  </a:lnTo>
                  <a:lnTo>
                    <a:pt x="0" y="473"/>
                  </a:lnTo>
                  <a:lnTo>
                    <a:pt x="6" y="527"/>
                  </a:lnTo>
                  <a:lnTo>
                    <a:pt x="22" y="582"/>
                  </a:lnTo>
                  <a:lnTo>
                    <a:pt x="43" y="625"/>
                  </a:lnTo>
                  <a:lnTo>
                    <a:pt x="77" y="669"/>
                  </a:lnTo>
                  <a:lnTo>
                    <a:pt x="110" y="702"/>
                  </a:lnTo>
                  <a:lnTo>
                    <a:pt x="147" y="734"/>
                  </a:lnTo>
                  <a:lnTo>
                    <a:pt x="190" y="756"/>
                  </a:lnTo>
                  <a:lnTo>
                    <a:pt x="234" y="778"/>
                  </a:lnTo>
                  <a:lnTo>
                    <a:pt x="267" y="783"/>
                  </a:lnTo>
                  <a:lnTo>
                    <a:pt x="300" y="789"/>
                  </a:lnTo>
                  <a:lnTo>
                    <a:pt x="331" y="795"/>
                  </a:lnTo>
                  <a:lnTo>
                    <a:pt x="365" y="799"/>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92" name="Freeform 68"/>
            <p:cNvSpPr>
              <a:spLocks/>
            </p:cNvSpPr>
            <p:nvPr userDrawn="1"/>
          </p:nvSpPr>
          <p:spPr bwMode="auto">
            <a:xfrm>
              <a:off x="1354" y="2744"/>
              <a:ext cx="27" cy="40"/>
            </a:xfrm>
            <a:custGeom>
              <a:avLst/>
              <a:gdLst/>
              <a:ahLst/>
              <a:cxnLst>
                <a:cxn ang="0">
                  <a:pos x="282" y="800"/>
                </a:cxn>
                <a:cxn ang="0">
                  <a:pos x="353" y="790"/>
                </a:cxn>
                <a:cxn ang="0">
                  <a:pos x="424" y="763"/>
                </a:cxn>
                <a:cxn ang="0">
                  <a:pos x="482" y="713"/>
                </a:cxn>
                <a:cxn ang="0">
                  <a:pos x="527" y="632"/>
                </a:cxn>
                <a:cxn ang="0">
                  <a:pos x="527" y="517"/>
                </a:cxn>
                <a:cxn ang="0">
                  <a:pos x="472" y="424"/>
                </a:cxn>
                <a:cxn ang="0">
                  <a:pos x="374" y="371"/>
                </a:cxn>
                <a:cxn ang="0">
                  <a:pos x="267" y="333"/>
                </a:cxn>
                <a:cxn ang="0">
                  <a:pos x="168" y="277"/>
                </a:cxn>
                <a:cxn ang="0">
                  <a:pos x="125" y="212"/>
                </a:cxn>
                <a:cxn ang="0">
                  <a:pos x="120" y="163"/>
                </a:cxn>
                <a:cxn ang="0">
                  <a:pos x="136" y="126"/>
                </a:cxn>
                <a:cxn ang="0">
                  <a:pos x="168" y="88"/>
                </a:cxn>
                <a:cxn ang="0">
                  <a:pos x="227" y="67"/>
                </a:cxn>
                <a:cxn ang="0">
                  <a:pos x="298" y="77"/>
                </a:cxn>
                <a:cxn ang="0">
                  <a:pos x="342" y="114"/>
                </a:cxn>
                <a:cxn ang="0">
                  <a:pos x="368" y="148"/>
                </a:cxn>
                <a:cxn ang="0">
                  <a:pos x="380" y="175"/>
                </a:cxn>
                <a:cxn ang="0">
                  <a:pos x="395" y="185"/>
                </a:cxn>
                <a:cxn ang="0">
                  <a:pos x="401" y="181"/>
                </a:cxn>
                <a:cxn ang="0">
                  <a:pos x="412" y="175"/>
                </a:cxn>
                <a:cxn ang="0">
                  <a:pos x="385" y="11"/>
                </a:cxn>
                <a:cxn ang="0">
                  <a:pos x="320" y="0"/>
                </a:cxn>
                <a:cxn ang="0">
                  <a:pos x="249" y="5"/>
                </a:cxn>
                <a:cxn ang="0">
                  <a:pos x="178" y="28"/>
                </a:cxn>
                <a:cxn ang="0">
                  <a:pos x="114" y="55"/>
                </a:cxn>
                <a:cxn ang="0">
                  <a:pos x="33" y="126"/>
                </a:cxn>
                <a:cxn ang="0">
                  <a:pos x="0" y="230"/>
                </a:cxn>
                <a:cxn ang="0">
                  <a:pos x="33" y="333"/>
                </a:cxn>
                <a:cxn ang="0">
                  <a:pos x="114" y="403"/>
                </a:cxn>
                <a:cxn ang="0">
                  <a:pos x="201" y="437"/>
                </a:cxn>
                <a:cxn ang="0">
                  <a:pos x="288" y="464"/>
                </a:cxn>
                <a:cxn ang="0">
                  <a:pos x="358" y="507"/>
                </a:cxn>
                <a:cxn ang="0">
                  <a:pos x="408" y="578"/>
                </a:cxn>
                <a:cxn ang="0">
                  <a:pos x="408" y="659"/>
                </a:cxn>
                <a:cxn ang="0">
                  <a:pos x="368" y="723"/>
                </a:cxn>
                <a:cxn ang="0">
                  <a:pos x="294" y="752"/>
                </a:cxn>
                <a:cxn ang="0">
                  <a:pos x="211" y="730"/>
                </a:cxn>
                <a:cxn ang="0">
                  <a:pos x="157" y="681"/>
                </a:cxn>
                <a:cxn ang="0">
                  <a:pos x="120" y="621"/>
                </a:cxn>
                <a:cxn ang="0">
                  <a:pos x="114" y="615"/>
                </a:cxn>
                <a:cxn ang="0">
                  <a:pos x="103" y="609"/>
                </a:cxn>
                <a:cxn ang="0">
                  <a:pos x="97" y="615"/>
                </a:cxn>
                <a:cxn ang="0">
                  <a:pos x="92" y="621"/>
                </a:cxn>
                <a:cxn ang="0">
                  <a:pos x="103" y="702"/>
                </a:cxn>
                <a:cxn ang="0">
                  <a:pos x="136" y="779"/>
                </a:cxn>
                <a:cxn ang="0">
                  <a:pos x="190" y="795"/>
                </a:cxn>
                <a:cxn ang="0">
                  <a:pos x="244" y="806"/>
                </a:cxn>
              </a:cxnLst>
              <a:rect l="0" t="0" r="r" b="b"/>
              <a:pathLst>
                <a:path w="531" h="806">
                  <a:moveTo>
                    <a:pt x="244" y="806"/>
                  </a:moveTo>
                  <a:lnTo>
                    <a:pt x="282" y="800"/>
                  </a:lnTo>
                  <a:lnTo>
                    <a:pt x="320" y="795"/>
                  </a:lnTo>
                  <a:lnTo>
                    <a:pt x="353" y="790"/>
                  </a:lnTo>
                  <a:lnTo>
                    <a:pt x="390" y="779"/>
                  </a:lnTo>
                  <a:lnTo>
                    <a:pt x="424" y="763"/>
                  </a:lnTo>
                  <a:lnTo>
                    <a:pt x="457" y="742"/>
                  </a:lnTo>
                  <a:lnTo>
                    <a:pt x="482" y="713"/>
                  </a:lnTo>
                  <a:lnTo>
                    <a:pt x="505" y="686"/>
                  </a:lnTo>
                  <a:lnTo>
                    <a:pt x="527" y="632"/>
                  </a:lnTo>
                  <a:lnTo>
                    <a:pt x="531" y="572"/>
                  </a:lnTo>
                  <a:lnTo>
                    <a:pt x="527" y="517"/>
                  </a:lnTo>
                  <a:lnTo>
                    <a:pt x="505" y="464"/>
                  </a:lnTo>
                  <a:lnTo>
                    <a:pt x="472" y="424"/>
                  </a:lnTo>
                  <a:lnTo>
                    <a:pt x="429" y="393"/>
                  </a:lnTo>
                  <a:lnTo>
                    <a:pt x="374" y="371"/>
                  </a:lnTo>
                  <a:lnTo>
                    <a:pt x="320" y="348"/>
                  </a:lnTo>
                  <a:lnTo>
                    <a:pt x="267" y="333"/>
                  </a:lnTo>
                  <a:lnTo>
                    <a:pt x="211" y="305"/>
                  </a:lnTo>
                  <a:lnTo>
                    <a:pt x="168" y="277"/>
                  </a:lnTo>
                  <a:lnTo>
                    <a:pt x="131" y="234"/>
                  </a:lnTo>
                  <a:lnTo>
                    <a:pt x="125" y="212"/>
                  </a:lnTo>
                  <a:lnTo>
                    <a:pt x="120" y="185"/>
                  </a:lnTo>
                  <a:lnTo>
                    <a:pt x="120" y="163"/>
                  </a:lnTo>
                  <a:lnTo>
                    <a:pt x="125" y="142"/>
                  </a:lnTo>
                  <a:lnTo>
                    <a:pt x="136" y="126"/>
                  </a:lnTo>
                  <a:lnTo>
                    <a:pt x="153" y="104"/>
                  </a:lnTo>
                  <a:lnTo>
                    <a:pt x="168" y="88"/>
                  </a:lnTo>
                  <a:lnTo>
                    <a:pt x="190" y="77"/>
                  </a:lnTo>
                  <a:lnTo>
                    <a:pt x="227" y="67"/>
                  </a:lnTo>
                  <a:lnTo>
                    <a:pt x="267" y="67"/>
                  </a:lnTo>
                  <a:lnTo>
                    <a:pt x="298" y="77"/>
                  </a:lnTo>
                  <a:lnTo>
                    <a:pt x="325" y="98"/>
                  </a:lnTo>
                  <a:lnTo>
                    <a:pt x="342" y="114"/>
                  </a:lnTo>
                  <a:lnTo>
                    <a:pt x="358" y="132"/>
                  </a:lnTo>
                  <a:lnTo>
                    <a:pt x="368" y="148"/>
                  </a:lnTo>
                  <a:lnTo>
                    <a:pt x="374" y="169"/>
                  </a:lnTo>
                  <a:lnTo>
                    <a:pt x="380" y="175"/>
                  </a:lnTo>
                  <a:lnTo>
                    <a:pt x="385" y="181"/>
                  </a:lnTo>
                  <a:lnTo>
                    <a:pt x="395" y="185"/>
                  </a:lnTo>
                  <a:lnTo>
                    <a:pt x="401" y="185"/>
                  </a:lnTo>
                  <a:lnTo>
                    <a:pt x="401" y="181"/>
                  </a:lnTo>
                  <a:lnTo>
                    <a:pt x="408" y="175"/>
                  </a:lnTo>
                  <a:lnTo>
                    <a:pt x="412" y="175"/>
                  </a:lnTo>
                  <a:lnTo>
                    <a:pt x="412" y="169"/>
                  </a:lnTo>
                  <a:lnTo>
                    <a:pt x="385" y="11"/>
                  </a:lnTo>
                  <a:lnTo>
                    <a:pt x="353" y="5"/>
                  </a:lnTo>
                  <a:lnTo>
                    <a:pt x="320" y="0"/>
                  </a:lnTo>
                  <a:lnTo>
                    <a:pt x="288" y="5"/>
                  </a:lnTo>
                  <a:lnTo>
                    <a:pt x="249" y="5"/>
                  </a:lnTo>
                  <a:lnTo>
                    <a:pt x="217" y="17"/>
                  </a:lnTo>
                  <a:lnTo>
                    <a:pt x="178" y="28"/>
                  </a:lnTo>
                  <a:lnTo>
                    <a:pt x="147" y="39"/>
                  </a:lnTo>
                  <a:lnTo>
                    <a:pt x="114" y="55"/>
                  </a:lnTo>
                  <a:lnTo>
                    <a:pt x="64" y="82"/>
                  </a:lnTo>
                  <a:lnTo>
                    <a:pt x="33" y="126"/>
                  </a:lnTo>
                  <a:lnTo>
                    <a:pt x="11" y="175"/>
                  </a:lnTo>
                  <a:lnTo>
                    <a:pt x="0" y="230"/>
                  </a:lnTo>
                  <a:lnTo>
                    <a:pt x="11" y="283"/>
                  </a:lnTo>
                  <a:lnTo>
                    <a:pt x="33" y="333"/>
                  </a:lnTo>
                  <a:lnTo>
                    <a:pt x="70" y="371"/>
                  </a:lnTo>
                  <a:lnTo>
                    <a:pt x="114" y="403"/>
                  </a:lnTo>
                  <a:lnTo>
                    <a:pt x="157" y="419"/>
                  </a:lnTo>
                  <a:lnTo>
                    <a:pt x="201" y="437"/>
                  </a:lnTo>
                  <a:lnTo>
                    <a:pt x="244" y="447"/>
                  </a:lnTo>
                  <a:lnTo>
                    <a:pt x="288" y="464"/>
                  </a:lnTo>
                  <a:lnTo>
                    <a:pt x="325" y="485"/>
                  </a:lnTo>
                  <a:lnTo>
                    <a:pt x="358" y="507"/>
                  </a:lnTo>
                  <a:lnTo>
                    <a:pt x="385" y="539"/>
                  </a:lnTo>
                  <a:lnTo>
                    <a:pt x="408" y="578"/>
                  </a:lnTo>
                  <a:lnTo>
                    <a:pt x="412" y="621"/>
                  </a:lnTo>
                  <a:lnTo>
                    <a:pt x="408" y="659"/>
                  </a:lnTo>
                  <a:lnTo>
                    <a:pt x="390" y="698"/>
                  </a:lnTo>
                  <a:lnTo>
                    <a:pt x="368" y="723"/>
                  </a:lnTo>
                  <a:lnTo>
                    <a:pt x="331" y="742"/>
                  </a:lnTo>
                  <a:lnTo>
                    <a:pt x="294" y="752"/>
                  </a:lnTo>
                  <a:lnTo>
                    <a:pt x="249" y="746"/>
                  </a:lnTo>
                  <a:lnTo>
                    <a:pt x="211" y="730"/>
                  </a:lnTo>
                  <a:lnTo>
                    <a:pt x="178" y="708"/>
                  </a:lnTo>
                  <a:lnTo>
                    <a:pt x="157" y="681"/>
                  </a:lnTo>
                  <a:lnTo>
                    <a:pt x="136" y="649"/>
                  </a:lnTo>
                  <a:lnTo>
                    <a:pt x="120" y="621"/>
                  </a:lnTo>
                  <a:lnTo>
                    <a:pt x="114" y="621"/>
                  </a:lnTo>
                  <a:lnTo>
                    <a:pt x="114" y="615"/>
                  </a:lnTo>
                  <a:lnTo>
                    <a:pt x="110" y="615"/>
                  </a:lnTo>
                  <a:lnTo>
                    <a:pt x="103" y="609"/>
                  </a:lnTo>
                  <a:lnTo>
                    <a:pt x="97" y="609"/>
                  </a:lnTo>
                  <a:lnTo>
                    <a:pt x="97" y="615"/>
                  </a:lnTo>
                  <a:lnTo>
                    <a:pt x="92" y="615"/>
                  </a:lnTo>
                  <a:lnTo>
                    <a:pt x="92" y="621"/>
                  </a:lnTo>
                  <a:lnTo>
                    <a:pt x="92" y="659"/>
                  </a:lnTo>
                  <a:lnTo>
                    <a:pt x="103" y="702"/>
                  </a:lnTo>
                  <a:lnTo>
                    <a:pt x="114" y="742"/>
                  </a:lnTo>
                  <a:lnTo>
                    <a:pt x="136" y="779"/>
                  </a:lnTo>
                  <a:lnTo>
                    <a:pt x="163" y="790"/>
                  </a:lnTo>
                  <a:lnTo>
                    <a:pt x="190" y="795"/>
                  </a:lnTo>
                  <a:lnTo>
                    <a:pt x="217" y="800"/>
                  </a:lnTo>
                  <a:lnTo>
                    <a:pt x="244" y="806"/>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93" name="Freeform 69"/>
            <p:cNvSpPr>
              <a:spLocks/>
            </p:cNvSpPr>
            <p:nvPr userDrawn="1"/>
          </p:nvSpPr>
          <p:spPr bwMode="auto">
            <a:xfrm>
              <a:off x="1497" y="2740"/>
              <a:ext cx="20" cy="40"/>
            </a:xfrm>
            <a:custGeom>
              <a:avLst/>
              <a:gdLst/>
              <a:ahLst/>
              <a:cxnLst>
                <a:cxn ang="0">
                  <a:pos x="254" y="773"/>
                </a:cxn>
                <a:cxn ang="0">
                  <a:pos x="298" y="773"/>
                </a:cxn>
                <a:cxn ang="0">
                  <a:pos x="304" y="773"/>
                </a:cxn>
                <a:cxn ang="0">
                  <a:pos x="309" y="773"/>
                </a:cxn>
                <a:cxn ang="0">
                  <a:pos x="309" y="766"/>
                </a:cxn>
                <a:cxn ang="0">
                  <a:pos x="309" y="762"/>
                </a:cxn>
                <a:cxn ang="0">
                  <a:pos x="298" y="745"/>
                </a:cxn>
                <a:cxn ang="0">
                  <a:pos x="288" y="735"/>
                </a:cxn>
                <a:cxn ang="0">
                  <a:pos x="272" y="729"/>
                </a:cxn>
                <a:cxn ang="0">
                  <a:pos x="254" y="724"/>
                </a:cxn>
                <a:cxn ang="0">
                  <a:pos x="244" y="713"/>
                </a:cxn>
                <a:cxn ang="0">
                  <a:pos x="238" y="696"/>
                </a:cxn>
                <a:cxn ang="0">
                  <a:pos x="232" y="681"/>
                </a:cxn>
                <a:cxn ang="0">
                  <a:pos x="232" y="664"/>
                </a:cxn>
                <a:cxn ang="0">
                  <a:pos x="254" y="523"/>
                </a:cxn>
                <a:cxn ang="0">
                  <a:pos x="276" y="376"/>
                </a:cxn>
                <a:cxn ang="0">
                  <a:pos x="304" y="234"/>
                </a:cxn>
                <a:cxn ang="0">
                  <a:pos x="331" y="98"/>
                </a:cxn>
                <a:cxn ang="0">
                  <a:pos x="435" y="77"/>
                </a:cxn>
                <a:cxn ang="0">
                  <a:pos x="435" y="71"/>
                </a:cxn>
                <a:cxn ang="0">
                  <a:pos x="435" y="60"/>
                </a:cxn>
                <a:cxn ang="0">
                  <a:pos x="435" y="54"/>
                </a:cxn>
                <a:cxn ang="0">
                  <a:pos x="131" y="0"/>
                </a:cxn>
                <a:cxn ang="0">
                  <a:pos x="131" y="6"/>
                </a:cxn>
                <a:cxn ang="0">
                  <a:pos x="125" y="6"/>
                </a:cxn>
                <a:cxn ang="0">
                  <a:pos x="119" y="11"/>
                </a:cxn>
                <a:cxn ang="0">
                  <a:pos x="119" y="17"/>
                </a:cxn>
                <a:cxn ang="0">
                  <a:pos x="201" y="92"/>
                </a:cxn>
                <a:cxn ang="0">
                  <a:pos x="109" y="664"/>
                </a:cxn>
                <a:cxn ang="0">
                  <a:pos x="109" y="671"/>
                </a:cxn>
                <a:cxn ang="0">
                  <a:pos x="97" y="681"/>
                </a:cxn>
                <a:cxn ang="0">
                  <a:pos x="91" y="686"/>
                </a:cxn>
                <a:cxn ang="0">
                  <a:pos x="81" y="696"/>
                </a:cxn>
                <a:cxn ang="0">
                  <a:pos x="5" y="713"/>
                </a:cxn>
                <a:cxn ang="0">
                  <a:pos x="0" y="713"/>
                </a:cxn>
                <a:cxn ang="0">
                  <a:pos x="0" y="719"/>
                </a:cxn>
                <a:cxn ang="0">
                  <a:pos x="0" y="724"/>
                </a:cxn>
                <a:cxn ang="0">
                  <a:pos x="5" y="729"/>
                </a:cxn>
                <a:cxn ang="0">
                  <a:pos x="254" y="773"/>
                </a:cxn>
              </a:cxnLst>
              <a:rect l="0" t="0" r="r" b="b"/>
              <a:pathLst>
                <a:path w="435" h="773">
                  <a:moveTo>
                    <a:pt x="254" y="773"/>
                  </a:moveTo>
                  <a:lnTo>
                    <a:pt x="298" y="773"/>
                  </a:lnTo>
                  <a:lnTo>
                    <a:pt x="304" y="773"/>
                  </a:lnTo>
                  <a:lnTo>
                    <a:pt x="309" y="773"/>
                  </a:lnTo>
                  <a:lnTo>
                    <a:pt x="309" y="766"/>
                  </a:lnTo>
                  <a:lnTo>
                    <a:pt x="309" y="762"/>
                  </a:lnTo>
                  <a:lnTo>
                    <a:pt x="298" y="745"/>
                  </a:lnTo>
                  <a:lnTo>
                    <a:pt x="288" y="735"/>
                  </a:lnTo>
                  <a:lnTo>
                    <a:pt x="272" y="729"/>
                  </a:lnTo>
                  <a:lnTo>
                    <a:pt x="254" y="724"/>
                  </a:lnTo>
                  <a:lnTo>
                    <a:pt x="244" y="713"/>
                  </a:lnTo>
                  <a:lnTo>
                    <a:pt x="238" y="696"/>
                  </a:lnTo>
                  <a:lnTo>
                    <a:pt x="232" y="681"/>
                  </a:lnTo>
                  <a:lnTo>
                    <a:pt x="232" y="664"/>
                  </a:lnTo>
                  <a:lnTo>
                    <a:pt x="254" y="523"/>
                  </a:lnTo>
                  <a:lnTo>
                    <a:pt x="276" y="376"/>
                  </a:lnTo>
                  <a:lnTo>
                    <a:pt x="304" y="234"/>
                  </a:lnTo>
                  <a:lnTo>
                    <a:pt x="331" y="98"/>
                  </a:lnTo>
                  <a:lnTo>
                    <a:pt x="435" y="77"/>
                  </a:lnTo>
                  <a:lnTo>
                    <a:pt x="435" y="71"/>
                  </a:lnTo>
                  <a:lnTo>
                    <a:pt x="435" y="60"/>
                  </a:lnTo>
                  <a:lnTo>
                    <a:pt x="435" y="54"/>
                  </a:lnTo>
                  <a:lnTo>
                    <a:pt x="131" y="0"/>
                  </a:lnTo>
                  <a:lnTo>
                    <a:pt x="131" y="6"/>
                  </a:lnTo>
                  <a:lnTo>
                    <a:pt x="125" y="6"/>
                  </a:lnTo>
                  <a:lnTo>
                    <a:pt x="119" y="11"/>
                  </a:lnTo>
                  <a:lnTo>
                    <a:pt x="119" y="17"/>
                  </a:lnTo>
                  <a:lnTo>
                    <a:pt x="201" y="92"/>
                  </a:lnTo>
                  <a:lnTo>
                    <a:pt x="109" y="664"/>
                  </a:lnTo>
                  <a:lnTo>
                    <a:pt x="109" y="671"/>
                  </a:lnTo>
                  <a:lnTo>
                    <a:pt x="97" y="681"/>
                  </a:lnTo>
                  <a:lnTo>
                    <a:pt x="91" y="686"/>
                  </a:lnTo>
                  <a:lnTo>
                    <a:pt x="81" y="696"/>
                  </a:lnTo>
                  <a:lnTo>
                    <a:pt x="5" y="713"/>
                  </a:lnTo>
                  <a:lnTo>
                    <a:pt x="0" y="713"/>
                  </a:lnTo>
                  <a:lnTo>
                    <a:pt x="0" y="719"/>
                  </a:lnTo>
                  <a:lnTo>
                    <a:pt x="0" y="724"/>
                  </a:lnTo>
                  <a:lnTo>
                    <a:pt x="5" y="729"/>
                  </a:lnTo>
                  <a:lnTo>
                    <a:pt x="254" y="773"/>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94" name="Freeform 70"/>
            <p:cNvSpPr>
              <a:spLocks/>
            </p:cNvSpPr>
            <p:nvPr userDrawn="1"/>
          </p:nvSpPr>
          <p:spPr bwMode="auto">
            <a:xfrm>
              <a:off x="1386" y="2738"/>
              <a:ext cx="29" cy="40"/>
            </a:xfrm>
            <a:custGeom>
              <a:avLst/>
              <a:gdLst/>
              <a:ahLst/>
              <a:cxnLst>
                <a:cxn ang="0">
                  <a:pos x="537" y="730"/>
                </a:cxn>
                <a:cxn ang="0">
                  <a:pos x="559" y="545"/>
                </a:cxn>
                <a:cxn ang="0">
                  <a:pos x="543" y="545"/>
                </a:cxn>
                <a:cxn ang="0">
                  <a:pos x="483" y="648"/>
                </a:cxn>
                <a:cxn ang="0">
                  <a:pos x="439" y="669"/>
                </a:cxn>
                <a:cxn ang="0">
                  <a:pos x="390" y="681"/>
                </a:cxn>
                <a:cxn ang="0">
                  <a:pos x="336" y="686"/>
                </a:cxn>
                <a:cxn ang="0">
                  <a:pos x="293" y="675"/>
                </a:cxn>
                <a:cxn ang="0">
                  <a:pos x="261" y="551"/>
                </a:cxn>
                <a:cxn ang="0">
                  <a:pos x="266" y="420"/>
                </a:cxn>
                <a:cxn ang="0">
                  <a:pos x="309" y="409"/>
                </a:cxn>
                <a:cxn ang="0">
                  <a:pos x="352" y="414"/>
                </a:cxn>
                <a:cxn ang="0">
                  <a:pos x="380" y="453"/>
                </a:cxn>
                <a:cxn ang="0">
                  <a:pos x="402" y="490"/>
                </a:cxn>
                <a:cxn ang="0">
                  <a:pos x="407" y="496"/>
                </a:cxn>
                <a:cxn ang="0">
                  <a:pos x="417" y="490"/>
                </a:cxn>
                <a:cxn ang="0">
                  <a:pos x="396" y="262"/>
                </a:cxn>
                <a:cxn ang="0">
                  <a:pos x="380" y="262"/>
                </a:cxn>
                <a:cxn ang="0">
                  <a:pos x="346" y="327"/>
                </a:cxn>
                <a:cxn ang="0">
                  <a:pos x="309" y="339"/>
                </a:cxn>
                <a:cxn ang="0">
                  <a:pos x="266" y="343"/>
                </a:cxn>
                <a:cxn ang="0">
                  <a:pos x="233" y="235"/>
                </a:cxn>
                <a:cxn ang="0">
                  <a:pos x="228" y="109"/>
                </a:cxn>
                <a:cxn ang="0">
                  <a:pos x="233" y="92"/>
                </a:cxn>
                <a:cxn ang="0">
                  <a:pos x="255" y="77"/>
                </a:cxn>
                <a:cxn ang="0">
                  <a:pos x="303" y="71"/>
                </a:cxn>
                <a:cxn ang="0">
                  <a:pos x="352" y="65"/>
                </a:cxn>
                <a:cxn ang="0">
                  <a:pos x="396" y="77"/>
                </a:cxn>
                <a:cxn ang="0">
                  <a:pos x="429" y="109"/>
                </a:cxn>
                <a:cxn ang="0">
                  <a:pos x="435" y="136"/>
                </a:cxn>
                <a:cxn ang="0">
                  <a:pos x="450" y="158"/>
                </a:cxn>
                <a:cxn ang="0">
                  <a:pos x="445" y="0"/>
                </a:cxn>
                <a:cxn ang="0">
                  <a:pos x="5" y="44"/>
                </a:cxn>
                <a:cxn ang="0">
                  <a:pos x="88" y="98"/>
                </a:cxn>
                <a:cxn ang="0">
                  <a:pos x="125" y="397"/>
                </a:cxn>
                <a:cxn ang="0">
                  <a:pos x="147" y="715"/>
                </a:cxn>
                <a:cxn ang="0">
                  <a:pos x="76" y="779"/>
                </a:cxn>
                <a:cxn ang="0">
                  <a:pos x="88" y="789"/>
                </a:cxn>
              </a:cxnLst>
              <a:rect l="0" t="0" r="r" b="b"/>
              <a:pathLst>
                <a:path w="559" h="789">
                  <a:moveTo>
                    <a:pt x="88" y="789"/>
                  </a:moveTo>
                  <a:lnTo>
                    <a:pt x="537" y="730"/>
                  </a:lnTo>
                  <a:lnTo>
                    <a:pt x="559" y="551"/>
                  </a:lnTo>
                  <a:lnTo>
                    <a:pt x="559" y="545"/>
                  </a:lnTo>
                  <a:lnTo>
                    <a:pt x="549" y="545"/>
                  </a:lnTo>
                  <a:lnTo>
                    <a:pt x="543" y="545"/>
                  </a:lnTo>
                  <a:lnTo>
                    <a:pt x="537" y="545"/>
                  </a:lnTo>
                  <a:lnTo>
                    <a:pt x="483" y="648"/>
                  </a:lnTo>
                  <a:lnTo>
                    <a:pt x="460" y="659"/>
                  </a:lnTo>
                  <a:lnTo>
                    <a:pt x="439" y="669"/>
                  </a:lnTo>
                  <a:lnTo>
                    <a:pt x="417" y="675"/>
                  </a:lnTo>
                  <a:lnTo>
                    <a:pt x="390" y="681"/>
                  </a:lnTo>
                  <a:lnTo>
                    <a:pt x="365" y="686"/>
                  </a:lnTo>
                  <a:lnTo>
                    <a:pt x="336" y="686"/>
                  </a:lnTo>
                  <a:lnTo>
                    <a:pt x="315" y="681"/>
                  </a:lnTo>
                  <a:lnTo>
                    <a:pt x="293" y="675"/>
                  </a:lnTo>
                  <a:lnTo>
                    <a:pt x="272" y="616"/>
                  </a:lnTo>
                  <a:lnTo>
                    <a:pt x="261" y="551"/>
                  </a:lnTo>
                  <a:lnTo>
                    <a:pt x="255" y="484"/>
                  </a:lnTo>
                  <a:lnTo>
                    <a:pt x="266" y="420"/>
                  </a:lnTo>
                  <a:lnTo>
                    <a:pt x="282" y="414"/>
                  </a:lnTo>
                  <a:lnTo>
                    <a:pt x="309" y="409"/>
                  </a:lnTo>
                  <a:lnTo>
                    <a:pt x="331" y="409"/>
                  </a:lnTo>
                  <a:lnTo>
                    <a:pt x="352" y="414"/>
                  </a:lnTo>
                  <a:lnTo>
                    <a:pt x="369" y="431"/>
                  </a:lnTo>
                  <a:lnTo>
                    <a:pt x="380" y="453"/>
                  </a:lnTo>
                  <a:lnTo>
                    <a:pt x="390" y="474"/>
                  </a:lnTo>
                  <a:lnTo>
                    <a:pt x="402" y="490"/>
                  </a:lnTo>
                  <a:lnTo>
                    <a:pt x="402" y="496"/>
                  </a:lnTo>
                  <a:lnTo>
                    <a:pt x="407" y="496"/>
                  </a:lnTo>
                  <a:lnTo>
                    <a:pt x="413" y="496"/>
                  </a:lnTo>
                  <a:lnTo>
                    <a:pt x="417" y="490"/>
                  </a:lnTo>
                  <a:lnTo>
                    <a:pt x="402" y="262"/>
                  </a:lnTo>
                  <a:lnTo>
                    <a:pt x="396" y="262"/>
                  </a:lnTo>
                  <a:lnTo>
                    <a:pt x="386" y="262"/>
                  </a:lnTo>
                  <a:lnTo>
                    <a:pt x="380" y="262"/>
                  </a:lnTo>
                  <a:lnTo>
                    <a:pt x="380" y="268"/>
                  </a:lnTo>
                  <a:lnTo>
                    <a:pt x="346" y="327"/>
                  </a:lnTo>
                  <a:lnTo>
                    <a:pt x="331" y="333"/>
                  </a:lnTo>
                  <a:lnTo>
                    <a:pt x="309" y="339"/>
                  </a:lnTo>
                  <a:lnTo>
                    <a:pt x="288" y="339"/>
                  </a:lnTo>
                  <a:lnTo>
                    <a:pt x="266" y="343"/>
                  </a:lnTo>
                  <a:lnTo>
                    <a:pt x="239" y="295"/>
                  </a:lnTo>
                  <a:lnTo>
                    <a:pt x="233" y="235"/>
                  </a:lnTo>
                  <a:lnTo>
                    <a:pt x="228" y="169"/>
                  </a:lnTo>
                  <a:lnTo>
                    <a:pt x="228" y="109"/>
                  </a:lnTo>
                  <a:lnTo>
                    <a:pt x="228" y="98"/>
                  </a:lnTo>
                  <a:lnTo>
                    <a:pt x="233" y="92"/>
                  </a:lnTo>
                  <a:lnTo>
                    <a:pt x="245" y="82"/>
                  </a:lnTo>
                  <a:lnTo>
                    <a:pt x="255" y="77"/>
                  </a:lnTo>
                  <a:lnTo>
                    <a:pt x="276" y="77"/>
                  </a:lnTo>
                  <a:lnTo>
                    <a:pt x="303" y="71"/>
                  </a:lnTo>
                  <a:lnTo>
                    <a:pt x="325" y="71"/>
                  </a:lnTo>
                  <a:lnTo>
                    <a:pt x="352" y="65"/>
                  </a:lnTo>
                  <a:lnTo>
                    <a:pt x="375" y="71"/>
                  </a:lnTo>
                  <a:lnTo>
                    <a:pt x="396" y="77"/>
                  </a:lnTo>
                  <a:lnTo>
                    <a:pt x="413" y="87"/>
                  </a:lnTo>
                  <a:lnTo>
                    <a:pt x="429" y="109"/>
                  </a:lnTo>
                  <a:lnTo>
                    <a:pt x="435" y="126"/>
                  </a:lnTo>
                  <a:lnTo>
                    <a:pt x="435" y="136"/>
                  </a:lnTo>
                  <a:lnTo>
                    <a:pt x="439" y="148"/>
                  </a:lnTo>
                  <a:lnTo>
                    <a:pt x="450" y="158"/>
                  </a:lnTo>
                  <a:lnTo>
                    <a:pt x="483" y="158"/>
                  </a:lnTo>
                  <a:lnTo>
                    <a:pt x="445" y="0"/>
                  </a:lnTo>
                  <a:lnTo>
                    <a:pt x="11" y="44"/>
                  </a:lnTo>
                  <a:lnTo>
                    <a:pt x="5" y="44"/>
                  </a:lnTo>
                  <a:lnTo>
                    <a:pt x="0" y="50"/>
                  </a:lnTo>
                  <a:lnTo>
                    <a:pt x="88" y="98"/>
                  </a:lnTo>
                  <a:lnTo>
                    <a:pt x="109" y="246"/>
                  </a:lnTo>
                  <a:lnTo>
                    <a:pt x="125" y="397"/>
                  </a:lnTo>
                  <a:lnTo>
                    <a:pt x="141" y="555"/>
                  </a:lnTo>
                  <a:lnTo>
                    <a:pt x="147" y="715"/>
                  </a:lnTo>
                  <a:lnTo>
                    <a:pt x="71" y="773"/>
                  </a:lnTo>
                  <a:lnTo>
                    <a:pt x="76" y="779"/>
                  </a:lnTo>
                  <a:lnTo>
                    <a:pt x="82" y="789"/>
                  </a:lnTo>
                  <a:lnTo>
                    <a:pt x="88" y="789"/>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95" name="Freeform 71"/>
            <p:cNvSpPr>
              <a:spLocks noEditPoints="1"/>
            </p:cNvSpPr>
            <p:nvPr userDrawn="1"/>
          </p:nvSpPr>
          <p:spPr bwMode="auto">
            <a:xfrm>
              <a:off x="1422" y="2736"/>
              <a:ext cx="36" cy="40"/>
            </a:xfrm>
            <a:custGeom>
              <a:avLst/>
              <a:gdLst/>
              <a:ahLst/>
              <a:cxnLst>
                <a:cxn ang="0">
                  <a:pos x="715" y="789"/>
                </a:cxn>
                <a:cxn ang="0">
                  <a:pos x="715" y="779"/>
                </a:cxn>
                <a:cxn ang="0">
                  <a:pos x="450" y="419"/>
                </a:cxn>
                <a:cxn ang="0">
                  <a:pos x="515" y="326"/>
                </a:cxn>
                <a:cxn ang="0">
                  <a:pos x="559" y="207"/>
                </a:cxn>
                <a:cxn ang="0">
                  <a:pos x="542" y="104"/>
                </a:cxn>
                <a:cxn ang="0">
                  <a:pos x="482" y="33"/>
                </a:cxn>
                <a:cxn ang="0">
                  <a:pos x="368" y="6"/>
                </a:cxn>
                <a:cxn ang="0">
                  <a:pos x="244" y="0"/>
                </a:cxn>
                <a:cxn ang="0">
                  <a:pos x="125" y="10"/>
                </a:cxn>
                <a:cxn ang="0">
                  <a:pos x="5" y="16"/>
                </a:cxn>
                <a:cxn ang="0">
                  <a:pos x="0" y="21"/>
                </a:cxn>
                <a:cxn ang="0">
                  <a:pos x="0" y="37"/>
                </a:cxn>
                <a:cxn ang="0">
                  <a:pos x="104" y="222"/>
                </a:cxn>
                <a:cxn ang="0">
                  <a:pos x="114" y="533"/>
                </a:cxn>
                <a:cxn ang="0">
                  <a:pos x="32" y="729"/>
                </a:cxn>
                <a:cxn ang="0">
                  <a:pos x="21" y="735"/>
                </a:cxn>
                <a:cxn ang="0">
                  <a:pos x="42" y="751"/>
                </a:cxn>
                <a:cxn ang="0">
                  <a:pos x="98" y="762"/>
                </a:cxn>
                <a:cxn ang="0">
                  <a:pos x="156" y="758"/>
                </a:cxn>
                <a:cxn ang="0">
                  <a:pos x="221" y="751"/>
                </a:cxn>
                <a:cxn ang="0">
                  <a:pos x="270" y="751"/>
                </a:cxn>
                <a:cxn ang="0">
                  <a:pos x="319" y="751"/>
                </a:cxn>
                <a:cxn ang="0">
                  <a:pos x="346" y="745"/>
                </a:cxn>
                <a:cxn ang="0">
                  <a:pos x="352" y="729"/>
                </a:cxn>
                <a:cxn ang="0">
                  <a:pos x="249" y="457"/>
                </a:cxn>
                <a:cxn ang="0">
                  <a:pos x="292" y="452"/>
                </a:cxn>
                <a:cxn ang="0">
                  <a:pos x="331" y="468"/>
                </a:cxn>
                <a:cxn ang="0">
                  <a:pos x="383" y="539"/>
                </a:cxn>
                <a:cxn ang="0">
                  <a:pos x="439" y="610"/>
                </a:cxn>
                <a:cxn ang="0">
                  <a:pos x="493" y="675"/>
                </a:cxn>
                <a:cxn ang="0">
                  <a:pos x="553" y="739"/>
                </a:cxn>
                <a:cxn ang="0">
                  <a:pos x="710" y="789"/>
                </a:cxn>
                <a:cxn ang="0">
                  <a:pos x="313" y="392"/>
                </a:cxn>
                <a:cxn ang="0">
                  <a:pos x="373" y="364"/>
                </a:cxn>
                <a:cxn ang="0">
                  <a:pos x="412" y="283"/>
                </a:cxn>
                <a:cxn ang="0">
                  <a:pos x="417" y="169"/>
                </a:cxn>
                <a:cxn ang="0">
                  <a:pos x="368" y="81"/>
                </a:cxn>
                <a:cxn ang="0">
                  <a:pos x="298" y="65"/>
                </a:cxn>
                <a:cxn ang="0">
                  <a:pos x="255" y="71"/>
                </a:cxn>
                <a:cxn ang="0">
                  <a:pos x="244" y="77"/>
                </a:cxn>
                <a:cxn ang="0">
                  <a:pos x="238" y="364"/>
                </a:cxn>
                <a:cxn ang="0">
                  <a:pos x="255" y="382"/>
                </a:cxn>
                <a:cxn ang="0">
                  <a:pos x="282" y="386"/>
                </a:cxn>
              </a:cxnLst>
              <a:rect l="0" t="0" r="r" b="b"/>
              <a:pathLst>
                <a:path w="721" h="795">
                  <a:moveTo>
                    <a:pt x="710" y="789"/>
                  </a:moveTo>
                  <a:lnTo>
                    <a:pt x="715" y="789"/>
                  </a:lnTo>
                  <a:lnTo>
                    <a:pt x="715" y="783"/>
                  </a:lnTo>
                  <a:lnTo>
                    <a:pt x="715" y="779"/>
                  </a:lnTo>
                  <a:lnTo>
                    <a:pt x="721" y="773"/>
                  </a:lnTo>
                  <a:lnTo>
                    <a:pt x="450" y="419"/>
                  </a:lnTo>
                  <a:lnTo>
                    <a:pt x="482" y="370"/>
                  </a:lnTo>
                  <a:lnTo>
                    <a:pt x="515" y="326"/>
                  </a:lnTo>
                  <a:lnTo>
                    <a:pt x="547" y="272"/>
                  </a:lnTo>
                  <a:lnTo>
                    <a:pt x="559" y="207"/>
                  </a:lnTo>
                  <a:lnTo>
                    <a:pt x="553" y="152"/>
                  </a:lnTo>
                  <a:lnTo>
                    <a:pt x="542" y="104"/>
                  </a:lnTo>
                  <a:lnTo>
                    <a:pt x="520" y="60"/>
                  </a:lnTo>
                  <a:lnTo>
                    <a:pt x="482" y="33"/>
                  </a:lnTo>
                  <a:lnTo>
                    <a:pt x="423" y="16"/>
                  </a:lnTo>
                  <a:lnTo>
                    <a:pt x="368" y="6"/>
                  </a:lnTo>
                  <a:lnTo>
                    <a:pt x="303" y="0"/>
                  </a:lnTo>
                  <a:lnTo>
                    <a:pt x="244" y="0"/>
                  </a:lnTo>
                  <a:lnTo>
                    <a:pt x="184" y="6"/>
                  </a:lnTo>
                  <a:lnTo>
                    <a:pt x="125" y="10"/>
                  </a:lnTo>
                  <a:lnTo>
                    <a:pt x="64" y="16"/>
                  </a:lnTo>
                  <a:lnTo>
                    <a:pt x="5" y="16"/>
                  </a:lnTo>
                  <a:lnTo>
                    <a:pt x="0" y="16"/>
                  </a:lnTo>
                  <a:lnTo>
                    <a:pt x="0" y="21"/>
                  </a:lnTo>
                  <a:lnTo>
                    <a:pt x="0" y="33"/>
                  </a:lnTo>
                  <a:lnTo>
                    <a:pt x="0" y="37"/>
                  </a:lnTo>
                  <a:lnTo>
                    <a:pt x="85" y="71"/>
                  </a:lnTo>
                  <a:lnTo>
                    <a:pt x="104" y="222"/>
                  </a:lnTo>
                  <a:lnTo>
                    <a:pt x="108" y="376"/>
                  </a:lnTo>
                  <a:lnTo>
                    <a:pt x="114" y="533"/>
                  </a:lnTo>
                  <a:lnTo>
                    <a:pt x="114" y="686"/>
                  </a:lnTo>
                  <a:lnTo>
                    <a:pt x="32" y="729"/>
                  </a:lnTo>
                  <a:lnTo>
                    <a:pt x="27" y="729"/>
                  </a:lnTo>
                  <a:lnTo>
                    <a:pt x="21" y="735"/>
                  </a:lnTo>
                  <a:lnTo>
                    <a:pt x="21" y="739"/>
                  </a:lnTo>
                  <a:lnTo>
                    <a:pt x="42" y="751"/>
                  </a:lnTo>
                  <a:lnTo>
                    <a:pt x="70" y="762"/>
                  </a:lnTo>
                  <a:lnTo>
                    <a:pt x="98" y="762"/>
                  </a:lnTo>
                  <a:lnTo>
                    <a:pt x="129" y="762"/>
                  </a:lnTo>
                  <a:lnTo>
                    <a:pt x="156" y="758"/>
                  </a:lnTo>
                  <a:lnTo>
                    <a:pt x="189" y="751"/>
                  </a:lnTo>
                  <a:lnTo>
                    <a:pt x="221" y="751"/>
                  </a:lnTo>
                  <a:lnTo>
                    <a:pt x="249" y="751"/>
                  </a:lnTo>
                  <a:lnTo>
                    <a:pt x="270" y="751"/>
                  </a:lnTo>
                  <a:lnTo>
                    <a:pt x="298" y="751"/>
                  </a:lnTo>
                  <a:lnTo>
                    <a:pt x="319" y="751"/>
                  </a:lnTo>
                  <a:lnTo>
                    <a:pt x="341" y="751"/>
                  </a:lnTo>
                  <a:lnTo>
                    <a:pt x="346" y="745"/>
                  </a:lnTo>
                  <a:lnTo>
                    <a:pt x="352" y="739"/>
                  </a:lnTo>
                  <a:lnTo>
                    <a:pt x="352" y="729"/>
                  </a:lnTo>
                  <a:lnTo>
                    <a:pt x="249" y="659"/>
                  </a:lnTo>
                  <a:lnTo>
                    <a:pt x="249" y="457"/>
                  </a:lnTo>
                  <a:lnTo>
                    <a:pt x="270" y="452"/>
                  </a:lnTo>
                  <a:lnTo>
                    <a:pt x="292" y="452"/>
                  </a:lnTo>
                  <a:lnTo>
                    <a:pt x="313" y="457"/>
                  </a:lnTo>
                  <a:lnTo>
                    <a:pt x="331" y="468"/>
                  </a:lnTo>
                  <a:lnTo>
                    <a:pt x="358" y="501"/>
                  </a:lnTo>
                  <a:lnTo>
                    <a:pt x="383" y="539"/>
                  </a:lnTo>
                  <a:lnTo>
                    <a:pt x="412" y="572"/>
                  </a:lnTo>
                  <a:lnTo>
                    <a:pt x="439" y="610"/>
                  </a:lnTo>
                  <a:lnTo>
                    <a:pt x="466" y="641"/>
                  </a:lnTo>
                  <a:lnTo>
                    <a:pt x="493" y="675"/>
                  </a:lnTo>
                  <a:lnTo>
                    <a:pt x="520" y="708"/>
                  </a:lnTo>
                  <a:lnTo>
                    <a:pt x="553" y="739"/>
                  </a:lnTo>
                  <a:lnTo>
                    <a:pt x="705" y="795"/>
                  </a:lnTo>
                  <a:lnTo>
                    <a:pt x="710" y="789"/>
                  </a:lnTo>
                  <a:close/>
                  <a:moveTo>
                    <a:pt x="282" y="386"/>
                  </a:moveTo>
                  <a:lnTo>
                    <a:pt x="313" y="392"/>
                  </a:lnTo>
                  <a:lnTo>
                    <a:pt x="341" y="382"/>
                  </a:lnTo>
                  <a:lnTo>
                    <a:pt x="373" y="364"/>
                  </a:lnTo>
                  <a:lnTo>
                    <a:pt x="395" y="342"/>
                  </a:lnTo>
                  <a:lnTo>
                    <a:pt x="412" y="283"/>
                  </a:lnTo>
                  <a:lnTo>
                    <a:pt x="423" y="222"/>
                  </a:lnTo>
                  <a:lnTo>
                    <a:pt x="417" y="169"/>
                  </a:lnTo>
                  <a:lnTo>
                    <a:pt x="402" y="114"/>
                  </a:lnTo>
                  <a:lnTo>
                    <a:pt x="368" y="81"/>
                  </a:lnTo>
                  <a:lnTo>
                    <a:pt x="336" y="71"/>
                  </a:lnTo>
                  <a:lnTo>
                    <a:pt x="298" y="65"/>
                  </a:lnTo>
                  <a:lnTo>
                    <a:pt x="260" y="71"/>
                  </a:lnTo>
                  <a:lnTo>
                    <a:pt x="255" y="71"/>
                  </a:lnTo>
                  <a:lnTo>
                    <a:pt x="249" y="71"/>
                  </a:lnTo>
                  <a:lnTo>
                    <a:pt x="244" y="77"/>
                  </a:lnTo>
                  <a:lnTo>
                    <a:pt x="238" y="81"/>
                  </a:lnTo>
                  <a:lnTo>
                    <a:pt x="238" y="364"/>
                  </a:lnTo>
                  <a:lnTo>
                    <a:pt x="244" y="376"/>
                  </a:lnTo>
                  <a:lnTo>
                    <a:pt x="255" y="382"/>
                  </a:lnTo>
                  <a:lnTo>
                    <a:pt x="266" y="386"/>
                  </a:lnTo>
                  <a:lnTo>
                    <a:pt x="282" y="386"/>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96" name="Freeform 72"/>
            <p:cNvSpPr>
              <a:spLocks/>
            </p:cNvSpPr>
            <p:nvPr userDrawn="1"/>
          </p:nvSpPr>
          <p:spPr bwMode="auto">
            <a:xfrm>
              <a:off x="1457" y="2736"/>
              <a:ext cx="39" cy="40"/>
            </a:xfrm>
            <a:custGeom>
              <a:avLst/>
              <a:gdLst/>
              <a:ahLst/>
              <a:cxnLst>
                <a:cxn ang="0">
                  <a:pos x="374" y="767"/>
                </a:cxn>
                <a:cxn ang="0">
                  <a:pos x="455" y="604"/>
                </a:cxn>
                <a:cxn ang="0">
                  <a:pos x="525" y="434"/>
                </a:cxn>
                <a:cxn ang="0">
                  <a:pos x="608" y="262"/>
                </a:cxn>
                <a:cxn ang="0">
                  <a:pos x="705" y="108"/>
                </a:cxn>
                <a:cxn ang="0">
                  <a:pos x="765" y="98"/>
                </a:cxn>
                <a:cxn ang="0">
                  <a:pos x="776" y="87"/>
                </a:cxn>
                <a:cxn ang="0">
                  <a:pos x="749" y="65"/>
                </a:cxn>
                <a:cxn ang="0">
                  <a:pos x="684" y="49"/>
                </a:cxn>
                <a:cxn ang="0">
                  <a:pos x="614" y="43"/>
                </a:cxn>
                <a:cxn ang="0">
                  <a:pos x="542" y="37"/>
                </a:cxn>
                <a:cxn ang="0">
                  <a:pos x="504" y="37"/>
                </a:cxn>
                <a:cxn ang="0">
                  <a:pos x="494" y="43"/>
                </a:cxn>
                <a:cxn ang="0">
                  <a:pos x="575" y="114"/>
                </a:cxn>
                <a:cxn ang="0">
                  <a:pos x="531" y="233"/>
                </a:cxn>
                <a:cxn ang="0">
                  <a:pos x="488" y="358"/>
                </a:cxn>
                <a:cxn ang="0">
                  <a:pos x="434" y="478"/>
                </a:cxn>
                <a:cxn ang="0">
                  <a:pos x="363" y="582"/>
                </a:cxn>
                <a:cxn ang="0">
                  <a:pos x="293" y="348"/>
                </a:cxn>
                <a:cxn ang="0">
                  <a:pos x="244" y="98"/>
                </a:cxn>
                <a:cxn ang="0">
                  <a:pos x="283" y="65"/>
                </a:cxn>
                <a:cxn ang="0">
                  <a:pos x="337" y="43"/>
                </a:cxn>
                <a:cxn ang="0">
                  <a:pos x="337" y="31"/>
                </a:cxn>
                <a:cxn ang="0">
                  <a:pos x="6" y="0"/>
                </a:cxn>
                <a:cxn ang="0">
                  <a:pos x="0" y="15"/>
                </a:cxn>
                <a:cxn ang="0">
                  <a:pos x="6" y="31"/>
                </a:cxn>
                <a:cxn ang="0">
                  <a:pos x="65" y="59"/>
                </a:cxn>
                <a:cxn ang="0">
                  <a:pos x="103" y="108"/>
                </a:cxn>
                <a:cxn ang="0">
                  <a:pos x="147" y="272"/>
                </a:cxn>
                <a:cxn ang="0">
                  <a:pos x="184" y="434"/>
                </a:cxn>
                <a:cxn ang="0">
                  <a:pos x="221" y="598"/>
                </a:cxn>
                <a:cxn ang="0">
                  <a:pos x="270" y="762"/>
                </a:cxn>
                <a:cxn ang="0">
                  <a:pos x="283" y="773"/>
                </a:cxn>
                <a:cxn ang="0">
                  <a:pos x="298" y="777"/>
                </a:cxn>
              </a:cxnLst>
              <a:rect l="0" t="0" r="r" b="b"/>
              <a:pathLst>
                <a:path w="776" h="777">
                  <a:moveTo>
                    <a:pt x="298" y="777"/>
                  </a:moveTo>
                  <a:lnTo>
                    <a:pt x="374" y="767"/>
                  </a:lnTo>
                  <a:lnTo>
                    <a:pt x="417" y="691"/>
                  </a:lnTo>
                  <a:lnTo>
                    <a:pt x="455" y="604"/>
                  </a:lnTo>
                  <a:lnTo>
                    <a:pt x="494" y="521"/>
                  </a:lnTo>
                  <a:lnTo>
                    <a:pt x="525" y="434"/>
                  </a:lnTo>
                  <a:lnTo>
                    <a:pt x="564" y="348"/>
                  </a:lnTo>
                  <a:lnTo>
                    <a:pt x="608" y="262"/>
                  </a:lnTo>
                  <a:lnTo>
                    <a:pt x="651" y="185"/>
                  </a:lnTo>
                  <a:lnTo>
                    <a:pt x="705" y="108"/>
                  </a:lnTo>
                  <a:lnTo>
                    <a:pt x="759" y="98"/>
                  </a:lnTo>
                  <a:lnTo>
                    <a:pt x="765" y="98"/>
                  </a:lnTo>
                  <a:lnTo>
                    <a:pt x="770" y="92"/>
                  </a:lnTo>
                  <a:lnTo>
                    <a:pt x="776" y="87"/>
                  </a:lnTo>
                  <a:lnTo>
                    <a:pt x="776" y="81"/>
                  </a:lnTo>
                  <a:lnTo>
                    <a:pt x="749" y="65"/>
                  </a:lnTo>
                  <a:lnTo>
                    <a:pt x="721" y="59"/>
                  </a:lnTo>
                  <a:lnTo>
                    <a:pt x="684" y="49"/>
                  </a:lnTo>
                  <a:lnTo>
                    <a:pt x="651" y="49"/>
                  </a:lnTo>
                  <a:lnTo>
                    <a:pt x="614" y="43"/>
                  </a:lnTo>
                  <a:lnTo>
                    <a:pt x="581" y="43"/>
                  </a:lnTo>
                  <a:lnTo>
                    <a:pt x="542" y="37"/>
                  </a:lnTo>
                  <a:lnTo>
                    <a:pt x="510" y="31"/>
                  </a:lnTo>
                  <a:lnTo>
                    <a:pt x="504" y="37"/>
                  </a:lnTo>
                  <a:lnTo>
                    <a:pt x="500" y="37"/>
                  </a:lnTo>
                  <a:lnTo>
                    <a:pt x="494" y="43"/>
                  </a:lnTo>
                  <a:lnTo>
                    <a:pt x="494" y="49"/>
                  </a:lnTo>
                  <a:lnTo>
                    <a:pt x="575" y="114"/>
                  </a:lnTo>
                  <a:lnTo>
                    <a:pt x="552" y="173"/>
                  </a:lnTo>
                  <a:lnTo>
                    <a:pt x="531" y="233"/>
                  </a:lnTo>
                  <a:lnTo>
                    <a:pt x="510" y="299"/>
                  </a:lnTo>
                  <a:lnTo>
                    <a:pt x="488" y="358"/>
                  </a:lnTo>
                  <a:lnTo>
                    <a:pt x="461" y="419"/>
                  </a:lnTo>
                  <a:lnTo>
                    <a:pt x="434" y="478"/>
                  </a:lnTo>
                  <a:lnTo>
                    <a:pt x="401" y="533"/>
                  </a:lnTo>
                  <a:lnTo>
                    <a:pt x="363" y="582"/>
                  </a:lnTo>
                  <a:lnTo>
                    <a:pt x="320" y="472"/>
                  </a:lnTo>
                  <a:lnTo>
                    <a:pt x="293" y="348"/>
                  </a:lnTo>
                  <a:lnTo>
                    <a:pt x="266" y="222"/>
                  </a:lnTo>
                  <a:lnTo>
                    <a:pt x="244" y="98"/>
                  </a:lnTo>
                  <a:lnTo>
                    <a:pt x="254" y="75"/>
                  </a:lnTo>
                  <a:lnTo>
                    <a:pt x="283" y="65"/>
                  </a:lnTo>
                  <a:lnTo>
                    <a:pt x="310" y="54"/>
                  </a:lnTo>
                  <a:lnTo>
                    <a:pt x="337" y="43"/>
                  </a:lnTo>
                  <a:lnTo>
                    <a:pt x="337" y="37"/>
                  </a:lnTo>
                  <a:lnTo>
                    <a:pt x="337" y="31"/>
                  </a:lnTo>
                  <a:lnTo>
                    <a:pt x="337" y="27"/>
                  </a:lnTo>
                  <a:lnTo>
                    <a:pt x="6" y="0"/>
                  </a:lnTo>
                  <a:lnTo>
                    <a:pt x="0" y="10"/>
                  </a:lnTo>
                  <a:lnTo>
                    <a:pt x="0" y="15"/>
                  </a:lnTo>
                  <a:lnTo>
                    <a:pt x="0" y="27"/>
                  </a:lnTo>
                  <a:lnTo>
                    <a:pt x="6" y="31"/>
                  </a:lnTo>
                  <a:lnTo>
                    <a:pt x="33" y="43"/>
                  </a:lnTo>
                  <a:lnTo>
                    <a:pt x="65" y="59"/>
                  </a:lnTo>
                  <a:lnTo>
                    <a:pt x="86" y="75"/>
                  </a:lnTo>
                  <a:lnTo>
                    <a:pt x="103" y="108"/>
                  </a:lnTo>
                  <a:lnTo>
                    <a:pt x="126" y="191"/>
                  </a:lnTo>
                  <a:lnTo>
                    <a:pt x="147" y="272"/>
                  </a:lnTo>
                  <a:lnTo>
                    <a:pt x="163" y="354"/>
                  </a:lnTo>
                  <a:lnTo>
                    <a:pt x="184" y="434"/>
                  </a:lnTo>
                  <a:lnTo>
                    <a:pt x="200" y="517"/>
                  </a:lnTo>
                  <a:lnTo>
                    <a:pt x="221" y="598"/>
                  </a:lnTo>
                  <a:lnTo>
                    <a:pt x="244" y="680"/>
                  </a:lnTo>
                  <a:lnTo>
                    <a:pt x="270" y="762"/>
                  </a:lnTo>
                  <a:lnTo>
                    <a:pt x="277" y="767"/>
                  </a:lnTo>
                  <a:lnTo>
                    <a:pt x="283" y="773"/>
                  </a:lnTo>
                  <a:lnTo>
                    <a:pt x="293" y="777"/>
                  </a:lnTo>
                  <a:lnTo>
                    <a:pt x="298" y="777"/>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grpSp>
    </p:spTree>
  </p:cSld>
  <p:clrMap bg1="dk2" tx1="lt1" bg2="dk1" tx2="lt2" accent1="accent1" accent2="accent2" accent3="accent3" accent4="accent4" accent5="accent5" accent6="accent6" hlink="hlink" folHlink="folHlink"/>
  <p:sldLayoutIdLst>
    <p:sldLayoutId id="2147483860" r:id="rId1"/>
  </p:sldLayoutIdLst>
  <p:transition/>
  <p:txStyles>
    <p:titleStyle>
      <a:lvl1pPr algn="ctr" rtl="0" eaLnBrk="0" fontAlgn="base" hangingPunct="0">
        <a:spcBef>
          <a:spcPct val="0"/>
        </a:spcBef>
        <a:spcAft>
          <a:spcPct val="0"/>
        </a:spcAft>
        <a:defRPr sz="4000" b="1">
          <a:solidFill>
            <a:srgbClr val="FFFF66"/>
          </a:solidFill>
          <a:latin typeface="+mj-lt"/>
          <a:ea typeface="+mj-ea"/>
          <a:cs typeface="+mj-cs"/>
        </a:defRPr>
      </a:lvl1pPr>
      <a:lvl2pPr algn="ctr" rtl="0" eaLnBrk="0" fontAlgn="base" hangingPunct="0">
        <a:spcBef>
          <a:spcPct val="0"/>
        </a:spcBef>
        <a:spcAft>
          <a:spcPct val="0"/>
        </a:spcAft>
        <a:defRPr sz="4000" b="1">
          <a:solidFill>
            <a:srgbClr val="FFFF66"/>
          </a:solidFill>
          <a:latin typeface="Verdana" pitchFamily="34" charset="0"/>
        </a:defRPr>
      </a:lvl2pPr>
      <a:lvl3pPr algn="ctr" rtl="0" eaLnBrk="0" fontAlgn="base" hangingPunct="0">
        <a:spcBef>
          <a:spcPct val="0"/>
        </a:spcBef>
        <a:spcAft>
          <a:spcPct val="0"/>
        </a:spcAft>
        <a:defRPr sz="4000" b="1">
          <a:solidFill>
            <a:srgbClr val="FFFF66"/>
          </a:solidFill>
          <a:latin typeface="Verdana" pitchFamily="34" charset="0"/>
        </a:defRPr>
      </a:lvl3pPr>
      <a:lvl4pPr algn="ctr" rtl="0" eaLnBrk="0" fontAlgn="base" hangingPunct="0">
        <a:spcBef>
          <a:spcPct val="0"/>
        </a:spcBef>
        <a:spcAft>
          <a:spcPct val="0"/>
        </a:spcAft>
        <a:defRPr sz="4000" b="1">
          <a:solidFill>
            <a:srgbClr val="FFFF66"/>
          </a:solidFill>
          <a:latin typeface="Verdana" pitchFamily="34" charset="0"/>
        </a:defRPr>
      </a:lvl4pPr>
      <a:lvl5pPr algn="ctr" rtl="0" eaLnBrk="0" fontAlgn="base" hangingPunct="0">
        <a:spcBef>
          <a:spcPct val="0"/>
        </a:spcBef>
        <a:spcAft>
          <a:spcPct val="0"/>
        </a:spcAft>
        <a:defRPr sz="4000" b="1">
          <a:solidFill>
            <a:srgbClr val="FFFF66"/>
          </a:solidFill>
          <a:latin typeface="Verdana" pitchFamily="34" charset="0"/>
        </a:defRPr>
      </a:lvl5pPr>
      <a:lvl6pPr marL="457200" algn="ctr" rtl="0" eaLnBrk="0" fontAlgn="base" hangingPunct="0">
        <a:spcBef>
          <a:spcPct val="0"/>
        </a:spcBef>
        <a:spcAft>
          <a:spcPct val="0"/>
        </a:spcAft>
        <a:defRPr sz="4000" b="1">
          <a:solidFill>
            <a:srgbClr val="FFFF66"/>
          </a:solidFill>
          <a:latin typeface="Verdana" pitchFamily="34" charset="0"/>
        </a:defRPr>
      </a:lvl6pPr>
      <a:lvl7pPr marL="914400" algn="ctr" rtl="0" eaLnBrk="0" fontAlgn="base" hangingPunct="0">
        <a:spcBef>
          <a:spcPct val="0"/>
        </a:spcBef>
        <a:spcAft>
          <a:spcPct val="0"/>
        </a:spcAft>
        <a:defRPr sz="4000" b="1">
          <a:solidFill>
            <a:srgbClr val="FFFF66"/>
          </a:solidFill>
          <a:latin typeface="Verdana" pitchFamily="34" charset="0"/>
        </a:defRPr>
      </a:lvl7pPr>
      <a:lvl8pPr marL="1371600" algn="ctr" rtl="0" eaLnBrk="0" fontAlgn="base" hangingPunct="0">
        <a:spcBef>
          <a:spcPct val="0"/>
        </a:spcBef>
        <a:spcAft>
          <a:spcPct val="0"/>
        </a:spcAft>
        <a:defRPr sz="4000" b="1">
          <a:solidFill>
            <a:srgbClr val="FFFF66"/>
          </a:solidFill>
          <a:latin typeface="Verdana" pitchFamily="34" charset="0"/>
        </a:defRPr>
      </a:lvl8pPr>
      <a:lvl9pPr marL="1828800" algn="ctr" rtl="0" eaLnBrk="0" fontAlgn="base" hangingPunct="0">
        <a:spcBef>
          <a:spcPct val="0"/>
        </a:spcBef>
        <a:spcAft>
          <a:spcPct val="0"/>
        </a:spcAft>
        <a:defRPr sz="4000" b="1">
          <a:solidFill>
            <a:srgbClr val="FFFF66"/>
          </a:solidFill>
          <a:latin typeface="Verdana" pitchFamily="34" charset="0"/>
        </a:defRPr>
      </a:lvl9pPr>
    </p:titleStyle>
    <p:bodyStyle>
      <a:lvl1pPr marL="342900" indent="-342900" algn="l" rtl="0" eaLnBrk="0" fontAlgn="base" hangingPunct="0">
        <a:spcBef>
          <a:spcPct val="20000"/>
        </a:spcBef>
        <a:spcAft>
          <a:spcPct val="0"/>
        </a:spcAft>
        <a:buClr>
          <a:srgbClr val="9DC5A6"/>
        </a:buClr>
        <a:buSzPct val="6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9DC5A6"/>
        </a:buClr>
        <a:buFont typeface="Times New Roman" pitchFamily="18" charset="0"/>
        <a:buChar char="–"/>
        <a:defRPr sz="2600">
          <a:solidFill>
            <a:schemeClr val="tx1"/>
          </a:solidFill>
          <a:latin typeface="+mn-lt"/>
        </a:defRPr>
      </a:lvl2pPr>
      <a:lvl3pPr marL="1143000" indent="-228600" algn="l" rtl="0" eaLnBrk="0" fontAlgn="base" hangingPunct="0">
        <a:spcBef>
          <a:spcPct val="20000"/>
        </a:spcBef>
        <a:spcAft>
          <a:spcPct val="0"/>
        </a:spcAft>
        <a:buClr>
          <a:srgbClr val="9DC5A6"/>
        </a:buClr>
        <a:buSzPct val="50000"/>
        <a:buFont typeface="Wingdings" pitchFamily="2" charset="2"/>
        <a:buChar char="u"/>
        <a:defRPr sz="2400">
          <a:solidFill>
            <a:schemeClr val="tx1"/>
          </a:solidFill>
          <a:latin typeface="+mn-lt"/>
        </a:defRPr>
      </a:lvl3pPr>
      <a:lvl4pPr marL="1600200" indent="-228600" algn="l" rtl="0" eaLnBrk="0" fontAlgn="base" hangingPunct="0">
        <a:spcBef>
          <a:spcPct val="20000"/>
        </a:spcBef>
        <a:spcAft>
          <a:spcPct val="0"/>
        </a:spcAft>
        <a:buClr>
          <a:srgbClr val="9DC5A6"/>
        </a:buClr>
        <a:buSzPct val="100000"/>
        <a:buChar char="•"/>
        <a:defRPr sz="2000">
          <a:solidFill>
            <a:schemeClr val="tx1"/>
          </a:solidFill>
          <a:latin typeface="+mn-lt"/>
        </a:defRPr>
      </a:lvl4pPr>
      <a:lvl5pPr marL="2057400" indent="-228600" algn="l" rtl="0" eaLnBrk="0" fontAlgn="base" hangingPunct="0">
        <a:spcBef>
          <a:spcPct val="20000"/>
        </a:spcBef>
        <a:spcAft>
          <a:spcPct val="0"/>
        </a:spcAft>
        <a:buClr>
          <a:srgbClr val="9DC5A6"/>
        </a:buClr>
        <a:buSzPct val="100000"/>
        <a:buFont typeface="Times New Roman" pitchFamily="18" charset="0"/>
        <a:buChar char="–"/>
        <a:defRPr sz="2000">
          <a:solidFill>
            <a:schemeClr val="tx1"/>
          </a:solidFill>
          <a:latin typeface="+mn-lt"/>
        </a:defRPr>
      </a:lvl5pPr>
      <a:lvl6pPr marL="2514600" indent="-228600" algn="l" rtl="0" eaLnBrk="0" fontAlgn="base" hangingPunct="0">
        <a:spcBef>
          <a:spcPct val="20000"/>
        </a:spcBef>
        <a:spcAft>
          <a:spcPct val="0"/>
        </a:spcAft>
        <a:buClr>
          <a:srgbClr val="9DC5A6"/>
        </a:buClr>
        <a:buSzPct val="100000"/>
        <a:buFont typeface="Times New Roman" pitchFamily="18" charset="0"/>
        <a:buChar char="–"/>
        <a:defRPr sz="2000">
          <a:solidFill>
            <a:schemeClr val="tx1"/>
          </a:solidFill>
          <a:latin typeface="+mn-lt"/>
        </a:defRPr>
      </a:lvl6pPr>
      <a:lvl7pPr marL="2971800" indent="-228600" algn="l" rtl="0" eaLnBrk="0" fontAlgn="base" hangingPunct="0">
        <a:spcBef>
          <a:spcPct val="20000"/>
        </a:spcBef>
        <a:spcAft>
          <a:spcPct val="0"/>
        </a:spcAft>
        <a:buClr>
          <a:srgbClr val="9DC5A6"/>
        </a:buClr>
        <a:buSzPct val="100000"/>
        <a:buFont typeface="Times New Roman" pitchFamily="18" charset="0"/>
        <a:buChar char="–"/>
        <a:defRPr sz="2000">
          <a:solidFill>
            <a:schemeClr val="tx1"/>
          </a:solidFill>
          <a:latin typeface="+mn-lt"/>
        </a:defRPr>
      </a:lvl7pPr>
      <a:lvl8pPr marL="3429000" indent="-228600" algn="l" rtl="0" eaLnBrk="0" fontAlgn="base" hangingPunct="0">
        <a:spcBef>
          <a:spcPct val="20000"/>
        </a:spcBef>
        <a:spcAft>
          <a:spcPct val="0"/>
        </a:spcAft>
        <a:buClr>
          <a:srgbClr val="9DC5A6"/>
        </a:buClr>
        <a:buSzPct val="100000"/>
        <a:buFont typeface="Times New Roman" pitchFamily="18" charset="0"/>
        <a:buChar char="–"/>
        <a:defRPr sz="2000">
          <a:solidFill>
            <a:schemeClr val="tx1"/>
          </a:solidFill>
          <a:latin typeface="+mn-lt"/>
        </a:defRPr>
      </a:lvl8pPr>
      <a:lvl9pPr marL="3886200" indent="-228600" algn="l" rtl="0" eaLnBrk="0" fontAlgn="base" hangingPunct="0">
        <a:spcBef>
          <a:spcPct val="20000"/>
        </a:spcBef>
        <a:spcAft>
          <a:spcPct val="0"/>
        </a:spcAft>
        <a:buClr>
          <a:srgbClr val="9DC5A6"/>
        </a:buClr>
        <a:buSzPct val="100000"/>
        <a:buFont typeface="Times New Roman" pitchFamily="18"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2"/>
            </a:gs>
            <a:gs pos="100000">
              <a:srgbClr val="00185E"/>
            </a:gs>
          </a:gsLst>
          <a:lin ang="5400000" scaled="1"/>
        </a:gra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bwMode="auto">
          <a:xfrm>
            <a:off x="685800" y="285750"/>
            <a:ext cx="7905750" cy="1219200"/>
          </a:xfrm>
          <a:prstGeom prst="rect">
            <a:avLst/>
          </a:prstGeom>
          <a:noFill/>
          <a:ln w="9525">
            <a:noFill/>
            <a:miter lim="800000"/>
            <a:headEnd/>
            <a:tailEnd/>
          </a:ln>
          <a:effectLst>
            <a:outerShdw dist="35921" dir="2700000" algn="ctr" rotWithShape="0">
              <a:schemeClr val="bg1"/>
            </a:outerShdw>
          </a:effectLst>
        </p:spPr>
        <p:txBody>
          <a:bodyPr vert="horz" wrap="square" lIns="0" tIns="0" rIns="0" bIns="0" numCol="1" anchor="ctr" anchorCtr="0" compatLnSpc="1">
            <a:prstTxWarp prst="textNoShape">
              <a:avLst/>
            </a:prstTxWarp>
            <a:spAutoFit/>
          </a:bodyPr>
          <a:lstStyle/>
          <a:p>
            <a:pPr lvl="0"/>
            <a:r>
              <a:rPr lang="en-US" smtClean="0"/>
              <a:t>Click to edit Master title style</a:t>
            </a:r>
          </a:p>
        </p:txBody>
      </p:sp>
      <p:sp>
        <p:nvSpPr>
          <p:cNvPr id="2" name="Rectangle 4"/>
          <p:cNvSpPr>
            <a:spLocks noGrp="1" noChangeArrowheads="1"/>
          </p:cNvSpPr>
          <p:nvPr>
            <p:ph type="body" idx="1"/>
          </p:nvPr>
        </p:nvSpPr>
        <p:spPr bwMode="auto">
          <a:xfrm>
            <a:off x="931863" y="1763713"/>
            <a:ext cx="7793037"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51" name="Rectangle 27"/>
          <p:cNvSpPr>
            <a:spLocks noChangeArrowheads="1"/>
          </p:cNvSpPr>
          <p:nvPr userDrawn="1"/>
        </p:nvSpPr>
        <p:spPr bwMode="auto">
          <a:xfrm>
            <a:off x="0" y="6229350"/>
            <a:ext cx="9144000" cy="628650"/>
          </a:xfrm>
          <a:prstGeom prst="rect">
            <a:avLst/>
          </a:prstGeom>
          <a:solidFill>
            <a:schemeClr val="bg1"/>
          </a:solidFill>
          <a:ln w="9525">
            <a:noFill/>
            <a:miter lim="800000"/>
            <a:headEnd/>
            <a:tailEnd/>
          </a:ln>
          <a:effectLst/>
        </p:spPr>
        <p:txBody>
          <a:bodyPr wrap="none" anchor="ctr"/>
          <a:lstStyle/>
          <a:p>
            <a:pPr algn="ctr" defTabSz="914400">
              <a:defRPr/>
            </a:pPr>
            <a:endParaRPr lang="en-US" sz="2400">
              <a:solidFill>
                <a:srgbClr val="FFFFFF"/>
              </a:solidFill>
              <a:latin typeface="Times New Roman" pitchFamily="18" charset="0"/>
              <a:ea typeface="+mn-ea"/>
              <a:cs typeface="+mn-cs"/>
            </a:endParaRPr>
          </a:p>
        </p:txBody>
      </p:sp>
      <p:pic>
        <p:nvPicPr>
          <p:cNvPr id="1029" name="Picture 28" descr="TAGLINE"/>
          <p:cNvPicPr>
            <a:picLocks noChangeAspect="1" noChangeArrowheads="1"/>
          </p:cNvPicPr>
          <p:nvPr userDrawn="1"/>
        </p:nvPicPr>
        <p:blipFill>
          <a:blip r:embed="rId3"/>
          <a:srcRect/>
          <a:stretch>
            <a:fillRect/>
          </a:stretch>
        </p:blipFill>
        <p:spPr bwMode="auto">
          <a:xfrm>
            <a:off x="2071688" y="6432550"/>
            <a:ext cx="5145087" cy="211138"/>
          </a:xfrm>
          <a:prstGeom prst="rect">
            <a:avLst/>
          </a:prstGeom>
          <a:noFill/>
          <a:ln w="9525">
            <a:noFill/>
            <a:miter lim="800000"/>
            <a:headEnd/>
            <a:tailEnd/>
          </a:ln>
        </p:spPr>
      </p:pic>
      <p:grpSp>
        <p:nvGrpSpPr>
          <p:cNvPr id="1030" name="Group 30"/>
          <p:cNvGrpSpPr>
            <a:grpSpLocks/>
          </p:cNvGrpSpPr>
          <p:nvPr userDrawn="1"/>
        </p:nvGrpSpPr>
        <p:grpSpPr bwMode="auto">
          <a:xfrm>
            <a:off x="8004175" y="6140450"/>
            <a:ext cx="1012825" cy="554038"/>
            <a:chOff x="290" y="3850"/>
            <a:chExt cx="638" cy="349"/>
          </a:xfrm>
        </p:grpSpPr>
        <p:pic>
          <p:nvPicPr>
            <p:cNvPr id="3" name="Picture 24" descr="1BLUE"/>
            <p:cNvPicPr>
              <a:picLocks noChangeAspect="1" noChangeArrowheads="1"/>
            </p:cNvPicPr>
            <p:nvPr userDrawn="1"/>
          </p:nvPicPr>
          <p:blipFill>
            <a:blip r:embed="rId4"/>
            <a:srcRect/>
            <a:stretch>
              <a:fillRect/>
            </a:stretch>
          </p:blipFill>
          <p:spPr bwMode="auto">
            <a:xfrm>
              <a:off x="290" y="3850"/>
              <a:ext cx="574" cy="346"/>
            </a:xfrm>
            <a:prstGeom prst="rect">
              <a:avLst/>
            </a:prstGeom>
            <a:noFill/>
            <a:ln w="9525">
              <a:noFill/>
              <a:miter lim="800000"/>
              <a:headEnd/>
              <a:tailEnd/>
            </a:ln>
          </p:spPr>
        </p:pic>
        <p:sp>
          <p:nvSpPr>
            <p:cNvPr id="1053" name="Text Box 29"/>
            <p:cNvSpPr txBox="1">
              <a:spLocks noChangeArrowheads="1"/>
            </p:cNvSpPr>
            <p:nvPr userDrawn="1"/>
          </p:nvSpPr>
          <p:spPr bwMode="auto">
            <a:xfrm>
              <a:off x="881" y="4161"/>
              <a:ext cx="47" cy="38"/>
            </a:xfrm>
            <a:prstGeom prst="rect">
              <a:avLst/>
            </a:prstGeom>
            <a:noFill/>
            <a:ln w="9525">
              <a:noFill/>
              <a:miter lim="800000"/>
              <a:headEnd/>
              <a:tailEnd/>
            </a:ln>
            <a:effectLst/>
          </p:spPr>
          <p:txBody>
            <a:bodyPr wrap="none" lIns="0" tIns="0" rIns="0" bIns="0">
              <a:spAutoFit/>
            </a:bodyPr>
            <a:lstStyle/>
            <a:p>
              <a:pPr defTabSz="914400">
                <a:defRPr/>
              </a:pPr>
              <a:r>
                <a:rPr lang="en-US" sz="400">
                  <a:solidFill>
                    <a:srgbClr val="FFFFFF"/>
                  </a:solidFill>
                  <a:latin typeface="Arial" charset="0"/>
                  <a:ea typeface="+mn-ea"/>
                  <a:cs typeface="+mn-cs"/>
                </a:rPr>
                <a:t>TM</a:t>
              </a:r>
            </a:p>
          </p:txBody>
        </p:sp>
      </p:grpSp>
      <p:grpSp>
        <p:nvGrpSpPr>
          <p:cNvPr id="1031" name="Group 31"/>
          <p:cNvGrpSpPr>
            <a:grpSpLocks/>
          </p:cNvGrpSpPr>
          <p:nvPr userDrawn="1"/>
        </p:nvGrpSpPr>
        <p:grpSpPr bwMode="auto">
          <a:xfrm>
            <a:off x="180975" y="6086475"/>
            <a:ext cx="692150" cy="647700"/>
            <a:chOff x="1056" y="2736"/>
            <a:chExt cx="778" cy="808"/>
          </a:xfrm>
        </p:grpSpPr>
        <p:sp>
          <p:nvSpPr>
            <p:cNvPr id="1056" name="Freeform 32"/>
            <p:cNvSpPr>
              <a:spLocks/>
            </p:cNvSpPr>
            <p:nvPr userDrawn="1"/>
          </p:nvSpPr>
          <p:spPr bwMode="auto">
            <a:xfrm>
              <a:off x="1261" y="3271"/>
              <a:ext cx="300" cy="273"/>
            </a:xfrm>
            <a:custGeom>
              <a:avLst/>
              <a:gdLst/>
              <a:ahLst/>
              <a:cxnLst>
                <a:cxn ang="0">
                  <a:pos x="4976" y="5464"/>
                </a:cxn>
                <a:cxn ang="0">
                  <a:pos x="5252" y="5409"/>
                </a:cxn>
                <a:cxn ang="0">
                  <a:pos x="5517" y="5312"/>
                </a:cxn>
                <a:cxn ang="0">
                  <a:pos x="5762" y="5198"/>
                </a:cxn>
                <a:cxn ang="0">
                  <a:pos x="5860" y="5138"/>
                </a:cxn>
                <a:cxn ang="0">
                  <a:pos x="5882" y="5117"/>
                </a:cxn>
                <a:cxn ang="0">
                  <a:pos x="5789" y="5024"/>
                </a:cxn>
                <a:cxn ang="0">
                  <a:pos x="5680" y="5035"/>
                </a:cxn>
                <a:cxn ang="0">
                  <a:pos x="5474" y="5002"/>
                </a:cxn>
                <a:cxn ang="0">
                  <a:pos x="5213" y="4888"/>
                </a:cxn>
                <a:cxn ang="0">
                  <a:pos x="4998" y="4638"/>
                </a:cxn>
                <a:cxn ang="0">
                  <a:pos x="4888" y="4251"/>
                </a:cxn>
                <a:cxn ang="0">
                  <a:pos x="4954" y="3869"/>
                </a:cxn>
                <a:cxn ang="0">
                  <a:pos x="5170" y="3586"/>
                </a:cxn>
                <a:cxn ang="0">
                  <a:pos x="5513" y="3330"/>
                </a:cxn>
                <a:cxn ang="0">
                  <a:pos x="5892" y="3000"/>
                </a:cxn>
                <a:cxn ang="0">
                  <a:pos x="6005" y="2628"/>
                </a:cxn>
                <a:cxn ang="0">
                  <a:pos x="5909" y="2390"/>
                </a:cxn>
                <a:cxn ang="0">
                  <a:pos x="5610" y="2155"/>
                </a:cxn>
                <a:cxn ang="0">
                  <a:pos x="5197" y="1889"/>
                </a:cxn>
                <a:cxn ang="0">
                  <a:pos x="4768" y="1638"/>
                </a:cxn>
                <a:cxn ang="0">
                  <a:pos x="4335" y="1405"/>
                </a:cxn>
                <a:cxn ang="0">
                  <a:pos x="3884" y="1181"/>
                </a:cxn>
                <a:cxn ang="0">
                  <a:pos x="3423" y="963"/>
                </a:cxn>
                <a:cxn ang="0">
                  <a:pos x="2951" y="755"/>
                </a:cxn>
                <a:cxn ang="0">
                  <a:pos x="2469" y="549"/>
                </a:cxn>
                <a:cxn ang="0">
                  <a:pos x="2105" y="403"/>
                </a:cxn>
                <a:cxn ang="0">
                  <a:pos x="1872" y="311"/>
                </a:cxn>
                <a:cxn ang="0">
                  <a:pos x="1639" y="228"/>
                </a:cxn>
                <a:cxn ang="0">
                  <a:pos x="1406" y="147"/>
                </a:cxn>
                <a:cxn ang="0">
                  <a:pos x="1155" y="77"/>
                </a:cxn>
                <a:cxn ang="0">
                  <a:pos x="878" y="16"/>
                </a:cxn>
                <a:cxn ang="0">
                  <a:pos x="602" y="0"/>
                </a:cxn>
                <a:cxn ang="0">
                  <a:pos x="348" y="65"/>
                </a:cxn>
                <a:cxn ang="0">
                  <a:pos x="135" y="244"/>
                </a:cxn>
                <a:cxn ang="0">
                  <a:pos x="16" y="500"/>
                </a:cxn>
                <a:cxn ang="0">
                  <a:pos x="6" y="663"/>
                </a:cxn>
                <a:cxn ang="0">
                  <a:pos x="38" y="691"/>
                </a:cxn>
                <a:cxn ang="0">
                  <a:pos x="261" y="566"/>
                </a:cxn>
                <a:cxn ang="0">
                  <a:pos x="592" y="577"/>
                </a:cxn>
                <a:cxn ang="0">
                  <a:pos x="911" y="663"/>
                </a:cxn>
                <a:cxn ang="0">
                  <a:pos x="1215" y="767"/>
                </a:cxn>
                <a:cxn ang="0">
                  <a:pos x="1937" y="1050"/>
                </a:cxn>
                <a:cxn ang="0">
                  <a:pos x="2767" y="1420"/>
                </a:cxn>
                <a:cxn ang="0">
                  <a:pos x="3554" y="1812"/>
                </a:cxn>
                <a:cxn ang="0">
                  <a:pos x="4302" y="2231"/>
                </a:cxn>
                <a:cxn ang="0">
                  <a:pos x="4807" y="2547"/>
                </a:cxn>
                <a:cxn ang="0">
                  <a:pos x="5154" y="2917"/>
                </a:cxn>
                <a:cxn ang="0">
                  <a:pos x="5143" y="3206"/>
                </a:cxn>
                <a:cxn ang="0">
                  <a:pos x="5046" y="3363"/>
                </a:cxn>
                <a:cxn ang="0">
                  <a:pos x="4813" y="3570"/>
                </a:cxn>
                <a:cxn ang="0">
                  <a:pos x="4525" y="3798"/>
                </a:cxn>
                <a:cxn ang="0">
                  <a:pos x="4270" y="4038"/>
                </a:cxn>
                <a:cxn ang="0">
                  <a:pos x="4096" y="4343"/>
                </a:cxn>
                <a:cxn ang="0">
                  <a:pos x="4069" y="4768"/>
                </a:cxn>
                <a:cxn ang="0">
                  <a:pos x="4249" y="5159"/>
                </a:cxn>
                <a:cxn ang="0">
                  <a:pos x="4464" y="5345"/>
                </a:cxn>
                <a:cxn ang="0">
                  <a:pos x="4704" y="5449"/>
                </a:cxn>
              </a:cxnLst>
              <a:rect l="0" t="0" r="r" b="b"/>
              <a:pathLst>
                <a:path w="6012" h="5470">
                  <a:moveTo>
                    <a:pt x="4768" y="5464"/>
                  </a:moveTo>
                  <a:lnTo>
                    <a:pt x="4839" y="5470"/>
                  </a:lnTo>
                  <a:lnTo>
                    <a:pt x="4909" y="5470"/>
                  </a:lnTo>
                  <a:lnTo>
                    <a:pt x="4976" y="5464"/>
                  </a:lnTo>
                  <a:lnTo>
                    <a:pt x="5046" y="5454"/>
                  </a:lnTo>
                  <a:lnTo>
                    <a:pt x="5117" y="5443"/>
                  </a:lnTo>
                  <a:lnTo>
                    <a:pt x="5186" y="5427"/>
                  </a:lnTo>
                  <a:lnTo>
                    <a:pt x="5252" y="5409"/>
                  </a:lnTo>
                  <a:lnTo>
                    <a:pt x="5323" y="5387"/>
                  </a:lnTo>
                  <a:lnTo>
                    <a:pt x="5387" y="5366"/>
                  </a:lnTo>
                  <a:lnTo>
                    <a:pt x="5453" y="5339"/>
                  </a:lnTo>
                  <a:lnTo>
                    <a:pt x="5517" y="5312"/>
                  </a:lnTo>
                  <a:lnTo>
                    <a:pt x="5584" y="5285"/>
                  </a:lnTo>
                  <a:lnTo>
                    <a:pt x="5642" y="5258"/>
                  </a:lnTo>
                  <a:lnTo>
                    <a:pt x="5701" y="5225"/>
                  </a:lnTo>
                  <a:lnTo>
                    <a:pt x="5762" y="5198"/>
                  </a:lnTo>
                  <a:lnTo>
                    <a:pt x="5821" y="5165"/>
                  </a:lnTo>
                  <a:lnTo>
                    <a:pt x="5838" y="5154"/>
                  </a:lnTo>
                  <a:lnTo>
                    <a:pt x="5848" y="5149"/>
                  </a:lnTo>
                  <a:lnTo>
                    <a:pt x="5860" y="5138"/>
                  </a:lnTo>
                  <a:lnTo>
                    <a:pt x="5870" y="5132"/>
                  </a:lnTo>
                  <a:lnTo>
                    <a:pt x="5870" y="5128"/>
                  </a:lnTo>
                  <a:lnTo>
                    <a:pt x="5876" y="5122"/>
                  </a:lnTo>
                  <a:lnTo>
                    <a:pt x="5882" y="5117"/>
                  </a:lnTo>
                  <a:lnTo>
                    <a:pt x="5882" y="5110"/>
                  </a:lnTo>
                  <a:lnTo>
                    <a:pt x="5838" y="5024"/>
                  </a:lnTo>
                  <a:lnTo>
                    <a:pt x="5811" y="5024"/>
                  </a:lnTo>
                  <a:lnTo>
                    <a:pt x="5789" y="5024"/>
                  </a:lnTo>
                  <a:lnTo>
                    <a:pt x="5762" y="5030"/>
                  </a:lnTo>
                  <a:lnTo>
                    <a:pt x="5735" y="5030"/>
                  </a:lnTo>
                  <a:lnTo>
                    <a:pt x="5707" y="5030"/>
                  </a:lnTo>
                  <a:lnTo>
                    <a:pt x="5680" y="5035"/>
                  </a:lnTo>
                  <a:lnTo>
                    <a:pt x="5652" y="5030"/>
                  </a:lnTo>
                  <a:lnTo>
                    <a:pt x="5627" y="5024"/>
                  </a:lnTo>
                  <a:lnTo>
                    <a:pt x="5550" y="5018"/>
                  </a:lnTo>
                  <a:lnTo>
                    <a:pt x="5474" y="5002"/>
                  </a:lnTo>
                  <a:lnTo>
                    <a:pt x="5403" y="4980"/>
                  </a:lnTo>
                  <a:lnTo>
                    <a:pt x="5339" y="4959"/>
                  </a:lnTo>
                  <a:lnTo>
                    <a:pt x="5274" y="4926"/>
                  </a:lnTo>
                  <a:lnTo>
                    <a:pt x="5213" y="4888"/>
                  </a:lnTo>
                  <a:lnTo>
                    <a:pt x="5160" y="4845"/>
                  </a:lnTo>
                  <a:lnTo>
                    <a:pt x="5112" y="4795"/>
                  </a:lnTo>
                  <a:lnTo>
                    <a:pt x="5050" y="4725"/>
                  </a:lnTo>
                  <a:lnTo>
                    <a:pt x="4998" y="4638"/>
                  </a:lnTo>
                  <a:lnTo>
                    <a:pt x="4954" y="4550"/>
                  </a:lnTo>
                  <a:lnTo>
                    <a:pt x="4926" y="4452"/>
                  </a:lnTo>
                  <a:lnTo>
                    <a:pt x="4899" y="4355"/>
                  </a:lnTo>
                  <a:lnTo>
                    <a:pt x="4888" y="4251"/>
                  </a:lnTo>
                  <a:lnTo>
                    <a:pt x="4888" y="4147"/>
                  </a:lnTo>
                  <a:lnTo>
                    <a:pt x="4899" y="4050"/>
                  </a:lnTo>
                  <a:lnTo>
                    <a:pt x="4921" y="3957"/>
                  </a:lnTo>
                  <a:lnTo>
                    <a:pt x="4954" y="3869"/>
                  </a:lnTo>
                  <a:lnTo>
                    <a:pt x="4998" y="3788"/>
                  </a:lnTo>
                  <a:lnTo>
                    <a:pt x="5046" y="3718"/>
                  </a:lnTo>
                  <a:lnTo>
                    <a:pt x="5105" y="3647"/>
                  </a:lnTo>
                  <a:lnTo>
                    <a:pt x="5170" y="3586"/>
                  </a:lnTo>
                  <a:lnTo>
                    <a:pt x="5240" y="3527"/>
                  </a:lnTo>
                  <a:lnTo>
                    <a:pt x="5311" y="3472"/>
                  </a:lnTo>
                  <a:lnTo>
                    <a:pt x="5409" y="3402"/>
                  </a:lnTo>
                  <a:lnTo>
                    <a:pt x="5513" y="3330"/>
                  </a:lnTo>
                  <a:lnTo>
                    <a:pt x="5615" y="3259"/>
                  </a:lnTo>
                  <a:lnTo>
                    <a:pt x="5719" y="3184"/>
                  </a:lnTo>
                  <a:lnTo>
                    <a:pt x="5811" y="3097"/>
                  </a:lnTo>
                  <a:lnTo>
                    <a:pt x="5892" y="3000"/>
                  </a:lnTo>
                  <a:lnTo>
                    <a:pt x="5956" y="2896"/>
                  </a:lnTo>
                  <a:lnTo>
                    <a:pt x="6001" y="2769"/>
                  </a:lnTo>
                  <a:lnTo>
                    <a:pt x="6012" y="2699"/>
                  </a:lnTo>
                  <a:lnTo>
                    <a:pt x="6005" y="2628"/>
                  </a:lnTo>
                  <a:lnTo>
                    <a:pt x="5995" y="2563"/>
                  </a:lnTo>
                  <a:lnTo>
                    <a:pt x="5973" y="2498"/>
                  </a:lnTo>
                  <a:lnTo>
                    <a:pt x="5946" y="2443"/>
                  </a:lnTo>
                  <a:lnTo>
                    <a:pt x="5909" y="2390"/>
                  </a:lnTo>
                  <a:lnTo>
                    <a:pt x="5865" y="2341"/>
                  </a:lnTo>
                  <a:lnTo>
                    <a:pt x="5811" y="2298"/>
                  </a:lnTo>
                  <a:lnTo>
                    <a:pt x="5707" y="2227"/>
                  </a:lnTo>
                  <a:lnTo>
                    <a:pt x="5610" y="2155"/>
                  </a:lnTo>
                  <a:lnTo>
                    <a:pt x="5507" y="2090"/>
                  </a:lnTo>
                  <a:lnTo>
                    <a:pt x="5403" y="2019"/>
                  </a:lnTo>
                  <a:lnTo>
                    <a:pt x="5301" y="1953"/>
                  </a:lnTo>
                  <a:lnTo>
                    <a:pt x="5197" y="1889"/>
                  </a:lnTo>
                  <a:lnTo>
                    <a:pt x="5089" y="1823"/>
                  </a:lnTo>
                  <a:lnTo>
                    <a:pt x="4986" y="1762"/>
                  </a:lnTo>
                  <a:lnTo>
                    <a:pt x="4878" y="1698"/>
                  </a:lnTo>
                  <a:lnTo>
                    <a:pt x="4768" y="1638"/>
                  </a:lnTo>
                  <a:lnTo>
                    <a:pt x="4660" y="1577"/>
                  </a:lnTo>
                  <a:lnTo>
                    <a:pt x="4553" y="1519"/>
                  </a:lnTo>
                  <a:lnTo>
                    <a:pt x="4443" y="1458"/>
                  </a:lnTo>
                  <a:lnTo>
                    <a:pt x="4335" y="1405"/>
                  </a:lnTo>
                  <a:lnTo>
                    <a:pt x="4222" y="1344"/>
                  </a:lnTo>
                  <a:lnTo>
                    <a:pt x="4108" y="1291"/>
                  </a:lnTo>
                  <a:lnTo>
                    <a:pt x="3998" y="1235"/>
                  </a:lnTo>
                  <a:lnTo>
                    <a:pt x="3884" y="1181"/>
                  </a:lnTo>
                  <a:lnTo>
                    <a:pt x="3771" y="1127"/>
                  </a:lnTo>
                  <a:lnTo>
                    <a:pt x="3657" y="1072"/>
                  </a:lnTo>
                  <a:lnTo>
                    <a:pt x="3537" y="1017"/>
                  </a:lnTo>
                  <a:lnTo>
                    <a:pt x="3423" y="963"/>
                  </a:lnTo>
                  <a:lnTo>
                    <a:pt x="3303" y="909"/>
                  </a:lnTo>
                  <a:lnTo>
                    <a:pt x="3190" y="859"/>
                  </a:lnTo>
                  <a:lnTo>
                    <a:pt x="3071" y="805"/>
                  </a:lnTo>
                  <a:lnTo>
                    <a:pt x="2951" y="755"/>
                  </a:lnTo>
                  <a:lnTo>
                    <a:pt x="2833" y="702"/>
                  </a:lnTo>
                  <a:lnTo>
                    <a:pt x="2713" y="653"/>
                  </a:lnTo>
                  <a:lnTo>
                    <a:pt x="2594" y="598"/>
                  </a:lnTo>
                  <a:lnTo>
                    <a:pt x="2469" y="549"/>
                  </a:lnTo>
                  <a:lnTo>
                    <a:pt x="2349" y="496"/>
                  </a:lnTo>
                  <a:lnTo>
                    <a:pt x="2225" y="446"/>
                  </a:lnTo>
                  <a:lnTo>
                    <a:pt x="2165" y="425"/>
                  </a:lnTo>
                  <a:lnTo>
                    <a:pt x="2105" y="403"/>
                  </a:lnTo>
                  <a:lnTo>
                    <a:pt x="2045" y="382"/>
                  </a:lnTo>
                  <a:lnTo>
                    <a:pt x="1986" y="354"/>
                  </a:lnTo>
                  <a:lnTo>
                    <a:pt x="1931" y="332"/>
                  </a:lnTo>
                  <a:lnTo>
                    <a:pt x="1872" y="311"/>
                  </a:lnTo>
                  <a:lnTo>
                    <a:pt x="1811" y="288"/>
                  </a:lnTo>
                  <a:lnTo>
                    <a:pt x="1758" y="265"/>
                  </a:lnTo>
                  <a:lnTo>
                    <a:pt x="1698" y="244"/>
                  </a:lnTo>
                  <a:lnTo>
                    <a:pt x="1639" y="228"/>
                  </a:lnTo>
                  <a:lnTo>
                    <a:pt x="1579" y="207"/>
                  </a:lnTo>
                  <a:lnTo>
                    <a:pt x="1526" y="185"/>
                  </a:lnTo>
                  <a:lnTo>
                    <a:pt x="1465" y="170"/>
                  </a:lnTo>
                  <a:lnTo>
                    <a:pt x="1406" y="147"/>
                  </a:lnTo>
                  <a:lnTo>
                    <a:pt x="1345" y="130"/>
                  </a:lnTo>
                  <a:lnTo>
                    <a:pt x="1286" y="114"/>
                  </a:lnTo>
                  <a:lnTo>
                    <a:pt x="1222" y="98"/>
                  </a:lnTo>
                  <a:lnTo>
                    <a:pt x="1155" y="77"/>
                  </a:lnTo>
                  <a:lnTo>
                    <a:pt x="1085" y="59"/>
                  </a:lnTo>
                  <a:lnTo>
                    <a:pt x="1020" y="43"/>
                  </a:lnTo>
                  <a:lnTo>
                    <a:pt x="950" y="27"/>
                  </a:lnTo>
                  <a:lnTo>
                    <a:pt x="878" y="16"/>
                  </a:lnTo>
                  <a:lnTo>
                    <a:pt x="808" y="6"/>
                  </a:lnTo>
                  <a:lnTo>
                    <a:pt x="737" y="0"/>
                  </a:lnTo>
                  <a:lnTo>
                    <a:pt x="673" y="0"/>
                  </a:lnTo>
                  <a:lnTo>
                    <a:pt x="602" y="0"/>
                  </a:lnTo>
                  <a:lnTo>
                    <a:pt x="537" y="6"/>
                  </a:lnTo>
                  <a:lnTo>
                    <a:pt x="473" y="22"/>
                  </a:lnTo>
                  <a:lnTo>
                    <a:pt x="408" y="37"/>
                  </a:lnTo>
                  <a:lnTo>
                    <a:pt x="348" y="65"/>
                  </a:lnTo>
                  <a:lnTo>
                    <a:pt x="288" y="98"/>
                  </a:lnTo>
                  <a:lnTo>
                    <a:pt x="234" y="136"/>
                  </a:lnTo>
                  <a:lnTo>
                    <a:pt x="179" y="191"/>
                  </a:lnTo>
                  <a:lnTo>
                    <a:pt x="135" y="244"/>
                  </a:lnTo>
                  <a:lnTo>
                    <a:pt x="98" y="305"/>
                  </a:lnTo>
                  <a:lnTo>
                    <a:pt x="60" y="364"/>
                  </a:lnTo>
                  <a:lnTo>
                    <a:pt x="34" y="435"/>
                  </a:lnTo>
                  <a:lnTo>
                    <a:pt x="16" y="500"/>
                  </a:lnTo>
                  <a:lnTo>
                    <a:pt x="6" y="570"/>
                  </a:lnTo>
                  <a:lnTo>
                    <a:pt x="0" y="647"/>
                  </a:lnTo>
                  <a:lnTo>
                    <a:pt x="0" y="653"/>
                  </a:lnTo>
                  <a:lnTo>
                    <a:pt x="6" y="663"/>
                  </a:lnTo>
                  <a:lnTo>
                    <a:pt x="6" y="668"/>
                  </a:lnTo>
                  <a:lnTo>
                    <a:pt x="16" y="675"/>
                  </a:lnTo>
                  <a:lnTo>
                    <a:pt x="28" y="685"/>
                  </a:lnTo>
                  <a:lnTo>
                    <a:pt x="38" y="691"/>
                  </a:lnTo>
                  <a:lnTo>
                    <a:pt x="55" y="691"/>
                  </a:lnTo>
                  <a:lnTo>
                    <a:pt x="114" y="631"/>
                  </a:lnTo>
                  <a:lnTo>
                    <a:pt x="185" y="593"/>
                  </a:lnTo>
                  <a:lnTo>
                    <a:pt x="261" y="566"/>
                  </a:lnTo>
                  <a:lnTo>
                    <a:pt x="342" y="554"/>
                  </a:lnTo>
                  <a:lnTo>
                    <a:pt x="423" y="554"/>
                  </a:lnTo>
                  <a:lnTo>
                    <a:pt x="505" y="566"/>
                  </a:lnTo>
                  <a:lnTo>
                    <a:pt x="592" y="577"/>
                  </a:lnTo>
                  <a:lnTo>
                    <a:pt x="673" y="593"/>
                  </a:lnTo>
                  <a:lnTo>
                    <a:pt x="754" y="616"/>
                  </a:lnTo>
                  <a:lnTo>
                    <a:pt x="830" y="637"/>
                  </a:lnTo>
                  <a:lnTo>
                    <a:pt x="911" y="663"/>
                  </a:lnTo>
                  <a:lnTo>
                    <a:pt x="988" y="685"/>
                  </a:lnTo>
                  <a:lnTo>
                    <a:pt x="1063" y="712"/>
                  </a:lnTo>
                  <a:lnTo>
                    <a:pt x="1139" y="740"/>
                  </a:lnTo>
                  <a:lnTo>
                    <a:pt x="1215" y="767"/>
                  </a:lnTo>
                  <a:lnTo>
                    <a:pt x="1286" y="795"/>
                  </a:lnTo>
                  <a:lnTo>
                    <a:pt x="1508" y="882"/>
                  </a:lnTo>
                  <a:lnTo>
                    <a:pt x="1726" y="963"/>
                  </a:lnTo>
                  <a:lnTo>
                    <a:pt x="1937" y="1050"/>
                  </a:lnTo>
                  <a:lnTo>
                    <a:pt x="2149" y="1143"/>
                  </a:lnTo>
                  <a:lnTo>
                    <a:pt x="2360" y="1230"/>
                  </a:lnTo>
                  <a:lnTo>
                    <a:pt x="2566" y="1322"/>
                  </a:lnTo>
                  <a:lnTo>
                    <a:pt x="2767" y="1420"/>
                  </a:lnTo>
                  <a:lnTo>
                    <a:pt x="2968" y="1513"/>
                  </a:lnTo>
                  <a:lnTo>
                    <a:pt x="3169" y="1611"/>
                  </a:lnTo>
                  <a:lnTo>
                    <a:pt x="3364" y="1709"/>
                  </a:lnTo>
                  <a:lnTo>
                    <a:pt x="3554" y="1812"/>
                  </a:lnTo>
                  <a:lnTo>
                    <a:pt x="3743" y="1916"/>
                  </a:lnTo>
                  <a:lnTo>
                    <a:pt x="3933" y="2019"/>
                  </a:lnTo>
                  <a:lnTo>
                    <a:pt x="4118" y="2123"/>
                  </a:lnTo>
                  <a:lnTo>
                    <a:pt x="4302" y="2231"/>
                  </a:lnTo>
                  <a:lnTo>
                    <a:pt x="4481" y="2341"/>
                  </a:lnTo>
                  <a:lnTo>
                    <a:pt x="4584" y="2412"/>
                  </a:lnTo>
                  <a:lnTo>
                    <a:pt x="4694" y="2476"/>
                  </a:lnTo>
                  <a:lnTo>
                    <a:pt x="4807" y="2547"/>
                  </a:lnTo>
                  <a:lnTo>
                    <a:pt x="4915" y="2624"/>
                  </a:lnTo>
                  <a:lnTo>
                    <a:pt x="5013" y="2705"/>
                  </a:lnTo>
                  <a:lnTo>
                    <a:pt x="5093" y="2803"/>
                  </a:lnTo>
                  <a:lnTo>
                    <a:pt x="5154" y="2917"/>
                  </a:lnTo>
                  <a:lnTo>
                    <a:pt x="5182" y="3053"/>
                  </a:lnTo>
                  <a:lnTo>
                    <a:pt x="5170" y="3108"/>
                  </a:lnTo>
                  <a:lnTo>
                    <a:pt x="5160" y="3157"/>
                  </a:lnTo>
                  <a:lnTo>
                    <a:pt x="5143" y="3206"/>
                  </a:lnTo>
                  <a:lnTo>
                    <a:pt x="5122" y="3249"/>
                  </a:lnTo>
                  <a:lnTo>
                    <a:pt x="5099" y="3287"/>
                  </a:lnTo>
                  <a:lnTo>
                    <a:pt x="5072" y="3326"/>
                  </a:lnTo>
                  <a:lnTo>
                    <a:pt x="5046" y="3363"/>
                  </a:lnTo>
                  <a:lnTo>
                    <a:pt x="5013" y="3396"/>
                  </a:lnTo>
                  <a:lnTo>
                    <a:pt x="4948" y="3456"/>
                  </a:lnTo>
                  <a:lnTo>
                    <a:pt x="4884" y="3516"/>
                  </a:lnTo>
                  <a:lnTo>
                    <a:pt x="4813" y="3570"/>
                  </a:lnTo>
                  <a:lnTo>
                    <a:pt x="4742" y="3631"/>
                  </a:lnTo>
                  <a:lnTo>
                    <a:pt x="4667" y="3684"/>
                  </a:lnTo>
                  <a:lnTo>
                    <a:pt x="4595" y="3739"/>
                  </a:lnTo>
                  <a:lnTo>
                    <a:pt x="4525" y="3798"/>
                  </a:lnTo>
                  <a:lnTo>
                    <a:pt x="4460" y="3853"/>
                  </a:lnTo>
                  <a:lnTo>
                    <a:pt x="4390" y="3913"/>
                  </a:lnTo>
                  <a:lnTo>
                    <a:pt x="4329" y="3973"/>
                  </a:lnTo>
                  <a:lnTo>
                    <a:pt x="4270" y="4038"/>
                  </a:lnTo>
                  <a:lnTo>
                    <a:pt x="4216" y="4109"/>
                  </a:lnTo>
                  <a:lnTo>
                    <a:pt x="4172" y="4180"/>
                  </a:lnTo>
                  <a:lnTo>
                    <a:pt x="4129" y="4256"/>
                  </a:lnTo>
                  <a:lnTo>
                    <a:pt x="4096" y="4343"/>
                  </a:lnTo>
                  <a:lnTo>
                    <a:pt x="4069" y="4430"/>
                  </a:lnTo>
                  <a:lnTo>
                    <a:pt x="4058" y="4540"/>
                  </a:lnTo>
                  <a:lnTo>
                    <a:pt x="4058" y="4654"/>
                  </a:lnTo>
                  <a:lnTo>
                    <a:pt x="4069" y="4768"/>
                  </a:lnTo>
                  <a:lnTo>
                    <a:pt x="4096" y="4872"/>
                  </a:lnTo>
                  <a:lnTo>
                    <a:pt x="4139" y="4974"/>
                  </a:lnTo>
                  <a:lnTo>
                    <a:pt x="4188" y="5073"/>
                  </a:lnTo>
                  <a:lnTo>
                    <a:pt x="4249" y="5159"/>
                  </a:lnTo>
                  <a:lnTo>
                    <a:pt x="4319" y="5236"/>
                  </a:lnTo>
                  <a:lnTo>
                    <a:pt x="4368" y="5273"/>
                  </a:lnTo>
                  <a:lnTo>
                    <a:pt x="4417" y="5312"/>
                  </a:lnTo>
                  <a:lnTo>
                    <a:pt x="4464" y="5345"/>
                  </a:lnTo>
                  <a:lnTo>
                    <a:pt x="4520" y="5372"/>
                  </a:lnTo>
                  <a:lnTo>
                    <a:pt x="4580" y="5399"/>
                  </a:lnTo>
                  <a:lnTo>
                    <a:pt x="4638" y="5427"/>
                  </a:lnTo>
                  <a:lnTo>
                    <a:pt x="4704" y="5449"/>
                  </a:lnTo>
                  <a:lnTo>
                    <a:pt x="4768" y="5464"/>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57" name="Freeform 33"/>
            <p:cNvSpPr>
              <a:spLocks noEditPoints="1"/>
            </p:cNvSpPr>
            <p:nvPr userDrawn="1"/>
          </p:nvSpPr>
          <p:spPr bwMode="auto">
            <a:xfrm>
              <a:off x="1408" y="3489"/>
              <a:ext cx="37" cy="38"/>
            </a:xfrm>
            <a:custGeom>
              <a:avLst/>
              <a:gdLst/>
              <a:ahLst/>
              <a:cxnLst>
                <a:cxn ang="0">
                  <a:pos x="710" y="740"/>
                </a:cxn>
                <a:cxn ang="0">
                  <a:pos x="617" y="512"/>
                </a:cxn>
                <a:cxn ang="0">
                  <a:pos x="629" y="207"/>
                </a:cxn>
                <a:cxn ang="0">
                  <a:pos x="678" y="50"/>
                </a:cxn>
                <a:cxn ang="0">
                  <a:pos x="716" y="44"/>
                </a:cxn>
                <a:cxn ang="0">
                  <a:pos x="737" y="33"/>
                </a:cxn>
                <a:cxn ang="0">
                  <a:pos x="737" y="22"/>
                </a:cxn>
                <a:cxn ang="0">
                  <a:pos x="629" y="6"/>
                </a:cxn>
                <a:cxn ang="0">
                  <a:pos x="515" y="0"/>
                </a:cxn>
                <a:cxn ang="0">
                  <a:pos x="400" y="6"/>
                </a:cxn>
                <a:cxn ang="0">
                  <a:pos x="282" y="6"/>
                </a:cxn>
                <a:cxn ang="0">
                  <a:pos x="205" y="28"/>
                </a:cxn>
                <a:cxn ang="0">
                  <a:pos x="141" y="66"/>
                </a:cxn>
                <a:cxn ang="0">
                  <a:pos x="92" y="120"/>
                </a:cxn>
                <a:cxn ang="0">
                  <a:pos x="48" y="174"/>
                </a:cxn>
                <a:cxn ang="0">
                  <a:pos x="0" y="392"/>
                </a:cxn>
                <a:cxn ang="0">
                  <a:pos x="48" y="599"/>
                </a:cxn>
                <a:cxn ang="0">
                  <a:pos x="96" y="654"/>
                </a:cxn>
                <a:cxn ang="0">
                  <a:pos x="157" y="687"/>
                </a:cxn>
                <a:cxn ang="0">
                  <a:pos x="228" y="713"/>
                </a:cxn>
                <a:cxn ang="0">
                  <a:pos x="303" y="730"/>
                </a:cxn>
                <a:cxn ang="0">
                  <a:pos x="385" y="736"/>
                </a:cxn>
                <a:cxn ang="0">
                  <a:pos x="460" y="736"/>
                </a:cxn>
                <a:cxn ang="0">
                  <a:pos x="537" y="736"/>
                </a:cxn>
                <a:cxn ang="0">
                  <a:pos x="612" y="747"/>
                </a:cxn>
                <a:cxn ang="0">
                  <a:pos x="460" y="670"/>
                </a:cxn>
                <a:cxn ang="0">
                  <a:pos x="492" y="392"/>
                </a:cxn>
                <a:cxn ang="0">
                  <a:pos x="503" y="109"/>
                </a:cxn>
                <a:cxn ang="0">
                  <a:pos x="498" y="93"/>
                </a:cxn>
                <a:cxn ang="0">
                  <a:pos x="492" y="77"/>
                </a:cxn>
                <a:cxn ang="0">
                  <a:pos x="433" y="56"/>
                </a:cxn>
                <a:cxn ang="0">
                  <a:pos x="375" y="56"/>
                </a:cxn>
                <a:cxn ang="0">
                  <a:pos x="308" y="66"/>
                </a:cxn>
                <a:cxn ang="0">
                  <a:pos x="255" y="87"/>
                </a:cxn>
                <a:cxn ang="0">
                  <a:pos x="167" y="234"/>
                </a:cxn>
                <a:cxn ang="0">
                  <a:pos x="145" y="403"/>
                </a:cxn>
                <a:cxn ang="0">
                  <a:pos x="172" y="546"/>
                </a:cxn>
                <a:cxn ang="0">
                  <a:pos x="259" y="648"/>
                </a:cxn>
                <a:cxn ang="0">
                  <a:pos x="313" y="665"/>
                </a:cxn>
                <a:cxn ang="0">
                  <a:pos x="369" y="681"/>
                </a:cxn>
              </a:cxnLst>
              <a:rect l="0" t="0" r="r" b="b"/>
              <a:pathLst>
                <a:path w="737" h="747">
                  <a:moveTo>
                    <a:pt x="612" y="747"/>
                  </a:moveTo>
                  <a:lnTo>
                    <a:pt x="710" y="740"/>
                  </a:lnTo>
                  <a:lnTo>
                    <a:pt x="617" y="665"/>
                  </a:lnTo>
                  <a:lnTo>
                    <a:pt x="617" y="512"/>
                  </a:lnTo>
                  <a:lnTo>
                    <a:pt x="617" y="361"/>
                  </a:lnTo>
                  <a:lnTo>
                    <a:pt x="629" y="207"/>
                  </a:lnTo>
                  <a:lnTo>
                    <a:pt x="654" y="60"/>
                  </a:lnTo>
                  <a:lnTo>
                    <a:pt x="678" y="50"/>
                  </a:lnTo>
                  <a:lnTo>
                    <a:pt x="700" y="50"/>
                  </a:lnTo>
                  <a:lnTo>
                    <a:pt x="716" y="44"/>
                  </a:lnTo>
                  <a:lnTo>
                    <a:pt x="737" y="38"/>
                  </a:lnTo>
                  <a:lnTo>
                    <a:pt x="737" y="33"/>
                  </a:lnTo>
                  <a:lnTo>
                    <a:pt x="737" y="28"/>
                  </a:lnTo>
                  <a:lnTo>
                    <a:pt x="737" y="22"/>
                  </a:lnTo>
                  <a:lnTo>
                    <a:pt x="683" y="10"/>
                  </a:lnTo>
                  <a:lnTo>
                    <a:pt x="629" y="6"/>
                  </a:lnTo>
                  <a:lnTo>
                    <a:pt x="569" y="0"/>
                  </a:lnTo>
                  <a:lnTo>
                    <a:pt x="515" y="0"/>
                  </a:lnTo>
                  <a:lnTo>
                    <a:pt x="460" y="0"/>
                  </a:lnTo>
                  <a:lnTo>
                    <a:pt x="400" y="6"/>
                  </a:lnTo>
                  <a:lnTo>
                    <a:pt x="341" y="6"/>
                  </a:lnTo>
                  <a:lnTo>
                    <a:pt x="282" y="6"/>
                  </a:lnTo>
                  <a:lnTo>
                    <a:pt x="243" y="16"/>
                  </a:lnTo>
                  <a:lnTo>
                    <a:pt x="205" y="28"/>
                  </a:lnTo>
                  <a:lnTo>
                    <a:pt x="172" y="44"/>
                  </a:lnTo>
                  <a:lnTo>
                    <a:pt x="141" y="66"/>
                  </a:lnTo>
                  <a:lnTo>
                    <a:pt x="114" y="93"/>
                  </a:lnTo>
                  <a:lnTo>
                    <a:pt x="92" y="120"/>
                  </a:lnTo>
                  <a:lnTo>
                    <a:pt x="71" y="148"/>
                  </a:lnTo>
                  <a:lnTo>
                    <a:pt x="48" y="174"/>
                  </a:lnTo>
                  <a:lnTo>
                    <a:pt x="15" y="284"/>
                  </a:lnTo>
                  <a:lnTo>
                    <a:pt x="0" y="392"/>
                  </a:lnTo>
                  <a:lnTo>
                    <a:pt x="10" y="502"/>
                  </a:lnTo>
                  <a:lnTo>
                    <a:pt x="48" y="599"/>
                  </a:lnTo>
                  <a:lnTo>
                    <a:pt x="71" y="626"/>
                  </a:lnTo>
                  <a:lnTo>
                    <a:pt x="96" y="654"/>
                  </a:lnTo>
                  <a:lnTo>
                    <a:pt x="124" y="670"/>
                  </a:lnTo>
                  <a:lnTo>
                    <a:pt x="157" y="687"/>
                  </a:lnTo>
                  <a:lnTo>
                    <a:pt x="188" y="703"/>
                  </a:lnTo>
                  <a:lnTo>
                    <a:pt x="228" y="713"/>
                  </a:lnTo>
                  <a:lnTo>
                    <a:pt x="265" y="718"/>
                  </a:lnTo>
                  <a:lnTo>
                    <a:pt x="303" y="730"/>
                  </a:lnTo>
                  <a:lnTo>
                    <a:pt x="341" y="736"/>
                  </a:lnTo>
                  <a:lnTo>
                    <a:pt x="385" y="736"/>
                  </a:lnTo>
                  <a:lnTo>
                    <a:pt x="422" y="736"/>
                  </a:lnTo>
                  <a:lnTo>
                    <a:pt x="460" y="736"/>
                  </a:lnTo>
                  <a:lnTo>
                    <a:pt x="498" y="736"/>
                  </a:lnTo>
                  <a:lnTo>
                    <a:pt x="537" y="736"/>
                  </a:lnTo>
                  <a:lnTo>
                    <a:pt x="574" y="740"/>
                  </a:lnTo>
                  <a:lnTo>
                    <a:pt x="612" y="747"/>
                  </a:lnTo>
                  <a:close/>
                  <a:moveTo>
                    <a:pt x="369" y="681"/>
                  </a:moveTo>
                  <a:lnTo>
                    <a:pt x="460" y="670"/>
                  </a:lnTo>
                  <a:lnTo>
                    <a:pt x="482" y="533"/>
                  </a:lnTo>
                  <a:lnTo>
                    <a:pt x="492" y="392"/>
                  </a:lnTo>
                  <a:lnTo>
                    <a:pt x="498" y="251"/>
                  </a:lnTo>
                  <a:lnTo>
                    <a:pt x="503" y="109"/>
                  </a:lnTo>
                  <a:lnTo>
                    <a:pt x="498" y="99"/>
                  </a:lnTo>
                  <a:lnTo>
                    <a:pt x="498" y="93"/>
                  </a:lnTo>
                  <a:lnTo>
                    <a:pt x="498" y="82"/>
                  </a:lnTo>
                  <a:lnTo>
                    <a:pt x="492" y="77"/>
                  </a:lnTo>
                  <a:lnTo>
                    <a:pt x="466" y="66"/>
                  </a:lnTo>
                  <a:lnTo>
                    <a:pt x="433" y="56"/>
                  </a:lnTo>
                  <a:lnTo>
                    <a:pt x="400" y="56"/>
                  </a:lnTo>
                  <a:lnTo>
                    <a:pt x="375" y="56"/>
                  </a:lnTo>
                  <a:lnTo>
                    <a:pt x="341" y="56"/>
                  </a:lnTo>
                  <a:lnTo>
                    <a:pt x="308" y="66"/>
                  </a:lnTo>
                  <a:lnTo>
                    <a:pt x="282" y="77"/>
                  </a:lnTo>
                  <a:lnTo>
                    <a:pt x="255" y="87"/>
                  </a:lnTo>
                  <a:lnTo>
                    <a:pt x="199" y="153"/>
                  </a:lnTo>
                  <a:lnTo>
                    <a:pt x="167" y="234"/>
                  </a:lnTo>
                  <a:lnTo>
                    <a:pt x="151" y="315"/>
                  </a:lnTo>
                  <a:lnTo>
                    <a:pt x="145" y="403"/>
                  </a:lnTo>
                  <a:lnTo>
                    <a:pt x="151" y="479"/>
                  </a:lnTo>
                  <a:lnTo>
                    <a:pt x="172" y="546"/>
                  </a:lnTo>
                  <a:lnTo>
                    <a:pt x="205" y="604"/>
                  </a:lnTo>
                  <a:lnTo>
                    <a:pt x="259" y="648"/>
                  </a:lnTo>
                  <a:lnTo>
                    <a:pt x="292" y="660"/>
                  </a:lnTo>
                  <a:lnTo>
                    <a:pt x="313" y="665"/>
                  </a:lnTo>
                  <a:lnTo>
                    <a:pt x="341" y="675"/>
                  </a:lnTo>
                  <a:lnTo>
                    <a:pt x="369" y="681"/>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58" name="Freeform 34"/>
            <p:cNvSpPr>
              <a:spLocks/>
            </p:cNvSpPr>
            <p:nvPr userDrawn="1"/>
          </p:nvSpPr>
          <p:spPr bwMode="auto">
            <a:xfrm>
              <a:off x="1375" y="3483"/>
              <a:ext cx="27" cy="40"/>
            </a:xfrm>
            <a:custGeom>
              <a:avLst/>
              <a:gdLst/>
              <a:ahLst/>
              <a:cxnLst>
                <a:cxn ang="0">
                  <a:pos x="433" y="795"/>
                </a:cxn>
                <a:cxn ang="0">
                  <a:pos x="450" y="789"/>
                </a:cxn>
                <a:cxn ang="0">
                  <a:pos x="450" y="779"/>
                </a:cxn>
                <a:cxn ang="0">
                  <a:pos x="411" y="751"/>
                </a:cxn>
                <a:cxn ang="0">
                  <a:pos x="374" y="718"/>
                </a:cxn>
                <a:cxn ang="0">
                  <a:pos x="493" y="109"/>
                </a:cxn>
                <a:cxn ang="0">
                  <a:pos x="536" y="99"/>
                </a:cxn>
                <a:cxn ang="0">
                  <a:pos x="563" y="81"/>
                </a:cxn>
                <a:cxn ang="0">
                  <a:pos x="563" y="77"/>
                </a:cxn>
                <a:cxn ang="0">
                  <a:pos x="43" y="174"/>
                </a:cxn>
                <a:cxn ang="0">
                  <a:pos x="54" y="174"/>
                </a:cxn>
                <a:cxn ang="0">
                  <a:pos x="113" y="114"/>
                </a:cxn>
                <a:cxn ang="0">
                  <a:pos x="184" y="77"/>
                </a:cxn>
                <a:cxn ang="0">
                  <a:pos x="265" y="87"/>
                </a:cxn>
                <a:cxn ang="0">
                  <a:pos x="336" y="114"/>
                </a:cxn>
                <a:cxn ang="0">
                  <a:pos x="309" y="348"/>
                </a:cxn>
                <a:cxn ang="0">
                  <a:pos x="288" y="371"/>
                </a:cxn>
                <a:cxn ang="0">
                  <a:pos x="248" y="371"/>
                </a:cxn>
                <a:cxn ang="0">
                  <a:pos x="199" y="354"/>
                </a:cxn>
                <a:cxn ang="0">
                  <a:pos x="184" y="315"/>
                </a:cxn>
                <a:cxn ang="0">
                  <a:pos x="178" y="278"/>
                </a:cxn>
                <a:cxn ang="0">
                  <a:pos x="162" y="267"/>
                </a:cxn>
                <a:cxn ang="0">
                  <a:pos x="151" y="267"/>
                </a:cxn>
                <a:cxn ang="0">
                  <a:pos x="118" y="485"/>
                </a:cxn>
                <a:cxn ang="0">
                  <a:pos x="146" y="475"/>
                </a:cxn>
                <a:cxn ang="0">
                  <a:pos x="168" y="441"/>
                </a:cxn>
                <a:cxn ang="0">
                  <a:pos x="184" y="429"/>
                </a:cxn>
                <a:cxn ang="0">
                  <a:pos x="199" y="429"/>
                </a:cxn>
                <a:cxn ang="0">
                  <a:pos x="244" y="435"/>
                </a:cxn>
                <a:cxn ang="0">
                  <a:pos x="275" y="463"/>
                </a:cxn>
                <a:cxn ang="0">
                  <a:pos x="288" y="475"/>
                </a:cxn>
                <a:cxn ang="0">
                  <a:pos x="211" y="697"/>
                </a:cxn>
                <a:cxn ang="0">
                  <a:pos x="128" y="685"/>
                </a:cxn>
                <a:cxn ang="0">
                  <a:pos x="27" y="561"/>
                </a:cxn>
                <a:cxn ang="0">
                  <a:pos x="21" y="555"/>
                </a:cxn>
                <a:cxn ang="0">
                  <a:pos x="11" y="561"/>
                </a:cxn>
                <a:cxn ang="0">
                  <a:pos x="401" y="795"/>
                </a:cxn>
              </a:cxnLst>
              <a:rect l="0" t="0" r="r" b="b"/>
              <a:pathLst>
                <a:path w="569" h="795">
                  <a:moveTo>
                    <a:pt x="401" y="795"/>
                  </a:moveTo>
                  <a:lnTo>
                    <a:pt x="433" y="795"/>
                  </a:lnTo>
                  <a:lnTo>
                    <a:pt x="439" y="789"/>
                  </a:lnTo>
                  <a:lnTo>
                    <a:pt x="450" y="789"/>
                  </a:lnTo>
                  <a:lnTo>
                    <a:pt x="450" y="784"/>
                  </a:lnTo>
                  <a:lnTo>
                    <a:pt x="450" y="779"/>
                  </a:lnTo>
                  <a:lnTo>
                    <a:pt x="433" y="762"/>
                  </a:lnTo>
                  <a:lnTo>
                    <a:pt x="411" y="751"/>
                  </a:lnTo>
                  <a:lnTo>
                    <a:pt x="389" y="740"/>
                  </a:lnTo>
                  <a:lnTo>
                    <a:pt x="374" y="718"/>
                  </a:lnTo>
                  <a:lnTo>
                    <a:pt x="472" y="114"/>
                  </a:lnTo>
                  <a:lnTo>
                    <a:pt x="493" y="109"/>
                  </a:lnTo>
                  <a:lnTo>
                    <a:pt x="515" y="103"/>
                  </a:lnTo>
                  <a:lnTo>
                    <a:pt x="536" y="99"/>
                  </a:lnTo>
                  <a:lnTo>
                    <a:pt x="563" y="87"/>
                  </a:lnTo>
                  <a:lnTo>
                    <a:pt x="563" y="81"/>
                  </a:lnTo>
                  <a:lnTo>
                    <a:pt x="569" y="81"/>
                  </a:lnTo>
                  <a:lnTo>
                    <a:pt x="563" y="77"/>
                  </a:lnTo>
                  <a:lnTo>
                    <a:pt x="107" y="0"/>
                  </a:lnTo>
                  <a:lnTo>
                    <a:pt x="43" y="174"/>
                  </a:lnTo>
                  <a:lnTo>
                    <a:pt x="48" y="180"/>
                  </a:lnTo>
                  <a:lnTo>
                    <a:pt x="54" y="174"/>
                  </a:lnTo>
                  <a:lnTo>
                    <a:pt x="81" y="147"/>
                  </a:lnTo>
                  <a:lnTo>
                    <a:pt x="113" y="114"/>
                  </a:lnTo>
                  <a:lnTo>
                    <a:pt x="141" y="81"/>
                  </a:lnTo>
                  <a:lnTo>
                    <a:pt x="184" y="77"/>
                  </a:lnTo>
                  <a:lnTo>
                    <a:pt x="221" y="81"/>
                  </a:lnTo>
                  <a:lnTo>
                    <a:pt x="265" y="87"/>
                  </a:lnTo>
                  <a:lnTo>
                    <a:pt x="303" y="99"/>
                  </a:lnTo>
                  <a:lnTo>
                    <a:pt x="336" y="114"/>
                  </a:lnTo>
                  <a:lnTo>
                    <a:pt x="315" y="337"/>
                  </a:lnTo>
                  <a:lnTo>
                    <a:pt x="309" y="348"/>
                  </a:lnTo>
                  <a:lnTo>
                    <a:pt x="298" y="359"/>
                  </a:lnTo>
                  <a:lnTo>
                    <a:pt x="288" y="371"/>
                  </a:lnTo>
                  <a:lnTo>
                    <a:pt x="275" y="376"/>
                  </a:lnTo>
                  <a:lnTo>
                    <a:pt x="248" y="371"/>
                  </a:lnTo>
                  <a:lnTo>
                    <a:pt x="221" y="365"/>
                  </a:lnTo>
                  <a:lnTo>
                    <a:pt x="199" y="354"/>
                  </a:lnTo>
                  <a:lnTo>
                    <a:pt x="184" y="332"/>
                  </a:lnTo>
                  <a:lnTo>
                    <a:pt x="184" y="315"/>
                  </a:lnTo>
                  <a:lnTo>
                    <a:pt x="184" y="294"/>
                  </a:lnTo>
                  <a:lnTo>
                    <a:pt x="178" y="278"/>
                  </a:lnTo>
                  <a:lnTo>
                    <a:pt x="168" y="267"/>
                  </a:lnTo>
                  <a:lnTo>
                    <a:pt x="162" y="267"/>
                  </a:lnTo>
                  <a:lnTo>
                    <a:pt x="157" y="267"/>
                  </a:lnTo>
                  <a:lnTo>
                    <a:pt x="151" y="267"/>
                  </a:lnTo>
                  <a:lnTo>
                    <a:pt x="146" y="272"/>
                  </a:lnTo>
                  <a:lnTo>
                    <a:pt x="118" y="485"/>
                  </a:lnTo>
                  <a:lnTo>
                    <a:pt x="135" y="485"/>
                  </a:lnTo>
                  <a:lnTo>
                    <a:pt x="146" y="475"/>
                  </a:lnTo>
                  <a:lnTo>
                    <a:pt x="157" y="457"/>
                  </a:lnTo>
                  <a:lnTo>
                    <a:pt x="168" y="441"/>
                  </a:lnTo>
                  <a:lnTo>
                    <a:pt x="174" y="435"/>
                  </a:lnTo>
                  <a:lnTo>
                    <a:pt x="184" y="429"/>
                  </a:lnTo>
                  <a:lnTo>
                    <a:pt x="189" y="429"/>
                  </a:lnTo>
                  <a:lnTo>
                    <a:pt x="199" y="429"/>
                  </a:lnTo>
                  <a:lnTo>
                    <a:pt x="221" y="435"/>
                  </a:lnTo>
                  <a:lnTo>
                    <a:pt x="244" y="435"/>
                  </a:lnTo>
                  <a:lnTo>
                    <a:pt x="265" y="446"/>
                  </a:lnTo>
                  <a:lnTo>
                    <a:pt x="275" y="463"/>
                  </a:lnTo>
                  <a:lnTo>
                    <a:pt x="281" y="469"/>
                  </a:lnTo>
                  <a:lnTo>
                    <a:pt x="288" y="475"/>
                  </a:lnTo>
                  <a:lnTo>
                    <a:pt x="244" y="675"/>
                  </a:lnTo>
                  <a:lnTo>
                    <a:pt x="211" y="697"/>
                  </a:lnTo>
                  <a:lnTo>
                    <a:pt x="174" y="697"/>
                  </a:lnTo>
                  <a:lnTo>
                    <a:pt x="128" y="685"/>
                  </a:lnTo>
                  <a:lnTo>
                    <a:pt x="85" y="675"/>
                  </a:lnTo>
                  <a:lnTo>
                    <a:pt x="27" y="561"/>
                  </a:lnTo>
                  <a:lnTo>
                    <a:pt x="27" y="555"/>
                  </a:lnTo>
                  <a:lnTo>
                    <a:pt x="21" y="555"/>
                  </a:lnTo>
                  <a:lnTo>
                    <a:pt x="15" y="555"/>
                  </a:lnTo>
                  <a:lnTo>
                    <a:pt x="11" y="561"/>
                  </a:lnTo>
                  <a:lnTo>
                    <a:pt x="0" y="713"/>
                  </a:lnTo>
                  <a:lnTo>
                    <a:pt x="401" y="795"/>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59" name="Freeform 35"/>
            <p:cNvSpPr>
              <a:spLocks noEditPoints="1"/>
            </p:cNvSpPr>
            <p:nvPr userDrawn="1"/>
          </p:nvSpPr>
          <p:spPr bwMode="auto">
            <a:xfrm>
              <a:off x="1336" y="3477"/>
              <a:ext cx="34" cy="40"/>
            </a:xfrm>
            <a:custGeom>
              <a:avLst/>
              <a:gdLst/>
              <a:ahLst/>
              <a:cxnLst>
                <a:cxn ang="0">
                  <a:pos x="472" y="789"/>
                </a:cxn>
                <a:cxn ang="0">
                  <a:pos x="484" y="789"/>
                </a:cxn>
                <a:cxn ang="0">
                  <a:pos x="499" y="778"/>
                </a:cxn>
                <a:cxn ang="0">
                  <a:pos x="488" y="762"/>
                </a:cxn>
                <a:cxn ang="0">
                  <a:pos x="467" y="751"/>
                </a:cxn>
                <a:cxn ang="0">
                  <a:pos x="451" y="741"/>
                </a:cxn>
                <a:cxn ang="0">
                  <a:pos x="451" y="588"/>
                </a:cxn>
                <a:cxn ang="0">
                  <a:pos x="521" y="277"/>
                </a:cxn>
                <a:cxn ang="0">
                  <a:pos x="569" y="120"/>
                </a:cxn>
                <a:cxn ang="0">
                  <a:pos x="580" y="110"/>
                </a:cxn>
                <a:cxn ang="0">
                  <a:pos x="603" y="98"/>
                </a:cxn>
                <a:cxn ang="0">
                  <a:pos x="646" y="98"/>
                </a:cxn>
                <a:cxn ang="0">
                  <a:pos x="662" y="82"/>
                </a:cxn>
                <a:cxn ang="0">
                  <a:pos x="353" y="0"/>
                </a:cxn>
                <a:cxn ang="0">
                  <a:pos x="342" y="11"/>
                </a:cxn>
                <a:cxn ang="0">
                  <a:pos x="374" y="43"/>
                </a:cxn>
                <a:cxn ang="0">
                  <a:pos x="417" y="64"/>
                </a:cxn>
                <a:cxn ang="0">
                  <a:pos x="423" y="174"/>
                </a:cxn>
                <a:cxn ang="0">
                  <a:pos x="385" y="289"/>
                </a:cxn>
                <a:cxn ang="0">
                  <a:pos x="300" y="295"/>
                </a:cxn>
                <a:cxn ang="0">
                  <a:pos x="211" y="295"/>
                </a:cxn>
                <a:cxn ang="0">
                  <a:pos x="124" y="310"/>
                </a:cxn>
                <a:cxn ang="0">
                  <a:pos x="54" y="365"/>
                </a:cxn>
                <a:cxn ang="0">
                  <a:pos x="11" y="479"/>
                </a:cxn>
                <a:cxn ang="0">
                  <a:pos x="11" y="594"/>
                </a:cxn>
                <a:cxn ang="0">
                  <a:pos x="39" y="637"/>
                </a:cxn>
                <a:cxn ang="0">
                  <a:pos x="76" y="670"/>
                </a:cxn>
                <a:cxn ang="0">
                  <a:pos x="119" y="696"/>
                </a:cxn>
                <a:cxn ang="0">
                  <a:pos x="174" y="714"/>
                </a:cxn>
                <a:cxn ang="0">
                  <a:pos x="250" y="729"/>
                </a:cxn>
                <a:cxn ang="0">
                  <a:pos x="325" y="751"/>
                </a:cxn>
                <a:cxn ang="0">
                  <a:pos x="395" y="767"/>
                </a:cxn>
                <a:cxn ang="0">
                  <a:pos x="467" y="789"/>
                </a:cxn>
                <a:cxn ang="0">
                  <a:pos x="244" y="674"/>
                </a:cxn>
                <a:cxn ang="0">
                  <a:pos x="271" y="674"/>
                </a:cxn>
                <a:cxn ang="0">
                  <a:pos x="310" y="588"/>
                </a:cxn>
                <a:cxn ang="0">
                  <a:pos x="353" y="436"/>
                </a:cxn>
                <a:cxn ang="0">
                  <a:pos x="310" y="353"/>
                </a:cxn>
                <a:cxn ang="0">
                  <a:pos x="233" y="359"/>
                </a:cxn>
                <a:cxn ang="0">
                  <a:pos x="174" y="425"/>
                </a:cxn>
                <a:cxn ang="0">
                  <a:pos x="147" y="533"/>
                </a:cxn>
                <a:cxn ang="0">
                  <a:pos x="153" y="594"/>
                </a:cxn>
                <a:cxn ang="0">
                  <a:pos x="158" y="615"/>
                </a:cxn>
                <a:cxn ang="0">
                  <a:pos x="174" y="637"/>
                </a:cxn>
                <a:cxn ang="0">
                  <a:pos x="207" y="664"/>
                </a:cxn>
              </a:cxnLst>
              <a:rect l="0" t="0" r="r" b="b"/>
              <a:pathLst>
                <a:path w="662" h="789">
                  <a:moveTo>
                    <a:pt x="467" y="789"/>
                  </a:moveTo>
                  <a:lnTo>
                    <a:pt x="472" y="789"/>
                  </a:lnTo>
                  <a:lnTo>
                    <a:pt x="478" y="789"/>
                  </a:lnTo>
                  <a:lnTo>
                    <a:pt x="484" y="789"/>
                  </a:lnTo>
                  <a:lnTo>
                    <a:pt x="488" y="789"/>
                  </a:lnTo>
                  <a:lnTo>
                    <a:pt x="499" y="778"/>
                  </a:lnTo>
                  <a:lnTo>
                    <a:pt x="494" y="772"/>
                  </a:lnTo>
                  <a:lnTo>
                    <a:pt x="488" y="762"/>
                  </a:lnTo>
                  <a:lnTo>
                    <a:pt x="484" y="757"/>
                  </a:lnTo>
                  <a:lnTo>
                    <a:pt x="467" y="751"/>
                  </a:lnTo>
                  <a:lnTo>
                    <a:pt x="456" y="745"/>
                  </a:lnTo>
                  <a:lnTo>
                    <a:pt x="451" y="741"/>
                  </a:lnTo>
                  <a:lnTo>
                    <a:pt x="445" y="735"/>
                  </a:lnTo>
                  <a:lnTo>
                    <a:pt x="451" y="588"/>
                  </a:lnTo>
                  <a:lnTo>
                    <a:pt x="484" y="436"/>
                  </a:lnTo>
                  <a:lnTo>
                    <a:pt x="521" y="277"/>
                  </a:lnTo>
                  <a:lnTo>
                    <a:pt x="558" y="125"/>
                  </a:lnTo>
                  <a:lnTo>
                    <a:pt x="569" y="120"/>
                  </a:lnTo>
                  <a:lnTo>
                    <a:pt x="575" y="114"/>
                  </a:lnTo>
                  <a:lnTo>
                    <a:pt x="580" y="110"/>
                  </a:lnTo>
                  <a:lnTo>
                    <a:pt x="585" y="104"/>
                  </a:lnTo>
                  <a:lnTo>
                    <a:pt x="603" y="98"/>
                  </a:lnTo>
                  <a:lnTo>
                    <a:pt x="625" y="98"/>
                  </a:lnTo>
                  <a:lnTo>
                    <a:pt x="646" y="98"/>
                  </a:lnTo>
                  <a:lnTo>
                    <a:pt x="662" y="87"/>
                  </a:lnTo>
                  <a:lnTo>
                    <a:pt x="662" y="82"/>
                  </a:lnTo>
                  <a:lnTo>
                    <a:pt x="656" y="82"/>
                  </a:lnTo>
                  <a:lnTo>
                    <a:pt x="353" y="0"/>
                  </a:lnTo>
                  <a:lnTo>
                    <a:pt x="347" y="6"/>
                  </a:lnTo>
                  <a:lnTo>
                    <a:pt x="342" y="11"/>
                  </a:lnTo>
                  <a:lnTo>
                    <a:pt x="353" y="33"/>
                  </a:lnTo>
                  <a:lnTo>
                    <a:pt x="374" y="43"/>
                  </a:lnTo>
                  <a:lnTo>
                    <a:pt x="395" y="54"/>
                  </a:lnTo>
                  <a:lnTo>
                    <a:pt x="417" y="64"/>
                  </a:lnTo>
                  <a:lnTo>
                    <a:pt x="428" y="114"/>
                  </a:lnTo>
                  <a:lnTo>
                    <a:pt x="423" y="174"/>
                  </a:lnTo>
                  <a:lnTo>
                    <a:pt x="407" y="234"/>
                  </a:lnTo>
                  <a:lnTo>
                    <a:pt x="385" y="289"/>
                  </a:lnTo>
                  <a:lnTo>
                    <a:pt x="342" y="295"/>
                  </a:lnTo>
                  <a:lnTo>
                    <a:pt x="300" y="295"/>
                  </a:lnTo>
                  <a:lnTo>
                    <a:pt x="254" y="295"/>
                  </a:lnTo>
                  <a:lnTo>
                    <a:pt x="211" y="295"/>
                  </a:lnTo>
                  <a:lnTo>
                    <a:pt x="163" y="299"/>
                  </a:lnTo>
                  <a:lnTo>
                    <a:pt x="124" y="310"/>
                  </a:lnTo>
                  <a:lnTo>
                    <a:pt x="87" y="332"/>
                  </a:lnTo>
                  <a:lnTo>
                    <a:pt x="54" y="365"/>
                  </a:lnTo>
                  <a:lnTo>
                    <a:pt x="27" y="419"/>
                  </a:lnTo>
                  <a:lnTo>
                    <a:pt x="11" y="479"/>
                  </a:lnTo>
                  <a:lnTo>
                    <a:pt x="0" y="539"/>
                  </a:lnTo>
                  <a:lnTo>
                    <a:pt x="11" y="594"/>
                  </a:lnTo>
                  <a:lnTo>
                    <a:pt x="21" y="621"/>
                  </a:lnTo>
                  <a:lnTo>
                    <a:pt x="39" y="637"/>
                  </a:lnTo>
                  <a:lnTo>
                    <a:pt x="54" y="658"/>
                  </a:lnTo>
                  <a:lnTo>
                    <a:pt x="76" y="670"/>
                  </a:lnTo>
                  <a:lnTo>
                    <a:pt x="97" y="686"/>
                  </a:lnTo>
                  <a:lnTo>
                    <a:pt x="119" y="696"/>
                  </a:lnTo>
                  <a:lnTo>
                    <a:pt x="147" y="702"/>
                  </a:lnTo>
                  <a:lnTo>
                    <a:pt x="174" y="714"/>
                  </a:lnTo>
                  <a:lnTo>
                    <a:pt x="211" y="724"/>
                  </a:lnTo>
                  <a:lnTo>
                    <a:pt x="250" y="729"/>
                  </a:lnTo>
                  <a:lnTo>
                    <a:pt x="287" y="741"/>
                  </a:lnTo>
                  <a:lnTo>
                    <a:pt x="325" y="751"/>
                  </a:lnTo>
                  <a:lnTo>
                    <a:pt x="358" y="757"/>
                  </a:lnTo>
                  <a:lnTo>
                    <a:pt x="395" y="767"/>
                  </a:lnTo>
                  <a:lnTo>
                    <a:pt x="434" y="778"/>
                  </a:lnTo>
                  <a:lnTo>
                    <a:pt x="467" y="789"/>
                  </a:lnTo>
                  <a:close/>
                  <a:moveTo>
                    <a:pt x="228" y="674"/>
                  </a:moveTo>
                  <a:lnTo>
                    <a:pt x="244" y="674"/>
                  </a:lnTo>
                  <a:lnTo>
                    <a:pt x="260" y="674"/>
                  </a:lnTo>
                  <a:lnTo>
                    <a:pt x="271" y="674"/>
                  </a:lnTo>
                  <a:lnTo>
                    <a:pt x="287" y="664"/>
                  </a:lnTo>
                  <a:lnTo>
                    <a:pt x="310" y="588"/>
                  </a:lnTo>
                  <a:lnTo>
                    <a:pt x="337" y="511"/>
                  </a:lnTo>
                  <a:lnTo>
                    <a:pt x="353" y="436"/>
                  </a:lnTo>
                  <a:lnTo>
                    <a:pt x="342" y="359"/>
                  </a:lnTo>
                  <a:lnTo>
                    <a:pt x="310" y="353"/>
                  </a:lnTo>
                  <a:lnTo>
                    <a:pt x="271" y="353"/>
                  </a:lnTo>
                  <a:lnTo>
                    <a:pt x="233" y="359"/>
                  </a:lnTo>
                  <a:lnTo>
                    <a:pt x="207" y="382"/>
                  </a:lnTo>
                  <a:lnTo>
                    <a:pt x="174" y="425"/>
                  </a:lnTo>
                  <a:lnTo>
                    <a:pt x="158" y="479"/>
                  </a:lnTo>
                  <a:lnTo>
                    <a:pt x="147" y="533"/>
                  </a:lnTo>
                  <a:lnTo>
                    <a:pt x="141" y="582"/>
                  </a:lnTo>
                  <a:lnTo>
                    <a:pt x="153" y="594"/>
                  </a:lnTo>
                  <a:lnTo>
                    <a:pt x="158" y="604"/>
                  </a:lnTo>
                  <a:lnTo>
                    <a:pt x="158" y="615"/>
                  </a:lnTo>
                  <a:lnTo>
                    <a:pt x="158" y="625"/>
                  </a:lnTo>
                  <a:lnTo>
                    <a:pt x="174" y="637"/>
                  </a:lnTo>
                  <a:lnTo>
                    <a:pt x="190" y="653"/>
                  </a:lnTo>
                  <a:lnTo>
                    <a:pt x="207" y="664"/>
                  </a:lnTo>
                  <a:lnTo>
                    <a:pt x="228" y="674"/>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60" name="Freeform 36"/>
            <p:cNvSpPr>
              <a:spLocks noEditPoints="1"/>
            </p:cNvSpPr>
            <p:nvPr userDrawn="1"/>
          </p:nvSpPr>
          <p:spPr bwMode="auto">
            <a:xfrm>
              <a:off x="1308" y="3461"/>
              <a:ext cx="37" cy="42"/>
            </a:xfrm>
            <a:custGeom>
              <a:avLst/>
              <a:gdLst/>
              <a:ahLst/>
              <a:cxnLst>
                <a:cxn ang="0">
                  <a:pos x="184" y="832"/>
                </a:cxn>
                <a:cxn ang="0">
                  <a:pos x="298" y="696"/>
                </a:cxn>
                <a:cxn ang="0">
                  <a:pos x="412" y="555"/>
                </a:cxn>
                <a:cxn ang="0">
                  <a:pos x="530" y="413"/>
                </a:cxn>
                <a:cxn ang="0">
                  <a:pos x="667" y="293"/>
                </a:cxn>
                <a:cxn ang="0">
                  <a:pos x="704" y="293"/>
                </a:cxn>
                <a:cxn ang="0">
                  <a:pos x="738" y="288"/>
                </a:cxn>
                <a:cxn ang="0">
                  <a:pos x="743" y="283"/>
                </a:cxn>
                <a:cxn ang="0">
                  <a:pos x="721" y="261"/>
                </a:cxn>
                <a:cxn ang="0">
                  <a:pos x="656" y="234"/>
                </a:cxn>
                <a:cxn ang="0">
                  <a:pos x="580" y="213"/>
                </a:cxn>
                <a:cxn ang="0">
                  <a:pos x="509" y="197"/>
                </a:cxn>
                <a:cxn ang="0">
                  <a:pos x="472" y="197"/>
                </a:cxn>
                <a:cxn ang="0">
                  <a:pos x="477" y="218"/>
                </a:cxn>
                <a:cxn ang="0">
                  <a:pos x="520" y="244"/>
                </a:cxn>
                <a:cxn ang="0">
                  <a:pos x="515" y="305"/>
                </a:cxn>
                <a:cxn ang="0">
                  <a:pos x="460" y="375"/>
                </a:cxn>
                <a:cxn ang="0">
                  <a:pos x="395" y="403"/>
                </a:cxn>
                <a:cxn ang="0">
                  <a:pos x="342" y="385"/>
                </a:cxn>
                <a:cxn ang="0">
                  <a:pos x="288" y="370"/>
                </a:cxn>
                <a:cxn ang="0">
                  <a:pos x="244" y="342"/>
                </a:cxn>
                <a:cxn ang="0">
                  <a:pos x="217" y="321"/>
                </a:cxn>
                <a:cxn ang="0">
                  <a:pos x="211" y="311"/>
                </a:cxn>
                <a:cxn ang="0">
                  <a:pos x="238" y="152"/>
                </a:cxn>
                <a:cxn ang="0">
                  <a:pos x="288" y="152"/>
                </a:cxn>
                <a:cxn ang="0">
                  <a:pos x="315" y="142"/>
                </a:cxn>
                <a:cxn ang="0">
                  <a:pos x="315" y="130"/>
                </a:cxn>
                <a:cxn ang="0">
                  <a:pos x="17" y="0"/>
                </a:cxn>
                <a:cxn ang="0">
                  <a:pos x="11" y="6"/>
                </a:cxn>
                <a:cxn ang="0">
                  <a:pos x="0" y="10"/>
                </a:cxn>
                <a:cxn ang="0">
                  <a:pos x="0" y="22"/>
                </a:cxn>
                <a:cxn ang="0">
                  <a:pos x="81" y="234"/>
                </a:cxn>
                <a:cxn ang="0">
                  <a:pos x="81" y="489"/>
                </a:cxn>
                <a:cxn ang="0">
                  <a:pos x="81" y="637"/>
                </a:cxn>
                <a:cxn ang="0">
                  <a:pos x="81" y="783"/>
                </a:cxn>
                <a:cxn ang="0">
                  <a:pos x="108" y="828"/>
                </a:cxn>
                <a:cxn ang="0">
                  <a:pos x="152" y="838"/>
                </a:cxn>
                <a:cxn ang="0">
                  <a:pos x="259" y="610"/>
                </a:cxn>
                <a:cxn ang="0">
                  <a:pos x="331" y="527"/>
                </a:cxn>
                <a:cxn ang="0">
                  <a:pos x="232" y="435"/>
                </a:cxn>
                <a:cxn ang="0">
                  <a:pos x="211" y="517"/>
                </a:cxn>
                <a:cxn ang="0">
                  <a:pos x="211" y="620"/>
                </a:cxn>
                <a:cxn ang="0">
                  <a:pos x="217" y="637"/>
                </a:cxn>
                <a:cxn ang="0">
                  <a:pos x="222" y="647"/>
                </a:cxn>
              </a:cxnLst>
              <a:rect l="0" t="0" r="r" b="b"/>
              <a:pathLst>
                <a:path w="748" h="838">
                  <a:moveTo>
                    <a:pt x="152" y="838"/>
                  </a:moveTo>
                  <a:lnTo>
                    <a:pt x="184" y="832"/>
                  </a:lnTo>
                  <a:lnTo>
                    <a:pt x="238" y="767"/>
                  </a:lnTo>
                  <a:lnTo>
                    <a:pt x="298" y="696"/>
                  </a:lnTo>
                  <a:lnTo>
                    <a:pt x="352" y="626"/>
                  </a:lnTo>
                  <a:lnTo>
                    <a:pt x="412" y="555"/>
                  </a:lnTo>
                  <a:lnTo>
                    <a:pt x="472" y="484"/>
                  </a:lnTo>
                  <a:lnTo>
                    <a:pt x="530" y="413"/>
                  </a:lnTo>
                  <a:lnTo>
                    <a:pt x="597" y="348"/>
                  </a:lnTo>
                  <a:lnTo>
                    <a:pt x="667" y="293"/>
                  </a:lnTo>
                  <a:lnTo>
                    <a:pt x="683" y="293"/>
                  </a:lnTo>
                  <a:lnTo>
                    <a:pt x="704" y="293"/>
                  </a:lnTo>
                  <a:lnTo>
                    <a:pt x="721" y="293"/>
                  </a:lnTo>
                  <a:lnTo>
                    <a:pt x="738" y="288"/>
                  </a:lnTo>
                  <a:lnTo>
                    <a:pt x="743" y="288"/>
                  </a:lnTo>
                  <a:lnTo>
                    <a:pt x="743" y="283"/>
                  </a:lnTo>
                  <a:lnTo>
                    <a:pt x="748" y="277"/>
                  </a:lnTo>
                  <a:lnTo>
                    <a:pt x="721" y="261"/>
                  </a:lnTo>
                  <a:lnTo>
                    <a:pt x="689" y="250"/>
                  </a:lnTo>
                  <a:lnTo>
                    <a:pt x="656" y="234"/>
                  </a:lnTo>
                  <a:lnTo>
                    <a:pt x="619" y="223"/>
                  </a:lnTo>
                  <a:lnTo>
                    <a:pt x="580" y="213"/>
                  </a:lnTo>
                  <a:lnTo>
                    <a:pt x="548" y="207"/>
                  </a:lnTo>
                  <a:lnTo>
                    <a:pt x="509" y="197"/>
                  </a:lnTo>
                  <a:lnTo>
                    <a:pt x="477" y="190"/>
                  </a:lnTo>
                  <a:lnTo>
                    <a:pt x="472" y="197"/>
                  </a:lnTo>
                  <a:lnTo>
                    <a:pt x="466" y="201"/>
                  </a:lnTo>
                  <a:lnTo>
                    <a:pt x="477" y="218"/>
                  </a:lnTo>
                  <a:lnTo>
                    <a:pt x="499" y="228"/>
                  </a:lnTo>
                  <a:lnTo>
                    <a:pt x="520" y="244"/>
                  </a:lnTo>
                  <a:lnTo>
                    <a:pt x="530" y="266"/>
                  </a:lnTo>
                  <a:lnTo>
                    <a:pt x="515" y="305"/>
                  </a:lnTo>
                  <a:lnTo>
                    <a:pt x="493" y="342"/>
                  </a:lnTo>
                  <a:lnTo>
                    <a:pt x="460" y="375"/>
                  </a:lnTo>
                  <a:lnTo>
                    <a:pt x="429" y="403"/>
                  </a:lnTo>
                  <a:lnTo>
                    <a:pt x="395" y="403"/>
                  </a:lnTo>
                  <a:lnTo>
                    <a:pt x="368" y="398"/>
                  </a:lnTo>
                  <a:lnTo>
                    <a:pt x="342" y="385"/>
                  </a:lnTo>
                  <a:lnTo>
                    <a:pt x="315" y="381"/>
                  </a:lnTo>
                  <a:lnTo>
                    <a:pt x="288" y="370"/>
                  </a:lnTo>
                  <a:lnTo>
                    <a:pt x="265" y="354"/>
                  </a:lnTo>
                  <a:lnTo>
                    <a:pt x="244" y="342"/>
                  </a:lnTo>
                  <a:lnTo>
                    <a:pt x="222" y="327"/>
                  </a:lnTo>
                  <a:lnTo>
                    <a:pt x="217" y="321"/>
                  </a:lnTo>
                  <a:lnTo>
                    <a:pt x="211" y="315"/>
                  </a:lnTo>
                  <a:lnTo>
                    <a:pt x="211" y="311"/>
                  </a:lnTo>
                  <a:lnTo>
                    <a:pt x="222" y="157"/>
                  </a:lnTo>
                  <a:lnTo>
                    <a:pt x="238" y="152"/>
                  </a:lnTo>
                  <a:lnTo>
                    <a:pt x="259" y="152"/>
                  </a:lnTo>
                  <a:lnTo>
                    <a:pt x="288" y="152"/>
                  </a:lnTo>
                  <a:lnTo>
                    <a:pt x="309" y="147"/>
                  </a:lnTo>
                  <a:lnTo>
                    <a:pt x="315" y="142"/>
                  </a:lnTo>
                  <a:lnTo>
                    <a:pt x="315" y="136"/>
                  </a:lnTo>
                  <a:lnTo>
                    <a:pt x="315" y="130"/>
                  </a:lnTo>
                  <a:lnTo>
                    <a:pt x="309" y="120"/>
                  </a:lnTo>
                  <a:lnTo>
                    <a:pt x="17" y="0"/>
                  </a:lnTo>
                  <a:lnTo>
                    <a:pt x="11" y="0"/>
                  </a:lnTo>
                  <a:lnTo>
                    <a:pt x="11" y="6"/>
                  </a:lnTo>
                  <a:lnTo>
                    <a:pt x="5" y="6"/>
                  </a:lnTo>
                  <a:lnTo>
                    <a:pt x="0" y="10"/>
                  </a:lnTo>
                  <a:lnTo>
                    <a:pt x="0" y="16"/>
                  </a:lnTo>
                  <a:lnTo>
                    <a:pt x="0" y="22"/>
                  </a:lnTo>
                  <a:lnTo>
                    <a:pt x="64" y="114"/>
                  </a:lnTo>
                  <a:lnTo>
                    <a:pt x="81" y="234"/>
                  </a:lnTo>
                  <a:lnTo>
                    <a:pt x="75" y="364"/>
                  </a:lnTo>
                  <a:lnTo>
                    <a:pt x="81" y="489"/>
                  </a:lnTo>
                  <a:lnTo>
                    <a:pt x="81" y="566"/>
                  </a:lnTo>
                  <a:lnTo>
                    <a:pt x="81" y="637"/>
                  </a:lnTo>
                  <a:lnTo>
                    <a:pt x="81" y="713"/>
                  </a:lnTo>
                  <a:lnTo>
                    <a:pt x="81" y="783"/>
                  </a:lnTo>
                  <a:lnTo>
                    <a:pt x="87" y="811"/>
                  </a:lnTo>
                  <a:lnTo>
                    <a:pt x="108" y="828"/>
                  </a:lnTo>
                  <a:lnTo>
                    <a:pt x="131" y="832"/>
                  </a:lnTo>
                  <a:lnTo>
                    <a:pt x="152" y="838"/>
                  </a:lnTo>
                  <a:close/>
                  <a:moveTo>
                    <a:pt x="222" y="647"/>
                  </a:moveTo>
                  <a:lnTo>
                    <a:pt x="259" y="610"/>
                  </a:lnTo>
                  <a:lnTo>
                    <a:pt x="298" y="570"/>
                  </a:lnTo>
                  <a:lnTo>
                    <a:pt x="331" y="527"/>
                  </a:lnTo>
                  <a:lnTo>
                    <a:pt x="358" y="478"/>
                  </a:lnTo>
                  <a:lnTo>
                    <a:pt x="232" y="435"/>
                  </a:lnTo>
                  <a:lnTo>
                    <a:pt x="211" y="474"/>
                  </a:lnTo>
                  <a:lnTo>
                    <a:pt x="211" y="517"/>
                  </a:lnTo>
                  <a:lnTo>
                    <a:pt x="211" y="570"/>
                  </a:lnTo>
                  <a:lnTo>
                    <a:pt x="211" y="620"/>
                  </a:lnTo>
                  <a:lnTo>
                    <a:pt x="211" y="626"/>
                  </a:lnTo>
                  <a:lnTo>
                    <a:pt x="217" y="637"/>
                  </a:lnTo>
                  <a:lnTo>
                    <a:pt x="222" y="642"/>
                  </a:lnTo>
                  <a:lnTo>
                    <a:pt x="222" y="647"/>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61" name="Freeform 37"/>
            <p:cNvSpPr>
              <a:spLocks/>
            </p:cNvSpPr>
            <p:nvPr userDrawn="1"/>
          </p:nvSpPr>
          <p:spPr bwMode="auto">
            <a:xfrm>
              <a:off x="1506" y="2918"/>
              <a:ext cx="323" cy="582"/>
            </a:xfrm>
            <a:custGeom>
              <a:avLst/>
              <a:gdLst/>
              <a:ahLst/>
              <a:cxnLst>
                <a:cxn ang="0">
                  <a:pos x="2005" y="11561"/>
                </a:cxn>
                <a:cxn ang="0">
                  <a:pos x="2419" y="11371"/>
                </a:cxn>
                <a:cxn ang="0">
                  <a:pos x="2662" y="11180"/>
                </a:cxn>
                <a:cxn ang="0">
                  <a:pos x="2397" y="11164"/>
                </a:cxn>
                <a:cxn ang="0">
                  <a:pos x="1968" y="11072"/>
                </a:cxn>
                <a:cxn ang="0">
                  <a:pos x="1751" y="10821"/>
                </a:cxn>
                <a:cxn ang="0">
                  <a:pos x="1741" y="10261"/>
                </a:cxn>
                <a:cxn ang="0">
                  <a:pos x="2098" y="9896"/>
                </a:cxn>
                <a:cxn ang="0">
                  <a:pos x="2609" y="9624"/>
                </a:cxn>
                <a:cxn ang="0">
                  <a:pos x="3015" y="9232"/>
                </a:cxn>
                <a:cxn ang="0">
                  <a:pos x="2874" y="8650"/>
                </a:cxn>
                <a:cxn ang="0">
                  <a:pos x="2380" y="8541"/>
                </a:cxn>
                <a:cxn ang="0">
                  <a:pos x="1811" y="8541"/>
                </a:cxn>
                <a:cxn ang="0">
                  <a:pos x="1447" y="8340"/>
                </a:cxn>
                <a:cxn ang="0">
                  <a:pos x="1403" y="8045"/>
                </a:cxn>
                <a:cxn ang="0">
                  <a:pos x="1312" y="7816"/>
                </a:cxn>
                <a:cxn ang="0">
                  <a:pos x="1350" y="7675"/>
                </a:cxn>
                <a:cxn ang="0">
                  <a:pos x="1192" y="7588"/>
                </a:cxn>
                <a:cxn ang="0">
                  <a:pos x="1095" y="7250"/>
                </a:cxn>
                <a:cxn ang="0">
                  <a:pos x="817" y="7092"/>
                </a:cxn>
                <a:cxn ang="0">
                  <a:pos x="1099" y="6592"/>
                </a:cxn>
                <a:cxn ang="0">
                  <a:pos x="1143" y="5678"/>
                </a:cxn>
                <a:cxn ang="0">
                  <a:pos x="1610" y="4703"/>
                </a:cxn>
                <a:cxn ang="0">
                  <a:pos x="2283" y="4121"/>
                </a:cxn>
                <a:cxn ang="0">
                  <a:pos x="2993" y="3581"/>
                </a:cxn>
                <a:cxn ang="0">
                  <a:pos x="3721" y="3070"/>
                </a:cxn>
                <a:cxn ang="0">
                  <a:pos x="4442" y="2558"/>
                </a:cxn>
                <a:cxn ang="0">
                  <a:pos x="5152" y="2014"/>
                </a:cxn>
                <a:cxn ang="0">
                  <a:pos x="5738" y="1568"/>
                </a:cxn>
                <a:cxn ang="0">
                  <a:pos x="6281" y="1056"/>
                </a:cxn>
                <a:cxn ang="0">
                  <a:pos x="6411" y="403"/>
                </a:cxn>
                <a:cxn ang="0">
                  <a:pos x="6086" y="12"/>
                </a:cxn>
                <a:cxn ang="0">
                  <a:pos x="6032" y="159"/>
                </a:cxn>
                <a:cxn ang="0">
                  <a:pos x="5803" y="561"/>
                </a:cxn>
                <a:cxn ang="0">
                  <a:pos x="4919" y="1312"/>
                </a:cxn>
                <a:cxn ang="0">
                  <a:pos x="4035" y="1971"/>
                </a:cxn>
                <a:cxn ang="0">
                  <a:pos x="3297" y="2521"/>
                </a:cxn>
                <a:cxn ang="0">
                  <a:pos x="2868" y="2836"/>
                </a:cxn>
                <a:cxn ang="0">
                  <a:pos x="2440" y="3152"/>
                </a:cxn>
                <a:cxn ang="0">
                  <a:pos x="1560" y="3741"/>
                </a:cxn>
                <a:cxn ang="0">
                  <a:pos x="704" y="4742"/>
                </a:cxn>
                <a:cxn ang="0">
                  <a:pos x="341" y="6102"/>
                </a:cxn>
                <a:cxn ang="0">
                  <a:pos x="443" y="6488"/>
                </a:cxn>
                <a:cxn ang="0">
                  <a:pos x="135" y="6892"/>
                </a:cxn>
                <a:cxn ang="0">
                  <a:pos x="25" y="7273"/>
                </a:cxn>
                <a:cxn ang="0">
                  <a:pos x="199" y="7327"/>
                </a:cxn>
                <a:cxn ang="0">
                  <a:pos x="400" y="7349"/>
                </a:cxn>
                <a:cxn ang="0">
                  <a:pos x="400" y="7551"/>
                </a:cxn>
                <a:cxn ang="0">
                  <a:pos x="400" y="7773"/>
                </a:cxn>
                <a:cxn ang="0">
                  <a:pos x="509" y="7834"/>
                </a:cxn>
                <a:cxn ang="0">
                  <a:pos x="503" y="8035"/>
                </a:cxn>
                <a:cxn ang="0">
                  <a:pos x="644" y="8182"/>
                </a:cxn>
                <a:cxn ang="0">
                  <a:pos x="737" y="8699"/>
                </a:cxn>
                <a:cxn ang="0">
                  <a:pos x="1111" y="8786"/>
                </a:cxn>
                <a:cxn ang="0">
                  <a:pos x="1627" y="8802"/>
                </a:cxn>
                <a:cxn ang="0">
                  <a:pos x="2055" y="9020"/>
                </a:cxn>
                <a:cxn ang="0">
                  <a:pos x="2023" y="9618"/>
                </a:cxn>
                <a:cxn ang="0">
                  <a:pos x="1486" y="10027"/>
                </a:cxn>
                <a:cxn ang="0">
                  <a:pos x="992" y="10457"/>
                </a:cxn>
                <a:cxn ang="0">
                  <a:pos x="998" y="11284"/>
                </a:cxn>
                <a:cxn ang="0">
                  <a:pos x="1398" y="11605"/>
                </a:cxn>
              </a:cxnLst>
              <a:rect l="0" t="0" r="r" b="b"/>
              <a:pathLst>
                <a:path w="6455" h="11643">
                  <a:moveTo>
                    <a:pt x="1572" y="11643"/>
                  </a:moveTo>
                  <a:lnTo>
                    <a:pt x="1658" y="11638"/>
                  </a:lnTo>
                  <a:lnTo>
                    <a:pt x="1747" y="11626"/>
                  </a:lnTo>
                  <a:lnTo>
                    <a:pt x="1833" y="11611"/>
                  </a:lnTo>
                  <a:lnTo>
                    <a:pt x="1925" y="11589"/>
                  </a:lnTo>
                  <a:lnTo>
                    <a:pt x="2005" y="11561"/>
                  </a:lnTo>
                  <a:lnTo>
                    <a:pt x="2093" y="11534"/>
                  </a:lnTo>
                  <a:lnTo>
                    <a:pt x="2168" y="11502"/>
                  </a:lnTo>
                  <a:lnTo>
                    <a:pt x="2245" y="11463"/>
                  </a:lnTo>
                  <a:lnTo>
                    <a:pt x="2305" y="11431"/>
                  </a:lnTo>
                  <a:lnTo>
                    <a:pt x="2364" y="11404"/>
                  </a:lnTo>
                  <a:lnTo>
                    <a:pt x="2419" y="11371"/>
                  </a:lnTo>
                  <a:lnTo>
                    <a:pt x="2473" y="11339"/>
                  </a:lnTo>
                  <a:lnTo>
                    <a:pt x="2521" y="11306"/>
                  </a:lnTo>
                  <a:lnTo>
                    <a:pt x="2570" y="11273"/>
                  </a:lnTo>
                  <a:lnTo>
                    <a:pt x="2619" y="11235"/>
                  </a:lnTo>
                  <a:lnTo>
                    <a:pt x="2662" y="11192"/>
                  </a:lnTo>
                  <a:lnTo>
                    <a:pt x="2662" y="11180"/>
                  </a:lnTo>
                  <a:lnTo>
                    <a:pt x="2657" y="11164"/>
                  </a:lnTo>
                  <a:lnTo>
                    <a:pt x="2652" y="11153"/>
                  </a:lnTo>
                  <a:lnTo>
                    <a:pt x="2647" y="11142"/>
                  </a:lnTo>
                  <a:lnTo>
                    <a:pt x="2564" y="11148"/>
                  </a:lnTo>
                  <a:lnTo>
                    <a:pt x="2484" y="11158"/>
                  </a:lnTo>
                  <a:lnTo>
                    <a:pt x="2397" y="11164"/>
                  </a:lnTo>
                  <a:lnTo>
                    <a:pt x="2309" y="11170"/>
                  </a:lnTo>
                  <a:lnTo>
                    <a:pt x="2223" y="11170"/>
                  </a:lnTo>
                  <a:lnTo>
                    <a:pt x="2142" y="11153"/>
                  </a:lnTo>
                  <a:lnTo>
                    <a:pt x="2061" y="11131"/>
                  </a:lnTo>
                  <a:lnTo>
                    <a:pt x="1984" y="11088"/>
                  </a:lnTo>
                  <a:lnTo>
                    <a:pt x="1968" y="11072"/>
                  </a:lnTo>
                  <a:lnTo>
                    <a:pt x="1952" y="11066"/>
                  </a:lnTo>
                  <a:lnTo>
                    <a:pt x="1935" y="11055"/>
                  </a:lnTo>
                  <a:lnTo>
                    <a:pt x="1925" y="11049"/>
                  </a:lnTo>
                  <a:lnTo>
                    <a:pt x="1854" y="10985"/>
                  </a:lnTo>
                  <a:lnTo>
                    <a:pt x="1800" y="10908"/>
                  </a:lnTo>
                  <a:lnTo>
                    <a:pt x="1751" y="10821"/>
                  </a:lnTo>
                  <a:lnTo>
                    <a:pt x="1719" y="10729"/>
                  </a:lnTo>
                  <a:lnTo>
                    <a:pt x="1697" y="10636"/>
                  </a:lnTo>
                  <a:lnTo>
                    <a:pt x="1691" y="10538"/>
                  </a:lnTo>
                  <a:lnTo>
                    <a:pt x="1691" y="10440"/>
                  </a:lnTo>
                  <a:lnTo>
                    <a:pt x="1713" y="10342"/>
                  </a:lnTo>
                  <a:lnTo>
                    <a:pt x="1741" y="10261"/>
                  </a:lnTo>
                  <a:lnTo>
                    <a:pt x="1778" y="10196"/>
                  </a:lnTo>
                  <a:lnTo>
                    <a:pt x="1821" y="10135"/>
                  </a:lnTo>
                  <a:lnTo>
                    <a:pt x="1870" y="10076"/>
                  </a:lnTo>
                  <a:lnTo>
                    <a:pt x="1941" y="10010"/>
                  </a:lnTo>
                  <a:lnTo>
                    <a:pt x="2017" y="9951"/>
                  </a:lnTo>
                  <a:lnTo>
                    <a:pt x="2098" y="9896"/>
                  </a:lnTo>
                  <a:lnTo>
                    <a:pt x="2180" y="9846"/>
                  </a:lnTo>
                  <a:lnTo>
                    <a:pt x="2266" y="9803"/>
                  </a:lnTo>
                  <a:lnTo>
                    <a:pt x="2354" y="9760"/>
                  </a:lnTo>
                  <a:lnTo>
                    <a:pt x="2440" y="9716"/>
                  </a:lnTo>
                  <a:lnTo>
                    <a:pt x="2521" y="9673"/>
                  </a:lnTo>
                  <a:lnTo>
                    <a:pt x="2609" y="9624"/>
                  </a:lnTo>
                  <a:lnTo>
                    <a:pt x="2684" y="9575"/>
                  </a:lnTo>
                  <a:lnTo>
                    <a:pt x="2765" y="9520"/>
                  </a:lnTo>
                  <a:lnTo>
                    <a:pt x="2837" y="9461"/>
                  </a:lnTo>
                  <a:lnTo>
                    <a:pt x="2901" y="9396"/>
                  </a:lnTo>
                  <a:lnTo>
                    <a:pt x="2961" y="9319"/>
                  </a:lnTo>
                  <a:lnTo>
                    <a:pt x="3015" y="9232"/>
                  </a:lnTo>
                  <a:lnTo>
                    <a:pt x="3058" y="9139"/>
                  </a:lnTo>
                  <a:lnTo>
                    <a:pt x="3076" y="9014"/>
                  </a:lnTo>
                  <a:lnTo>
                    <a:pt x="3052" y="8888"/>
                  </a:lnTo>
                  <a:lnTo>
                    <a:pt x="3009" y="8780"/>
                  </a:lnTo>
                  <a:lnTo>
                    <a:pt x="2945" y="8693"/>
                  </a:lnTo>
                  <a:lnTo>
                    <a:pt x="2874" y="8650"/>
                  </a:lnTo>
                  <a:lnTo>
                    <a:pt x="2804" y="8617"/>
                  </a:lnTo>
                  <a:lnTo>
                    <a:pt x="2723" y="8589"/>
                  </a:lnTo>
                  <a:lnTo>
                    <a:pt x="2641" y="8568"/>
                  </a:lnTo>
                  <a:lnTo>
                    <a:pt x="2554" y="8558"/>
                  </a:lnTo>
                  <a:lnTo>
                    <a:pt x="2467" y="8546"/>
                  </a:lnTo>
                  <a:lnTo>
                    <a:pt x="2380" y="8541"/>
                  </a:lnTo>
                  <a:lnTo>
                    <a:pt x="2299" y="8536"/>
                  </a:lnTo>
                  <a:lnTo>
                    <a:pt x="2202" y="8541"/>
                  </a:lnTo>
                  <a:lnTo>
                    <a:pt x="2109" y="8546"/>
                  </a:lnTo>
                  <a:lnTo>
                    <a:pt x="2005" y="8546"/>
                  </a:lnTo>
                  <a:lnTo>
                    <a:pt x="1909" y="8546"/>
                  </a:lnTo>
                  <a:lnTo>
                    <a:pt x="1811" y="8541"/>
                  </a:lnTo>
                  <a:lnTo>
                    <a:pt x="1719" y="8524"/>
                  </a:lnTo>
                  <a:lnTo>
                    <a:pt x="1631" y="8491"/>
                  </a:lnTo>
                  <a:lnTo>
                    <a:pt x="1544" y="8442"/>
                  </a:lnTo>
                  <a:lnTo>
                    <a:pt x="1507" y="8416"/>
                  </a:lnTo>
                  <a:lnTo>
                    <a:pt x="1474" y="8383"/>
                  </a:lnTo>
                  <a:lnTo>
                    <a:pt x="1447" y="8340"/>
                  </a:lnTo>
                  <a:lnTo>
                    <a:pt x="1420" y="8296"/>
                  </a:lnTo>
                  <a:lnTo>
                    <a:pt x="1403" y="8253"/>
                  </a:lnTo>
                  <a:lnTo>
                    <a:pt x="1393" y="8203"/>
                  </a:lnTo>
                  <a:lnTo>
                    <a:pt x="1393" y="8149"/>
                  </a:lnTo>
                  <a:lnTo>
                    <a:pt x="1393" y="8099"/>
                  </a:lnTo>
                  <a:lnTo>
                    <a:pt x="1403" y="8045"/>
                  </a:lnTo>
                  <a:lnTo>
                    <a:pt x="1415" y="7985"/>
                  </a:lnTo>
                  <a:lnTo>
                    <a:pt x="1409" y="7937"/>
                  </a:lnTo>
                  <a:lnTo>
                    <a:pt x="1382" y="7893"/>
                  </a:lnTo>
                  <a:lnTo>
                    <a:pt x="1355" y="7877"/>
                  </a:lnTo>
                  <a:lnTo>
                    <a:pt x="1329" y="7850"/>
                  </a:lnTo>
                  <a:lnTo>
                    <a:pt x="1312" y="7816"/>
                  </a:lnTo>
                  <a:lnTo>
                    <a:pt x="1302" y="7779"/>
                  </a:lnTo>
                  <a:lnTo>
                    <a:pt x="1306" y="7746"/>
                  </a:lnTo>
                  <a:lnTo>
                    <a:pt x="1323" y="7723"/>
                  </a:lnTo>
                  <a:lnTo>
                    <a:pt x="1339" y="7702"/>
                  </a:lnTo>
                  <a:lnTo>
                    <a:pt x="1350" y="7681"/>
                  </a:lnTo>
                  <a:lnTo>
                    <a:pt x="1350" y="7675"/>
                  </a:lnTo>
                  <a:lnTo>
                    <a:pt x="1350" y="7671"/>
                  </a:lnTo>
                  <a:lnTo>
                    <a:pt x="1350" y="7665"/>
                  </a:lnTo>
                  <a:lnTo>
                    <a:pt x="1306" y="7653"/>
                  </a:lnTo>
                  <a:lnTo>
                    <a:pt x="1262" y="7643"/>
                  </a:lnTo>
                  <a:lnTo>
                    <a:pt x="1219" y="7621"/>
                  </a:lnTo>
                  <a:lnTo>
                    <a:pt x="1192" y="7588"/>
                  </a:lnTo>
                  <a:lnTo>
                    <a:pt x="1171" y="7517"/>
                  </a:lnTo>
                  <a:lnTo>
                    <a:pt x="1182" y="7447"/>
                  </a:lnTo>
                  <a:lnTo>
                    <a:pt x="1188" y="7381"/>
                  </a:lnTo>
                  <a:lnTo>
                    <a:pt x="1182" y="7310"/>
                  </a:lnTo>
                  <a:lnTo>
                    <a:pt x="1143" y="7273"/>
                  </a:lnTo>
                  <a:lnTo>
                    <a:pt x="1095" y="7250"/>
                  </a:lnTo>
                  <a:lnTo>
                    <a:pt x="1041" y="7235"/>
                  </a:lnTo>
                  <a:lnTo>
                    <a:pt x="981" y="7218"/>
                  </a:lnTo>
                  <a:lnTo>
                    <a:pt x="927" y="7202"/>
                  </a:lnTo>
                  <a:lnTo>
                    <a:pt x="878" y="7179"/>
                  </a:lnTo>
                  <a:lnTo>
                    <a:pt x="840" y="7142"/>
                  </a:lnTo>
                  <a:lnTo>
                    <a:pt x="817" y="7092"/>
                  </a:lnTo>
                  <a:lnTo>
                    <a:pt x="845" y="6994"/>
                  </a:lnTo>
                  <a:lnTo>
                    <a:pt x="884" y="6907"/>
                  </a:lnTo>
                  <a:lnTo>
                    <a:pt x="937" y="6827"/>
                  </a:lnTo>
                  <a:lnTo>
                    <a:pt x="992" y="6745"/>
                  </a:lnTo>
                  <a:lnTo>
                    <a:pt x="1047" y="6668"/>
                  </a:lnTo>
                  <a:lnTo>
                    <a:pt x="1099" y="6592"/>
                  </a:lnTo>
                  <a:lnTo>
                    <a:pt x="1155" y="6510"/>
                  </a:lnTo>
                  <a:lnTo>
                    <a:pt x="1198" y="6424"/>
                  </a:lnTo>
                  <a:lnTo>
                    <a:pt x="1133" y="6249"/>
                  </a:lnTo>
                  <a:lnTo>
                    <a:pt x="1105" y="6064"/>
                  </a:lnTo>
                  <a:lnTo>
                    <a:pt x="1111" y="5869"/>
                  </a:lnTo>
                  <a:lnTo>
                    <a:pt x="1143" y="5678"/>
                  </a:lnTo>
                  <a:lnTo>
                    <a:pt x="1192" y="5481"/>
                  </a:lnTo>
                  <a:lnTo>
                    <a:pt x="1258" y="5285"/>
                  </a:lnTo>
                  <a:lnTo>
                    <a:pt x="1329" y="5095"/>
                  </a:lnTo>
                  <a:lnTo>
                    <a:pt x="1393" y="4916"/>
                  </a:lnTo>
                  <a:lnTo>
                    <a:pt x="1502" y="4813"/>
                  </a:lnTo>
                  <a:lnTo>
                    <a:pt x="1610" y="4703"/>
                  </a:lnTo>
                  <a:lnTo>
                    <a:pt x="1719" y="4606"/>
                  </a:lnTo>
                  <a:lnTo>
                    <a:pt x="1827" y="4502"/>
                  </a:lnTo>
                  <a:lnTo>
                    <a:pt x="1941" y="4404"/>
                  </a:lnTo>
                  <a:lnTo>
                    <a:pt x="2055" y="4312"/>
                  </a:lnTo>
                  <a:lnTo>
                    <a:pt x="2168" y="4213"/>
                  </a:lnTo>
                  <a:lnTo>
                    <a:pt x="2283" y="4121"/>
                  </a:lnTo>
                  <a:lnTo>
                    <a:pt x="2402" y="4028"/>
                  </a:lnTo>
                  <a:lnTo>
                    <a:pt x="2517" y="3936"/>
                  </a:lnTo>
                  <a:lnTo>
                    <a:pt x="2635" y="3849"/>
                  </a:lnTo>
                  <a:lnTo>
                    <a:pt x="2754" y="3762"/>
                  </a:lnTo>
                  <a:lnTo>
                    <a:pt x="2874" y="3670"/>
                  </a:lnTo>
                  <a:lnTo>
                    <a:pt x="2993" y="3581"/>
                  </a:lnTo>
                  <a:lnTo>
                    <a:pt x="3113" y="3501"/>
                  </a:lnTo>
                  <a:lnTo>
                    <a:pt x="3233" y="3414"/>
                  </a:lnTo>
                  <a:lnTo>
                    <a:pt x="3356" y="3326"/>
                  </a:lnTo>
                  <a:lnTo>
                    <a:pt x="3476" y="3239"/>
                  </a:lnTo>
                  <a:lnTo>
                    <a:pt x="3595" y="3157"/>
                  </a:lnTo>
                  <a:lnTo>
                    <a:pt x="3721" y="3070"/>
                  </a:lnTo>
                  <a:lnTo>
                    <a:pt x="3841" y="2990"/>
                  </a:lnTo>
                  <a:lnTo>
                    <a:pt x="3959" y="2902"/>
                  </a:lnTo>
                  <a:lnTo>
                    <a:pt x="4083" y="2815"/>
                  </a:lnTo>
                  <a:lnTo>
                    <a:pt x="4203" y="2728"/>
                  </a:lnTo>
                  <a:lnTo>
                    <a:pt x="4323" y="2645"/>
                  </a:lnTo>
                  <a:lnTo>
                    <a:pt x="4442" y="2558"/>
                  </a:lnTo>
                  <a:lnTo>
                    <a:pt x="4561" y="2466"/>
                  </a:lnTo>
                  <a:lnTo>
                    <a:pt x="4681" y="2380"/>
                  </a:lnTo>
                  <a:lnTo>
                    <a:pt x="4801" y="2292"/>
                  </a:lnTo>
                  <a:lnTo>
                    <a:pt x="4919" y="2199"/>
                  </a:lnTo>
                  <a:lnTo>
                    <a:pt x="5039" y="2107"/>
                  </a:lnTo>
                  <a:lnTo>
                    <a:pt x="5152" y="2014"/>
                  </a:lnTo>
                  <a:lnTo>
                    <a:pt x="5240" y="1939"/>
                  </a:lnTo>
                  <a:lnTo>
                    <a:pt x="5333" y="1862"/>
                  </a:lnTo>
                  <a:lnTo>
                    <a:pt x="5430" y="1786"/>
                  </a:lnTo>
                  <a:lnTo>
                    <a:pt x="5532" y="1715"/>
                  </a:lnTo>
                  <a:lnTo>
                    <a:pt x="5636" y="1638"/>
                  </a:lnTo>
                  <a:lnTo>
                    <a:pt x="5738" y="1568"/>
                  </a:lnTo>
                  <a:lnTo>
                    <a:pt x="5842" y="1493"/>
                  </a:lnTo>
                  <a:lnTo>
                    <a:pt x="5944" y="1416"/>
                  </a:lnTo>
                  <a:lnTo>
                    <a:pt x="6036" y="1333"/>
                  </a:lnTo>
                  <a:lnTo>
                    <a:pt x="6130" y="1247"/>
                  </a:lnTo>
                  <a:lnTo>
                    <a:pt x="6210" y="1154"/>
                  </a:lnTo>
                  <a:lnTo>
                    <a:pt x="6281" y="1056"/>
                  </a:lnTo>
                  <a:lnTo>
                    <a:pt x="6346" y="953"/>
                  </a:lnTo>
                  <a:lnTo>
                    <a:pt x="6395" y="839"/>
                  </a:lnTo>
                  <a:lnTo>
                    <a:pt x="6432" y="719"/>
                  </a:lnTo>
                  <a:lnTo>
                    <a:pt x="6455" y="588"/>
                  </a:lnTo>
                  <a:lnTo>
                    <a:pt x="6438" y="491"/>
                  </a:lnTo>
                  <a:lnTo>
                    <a:pt x="6411" y="403"/>
                  </a:lnTo>
                  <a:lnTo>
                    <a:pt x="6374" y="322"/>
                  </a:lnTo>
                  <a:lnTo>
                    <a:pt x="6330" y="245"/>
                  </a:lnTo>
                  <a:lnTo>
                    <a:pt x="6275" y="181"/>
                  </a:lnTo>
                  <a:lnTo>
                    <a:pt x="6223" y="116"/>
                  </a:lnTo>
                  <a:lnTo>
                    <a:pt x="6156" y="61"/>
                  </a:lnTo>
                  <a:lnTo>
                    <a:pt x="6086" y="12"/>
                  </a:lnTo>
                  <a:lnTo>
                    <a:pt x="6081" y="6"/>
                  </a:lnTo>
                  <a:lnTo>
                    <a:pt x="6076" y="6"/>
                  </a:lnTo>
                  <a:lnTo>
                    <a:pt x="6070" y="0"/>
                  </a:lnTo>
                  <a:lnTo>
                    <a:pt x="6064" y="0"/>
                  </a:lnTo>
                  <a:lnTo>
                    <a:pt x="6053" y="83"/>
                  </a:lnTo>
                  <a:lnTo>
                    <a:pt x="6032" y="159"/>
                  </a:lnTo>
                  <a:lnTo>
                    <a:pt x="6010" y="234"/>
                  </a:lnTo>
                  <a:lnTo>
                    <a:pt x="5977" y="311"/>
                  </a:lnTo>
                  <a:lnTo>
                    <a:pt x="5944" y="382"/>
                  </a:lnTo>
                  <a:lnTo>
                    <a:pt x="5901" y="446"/>
                  </a:lnTo>
                  <a:lnTo>
                    <a:pt x="5852" y="507"/>
                  </a:lnTo>
                  <a:lnTo>
                    <a:pt x="5803" y="561"/>
                  </a:lnTo>
                  <a:lnTo>
                    <a:pt x="5658" y="698"/>
                  </a:lnTo>
                  <a:lnTo>
                    <a:pt x="5505" y="828"/>
                  </a:lnTo>
                  <a:lnTo>
                    <a:pt x="5360" y="953"/>
                  </a:lnTo>
                  <a:lnTo>
                    <a:pt x="5213" y="1078"/>
                  </a:lnTo>
                  <a:lnTo>
                    <a:pt x="5066" y="1198"/>
                  </a:lnTo>
                  <a:lnTo>
                    <a:pt x="4919" y="1312"/>
                  </a:lnTo>
                  <a:lnTo>
                    <a:pt x="4773" y="1426"/>
                  </a:lnTo>
                  <a:lnTo>
                    <a:pt x="4627" y="1536"/>
                  </a:lnTo>
                  <a:lnTo>
                    <a:pt x="4480" y="1644"/>
                  </a:lnTo>
                  <a:lnTo>
                    <a:pt x="4334" y="1754"/>
                  </a:lnTo>
                  <a:lnTo>
                    <a:pt x="4187" y="1862"/>
                  </a:lnTo>
                  <a:lnTo>
                    <a:pt x="4035" y="1971"/>
                  </a:lnTo>
                  <a:lnTo>
                    <a:pt x="3889" y="2081"/>
                  </a:lnTo>
                  <a:lnTo>
                    <a:pt x="3742" y="2189"/>
                  </a:lnTo>
                  <a:lnTo>
                    <a:pt x="3595" y="2298"/>
                  </a:lnTo>
                  <a:lnTo>
                    <a:pt x="3444" y="2412"/>
                  </a:lnTo>
                  <a:lnTo>
                    <a:pt x="3374" y="2466"/>
                  </a:lnTo>
                  <a:lnTo>
                    <a:pt x="3297" y="2521"/>
                  </a:lnTo>
                  <a:lnTo>
                    <a:pt x="3227" y="2574"/>
                  </a:lnTo>
                  <a:lnTo>
                    <a:pt x="3156" y="2630"/>
                  </a:lnTo>
                  <a:lnTo>
                    <a:pt x="3086" y="2679"/>
                  </a:lnTo>
                  <a:lnTo>
                    <a:pt x="3009" y="2734"/>
                  </a:lnTo>
                  <a:lnTo>
                    <a:pt x="2939" y="2788"/>
                  </a:lnTo>
                  <a:lnTo>
                    <a:pt x="2868" y="2836"/>
                  </a:lnTo>
                  <a:lnTo>
                    <a:pt x="2798" y="2892"/>
                  </a:lnTo>
                  <a:lnTo>
                    <a:pt x="2727" y="2940"/>
                  </a:lnTo>
                  <a:lnTo>
                    <a:pt x="2652" y="2994"/>
                  </a:lnTo>
                  <a:lnTo>
                    <a:pt x="2581" y="3043"/>
                  </a:lnTo>
                  <a:lnTo>
                    <a:pt x="2511" y="3098"/>
                  </a:lnTo>
                  <a:lnTo>
                    <a:pt x="2440" y="3152"/>
                  </a:lnTo>
                  <a:lnTo>
                    <a:pt x="2364" y="3202"/>
                  </a:lnTo>
                  <a:lnTo>
                    <a:pt x="2293" y="3255"/>
                  </a:lnTo>
                  <a:lnTo>
                    <a:pt x="2103" y="3365"/>
                  </a:lnTo>
                  <a:lnTo>
                    <a:pt x="1919" y="3479"/>
                  </a:lnTo>
                  <a:lnTo>
                    <a:pt x="1735" y="3604"/>
                  </a:lnTo>
                  <a:lnTo>
                    <a:pt x="1560" y="3741"/>
                  </a:lnTo>
                  <a:lnTo>
                    <a:pt x="1393" y="3882"/>
                  </a:lnTo>
                  <a:lnTo>
                    <a:pt x="1235" y="4034"/>
                  </a:lnTo>
                  <a:lnTo>
                    <a:pt x="1084" y="4198"/>
                  </a:lnTo>
                  <a:lnTo>
                    <a:pt x="948" y="4366"/>
                  </a:lnTo>
                  <a:lnTo>
                    <a:pt x="817" y="4551"/>
                  </a:lnTo>
                  <a:lnTo>
                    <a:pt x="704" y="4742"/>
                  </a:lnTo>
                  <a:lnTo>
                    <a:pt x="601" y="4943"/>
                  </a:lnTo>
                  <a:lnTo>
                    <a:pt x="513" y="5149"/>
                  </a:lnTo>
                  <a:lnTo>
                    <a:pt x="443" y="5373"/>
                  </a:lnTo>
                  <a:lnTo>
                    <a:pt x="390" y="5608"/>
                  </a:lnTo>
                  <a:lnTo>
                    <a:pt x="356" y="5846"/>
                  </a:lnTo>
                  <a:lnTo>
                    <a:pt x="341" y="6102"/>
                  </a:lnTo>
                  <a:lnTo>
                    <a:pt x="368" y="6168"/>
                  </a:lnTo>
                  <a:lnTo>
                    <a:pt x="400" y="6233"/>
                  </a:lnTo>
                  <a:lnTo>
                    <a:pt x="422" y="6298"/>
                  </a:lnTo>
                  <a:lnTo>
                    <a:pt x="443" y="6363"/>
                  </a:lnTo>
                  <a:lnTo>
                    <a:pt x="449" y="6430"/>
                  </a:lnTo>
                  <a:lnTo>
                    <a:pt x="443" y="6488"/>
                  </a:lnTo>
                  <a:lnTo>
                    <a:pt x="422" y="6548"/>
                  </a:lnTo>
                  <a:lnTo>
                    <a:pt x="372" y="6602"/>
                  </a:lnTo>
                  <a:lnTo>
                    <a:pt x="319" y="6679"/>
                  </a:lnTo>
                  <a:lnTo>
                    <a:pt x="259" y="6750"/>
                  </a:lnTo>
                  <a:lnTo>
                    <a:pt x="194" y="6821"/>
                  </a:lnTo>
                  <a:lnTo>
                    <a:pt x="135" y="6892"/>
                  </a:lnTo>
                  <a:lnTo>
                    <a:pt x="81" y="6968"/>
                  </a:lnTo>
                  <a:lnTo>
                    <a:pt x="37" y="7044"/>
                  </a:lnTo>
                  <a:lnTo>
                    <a:pt x="10" y="7132"/>
                  </a:lnTo>
                  <a:lnTo>
                    <a:pt x="0" y="7225"/>
                  </a:lnTo>
                  <a:lnTo>
                    <a:pt x="10" y="7250"/>
                  </a:lnTo>
                  <a:lnTo>
                    <a:pt x="25" y="7273"/>
                  </a:lnTo>
                  <a:lnTo>
                    <a:pt x="42" y="7289"/>
                  </a:lnTo>
                  <a:lnTo>
                    <a:pt x="64" y="7305"/>
                  </a:lnTo>
                  <a:lnTo>
                    <a:pt x="96" y="7316"/>
                  </a:lnTo>
                  <a:lnTo>
                    <a:pt x="135" y="7327"/>
                  </a:lnTo>
                  <a:lnTo>
                    <a:pt x="166" y="7327"/>
                  </a:lnTo>
                  <a:lnTo>
                    <a:pt x="199" y="7327"/>
                  </a:lnTo>
                  <a:lnTo>
                    <a:pt x="233" y="7327"/>
                  </a:lnTo>
                  <a:lnTo>
                    <a:pt x="265" y="7320"/>
                  </a:lnTo>
                  <a:lnTo>
                    <a:pt x="298" y="7320"/>
                  </a:lnTo>
                  <a:lnTo>
                    <a:pt x="329" y="7327"/>
                  </a:lnTo>
                  <a:lnTo>
                    <a:pt x="368" y="7333"/>
                  </a:lnTo>
                  <a:lnTo>
                    <a:pt x="400" y="7349"/>
                  </a:lnTo>
                  <a:lnTo>
                    <a:pt x="427" y="7370"/>
                  </a:lnTo>
                  <a:lnTo>
                    <a:pt x="443" y="7391"/>
                  </a:lnTo>
                  <a:lnTo>
                    <a:pt x="449" y="7441"/>
                  </a:lnTo>
                  <a:lnTo>
                    <a:pt x="443" y="7480"/>
                  </a:lnTo>
                  <a:lnTo>
                    <a:pt x="422" y="7517"/>
                  </a:lnTo>
                  <a:lnTo>
                    <a:pt x="400" y="7551"/>
                  </a:lnTo>
                  <a:lnTo>
                    <a:pt x="372" y="7588"/>
                  </a:lnTo>
                  <a:lnTo>
                    <a:pt x="351" y="7625"/>
                  </a:lnTo>
                  <a:lnTo>
                    <a:pt x="346" y="7665"/>
                  </a:lnTo>
                  <a:lnTo>
                    <a:pt x="351" y="7713"/>
                  </a:lnTo>
                  <a:lnTo>
                    <a:pt x="368" y="7752"/>
                  </a:lnTo>
                  <a:lnTo>
                    <a:pt x="400" y="7773"/>
                  </a:lnTo>
                  <a:lnTo>
                    <a:pt x="443" y="7795"/>
                  </a:lnTo>
                  <a:lnTo>
                    <a:pt x="487" y="7806"/>
                  </a:lnTo>
                  <a:lnTo>
                    <a:pt x="492" y="7806"/>
                  </a:lnTo>
                  <a:lnTo>
                    <a:pt x="497" y="7816"/>
                  </a:lnTo>
                  <a:lnTo>
                    <a:pt x="503" y="7822"/>
                  </a:lnTo>
                  <a:lnTo>
                    <a:pt x="509" y="7834"/>
                  </a:lnTo>
                  <a:lnTo>
                    <a:pt x="487" y="7866"/>
                  </a:lnTo>
                  <a:lnTo>
                    <a:pt x="466" y="7899"/>
                  </a:lnTo>
                  <a:lnTo>
                    <a:pt x="449" y="7937"/>
                  </a:lnTo>
                  <a:lnTo>
                    <a:pt x="460" y="7980"/>
                  </a:lnTo>
                  <a:lnTo>
                    <a:pt x="476" y="8007"/>
                  </a:lnTo>
                  <a:lnTo>
                    <a:pt x="503" y="8035"/>
                  </a:lnTo>
                  <a:lnTo>
                    <a:pt x="531" y="8051"/>
                  </a:lnTo>
                  <a:lnTo>
                    <a:pt x="563" y="8072"/>
                  </a:lnTo>
                  <a:lnTo>
                    <a:pt x="590" y="8094"/>
                  </a:lnTo>
                  <a:lnTo>
                    <a:pt x="612" y="8115"/>
                  </a:lnTo>
                  <a:lnTo>
                    <a:pt x="633" y="8143"/>
                  </a:lnTo>
                  <a:lnTo>
                    <a:pt x="644" y="8182"/>
                  </a:lnTo>
                  <a:lnTo>
                    <a:pt x="629" y="8306"/>
                  </a:lnTo>
                  <a:lnTo>
                    <a:pt x="617" y="8438"/>
                  </a:lnTo>
                  <a:lnTo>
                    <a:pt x="629" y="8558"/>
                  </a:lnTo>
                  <a:lnTo>
                    <a:pt x="688" y="8660"/>
                  </a:lnTo>
                  <a:lnTo>
                    <a:pt x="710" y="8682"/>
                  </a:lnTo>
                  <a:lnTo>
                    <a:pt x="737" y="8699"/>
                  </a:lnTo>
                  <a:lnTo>
                    <a:pt x="764" y="8715"/>
                  </a:lnTo>
                  <a:lnTo>
                    <a:pt x="786" y="8731"/>
                  </a:lnTo>
                  <a:lnTo>
                    <a:pt x="867" y="8753"/>
                  </a:lnTo>
                  <a:lnTo>
                    <a:pt x="943" y="8770"/>
                  </a:lnTo>
                  <a:lnTo>
                    <a:pt x="1029" y="8780"/>
                  </a:lnTo>
                  <a:lnTo>
                    <a:pt x="1111" y="8786"/>
                  </a:lnTo>
                  <a:lnTo>
                    <a:pt x="1198" y="8792"/>
                  </a:lnTo>
                  <a:lnTo>
                    <a:pt x="1285" y="8792"/>
                  </a:lnTo>
                  <a:lnTo>
                    <a:pt x="1372" y="8792"/>
                  </a:lnTo>
                  <a:lnTo>
                    <a:pt x="1459" y="8792"/>
                  </a:lnTo>
                  <a:lnTo>
                    <a:pt x="1539" y="8792"/>
                  </a:lnTo>
                  <a:lnTo>
                    <a:pt x="1627" y="8802"/>
                  </a:lnTo>
                  <a:lnTo>
                    <a:pt x="1701" y="8813"/>
                  </a:lnTo>
                  <a:lnTo>
                    <a:pt x="1784" y="8835"/>
                  </a:lnTo>
                  <a:lnTo>
                    <a:pt x="1854" y="8867"/>
                  </a:lnTo>
                  <a:lnTo>
                    <a:pt x="1925" y="8906"/>
                  </a:lnTo>
                  <a:lnTo>
                    <a:pt x="1995" y="8955"/>
                  </a:lnTo>
                  <a:lnTo>
                    <a:pt x="2055" y="9020"/>
                  </a:lnTo>
                  <a:lnTo>
                    <a:pt x="2109" y="9101"/>
                  </a:lnTo>
                  <a:lnTo>
                    <a:pt x="2146" y="9205"/>
                  </a:lnTo>
                  <a:lnTo>
                    <a:pt x="2164" y="9313"/>
                  </a:lnTo>
                  <a:lnTo>
                    <a:pt x="2146" y="9417"/>
                  </a:lnTo>
                  <a:lnTo>
                    <a:pt x="2088" y="9525"/>
                  </a:lnTo>
                  <a:lnTo>
                    <a:pt x="2023" y="9618"/>
                  </a:lnTo>
                  <a:lnTo>
                    <a:pt x="1947" y="9700"/>
                  </a:lnTo>
                  <a:lnTo>
                    <a:pt x="1860" y="9776"/>
                  </a:lnTo>
                  <a:lnTo>
                    <a:pt x="1772" y="9846"/>
                  </a:lnTo>
                  <a:lnTo>
                    <a:pt x="1680" y="9907"/>
                  </a:lnTo>
                  <a:lnTo>
                    <a:pt x="1584" y="9967"/>
                  </a:lnTo>
                  <a:lnTo>
                    <a:pt x="1486" y="10027"/>
                  </a:lnTo>
                  <a:lnTo>
                    <a:pt x="1393" y="10086"/>
                  </a:lnTo>
                  <a:lnTo>
                    <a:pt x="1302" y="10146"/>
                  </a:lnTo>
                  <a:lnTo>
                    <a:pt x="1213" y="10212"/>
                  </a:lnTo>
                  <a:lnTo>
                    <a:pt x="1133" y="10289"/>
                  </a:lnTo>
                  <a:lnTo>
                    <a:pt x="1057" y="10370"/>
                  </a:lnTo>
                  <a:lnTo>
                    <a:pt x="992" y="10457"/>
                  </a:lnTo>
                  <a:lnTo>
                    <a:pt x="937" y="10561"/>
                  </a:lnTo>
                  <a:lnTo>
                    <a:pt x="900" y="10680"/>
                  </a:lnTo>
                  <a:lnTo>
                    <a:pt x="884" y="10837"/>
                  </a:lnTo>
                  <a:lnTo>
                    <a:pt x="894" y="10995"/>
                  </a:lnTo>
                  <a:lnTo>
                    <a:pt x="931" y="11142"/>
                  </a:lnTo>
                  <a:lnTo>
                    <a:pt x="998" y="11284"/>
                  </a:lnTo>
                  <a:lnTo>
                    <a:pt x="1051" y="11354"/>
                  </a:lnTo>
                  <a:lnTo>
                    <a:pt x="1111" y="11420"/>
                  </a:lnTo>
                  <a:lnTo>
                    <a:pt x="1176" y="11481"/>
                  </a:lnTo>
                  <a:lnTo>
                    <a:pt x="1246" y="11529"/>
                  </a:lnTo>
                  <a:lnTo>
                    <a:pt x="1317" y="11573"/>
                  </a:lnTo>
                  <a:lnTo>
                    <a:pt x="1398" y="11605"/>
                  </a:lnTo>
                  <a:lnTo>
                    <a:pt x="1480" y="11626"/>
                  </a:lnTo>
                  <a:lnTo>
                    <a:pt x="1572" y="11643"/>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62" name="Freeform 38"/>
            <p:cNvSpPr>
              <a:spLocks noEditPoints="1"/>
            </p:cNvSpPr>
            <p:nvPr userDrawn="1"/>
          </p:nvSpPr>
          <p:spPr bwMode="auto">
            <a:xfrm>
              <a:off x="1267" y="3441"/>
              <a:ext cx="37" cy="51"/>
            </a:xfrm>
            <a:custGeom>
              <a:avLst/>
              <a:gdLst/>
              <a:ahLst/>
              <a:cxnLst>
                <a:cxn ang="0">
                  <a:pos x="445" y="1007"/>
                </a:cxn>
                <a:cxn ang="0">
                  <a:pos x="450" y="1003"/>
                </a:cxn>
                <a:cxn ang="0">
                  <a:pos x="450" y="985"/>
                </a:cxn>
                <a:cxn ang="0">
                  <a:pos x="624" y="387"/>
                </a:cxn>
                <a:cxn ang="0">
                  <a:pos x="673" y="365"/>
                </a:cxn>
                <a:cxn ang="0">
                  <a:pos x="732" y="371"/>
                </a:cxn>
                <a:cxn ang="0">
                  <a:pos x="749" y="365"/>
                </a:cxn>
                <a:cxn ang="0">
                  <a:pos x="743" y="349"/>
                </a:cxn>
                <a:cxn ang="0">
                  <a:pos x="701" y="322"/>
                </a:cxn>
                <a:cxn ang="0">
                  <a:pos x="656" y="301"/>
                </a:cxn>
                <a:cxn ang="0">
                  <a:pos x="608" y="278"/>
                </a:cxn>
                <a:cxn ang="0">
                  <a:pos x="564" y="251"/>
                </a:cxn>
                <a:cxn ang="0">
                  <a:pos x="511" y="229"/>
                </a:cxn>
                <a:cxn ang="0">
                  <a:pos x="461" y="218"/>
                </a:cxn>
                <a:cxn ang="0">
                  <a:pos x="455" y="234"/>
                </a:cxn>
                <a:cxn ang="0">
                  <a:pos x="467" y="251"/>
                </a:cxn>
                <a:cxn ang="0">
                  <a:pos x="521" y="316"/>
                </a:cxn>
                <a:cxn ang="0">
                  <a:pos x="483" y="420"/>
                </a:cxn>
                <a:cxn ang="0">
                  <a:pos x="418" y="507"/>
                </a:cxn>
                <a:cxn ang="0">
                  <a:pos x="385" y="496"/>
                </a:cxn>
                <a:cxn ang="0">
                  <a:pos x="354" y="473"/>
                </a:cxn>
                <a:cxn ang="0">
                  <a:pos x="314" y="278"/>
                </a:cxn>
                <a:cxn ang="0">
                  <a:pos x="260" y="93"/>
                </a:cxn>
                <a:cxn ang="0">
                  <a:pos x="163" y="110"/>
                </a:cxn>
                <a:cxn ang="0">
                  <a:pos x="223" y="338"/>
                </a:cxn>
                <a:cxn ang="0">
                  <a:pos x="184" y="463"/>
                </a:cxn>
                <a:cxn ang="0">
                  <a:pos x="114" y="490"/>
                </a:cxn>
                <a:cxn ang="0">
                  <a:pos x="60" y="534"/>
                </a:cxn>
                <a:cxn ang="0">
                  <a:pos x="16" y="594"/>
                </a:cxn>
                <a:cxn ang="0">
                  <a:pos x="0" y="686"/>
                </a:cxn>
                <a:cxn ang="0">
                  <a:pos x="26" y="778"/>
                </a:cxn>
                <a:cxn ang="0">
                  <a:pos x="109" y="843"/>
                </a:cxn>
                <a:cxn ang="0">
                  <a:pos x="201" y="893"/>
                </a:cxn>
                <a:cxn ang="0">
                  <a:pos x="298" y="942"/>
                </a:cxn>
                <a:cxn ang="0">
                  <a:pos x="391" y="985"/>
                </a:cxn>
                <a:cxn ang="0">
                  <a:pos x="228" y="843"/>
                </a:cxn>
                <a:cxn ang="0">
                  <a:pos x="244" y="843"/>
                </a:cxn>
                <a:cxn ang="0">
                  <a:pos x="256" y="843"/>
                </a:cxn>
                <a:cxn ang="0">
                  <a:pos x="330" y="724"/>
                </a:cxn>
                <a:cxn ang="0">
                  <a:pos x="385" y="584"/>
                </a:cxn>
                <a:cxn ang="0">
                  <a:pos x="380" y="566"/>
                </a:cxn>
                <a:cxn ang="0">
                  <a:pos x="341" y="539"/>
                </a:cxn>
                <a:cxn ang="0">
                  <a:pos x="260" y="534"/>
                </a:cxn>
                <a:cxn ang="0">
                  <a:pos x="179" y="594"/>
                </a:cxn>
                <a:cxn ang="0">
                  <a:pos x="130" y="698"/>
                </a:cxn>
                <a:cxn ang="0">
                  <a:pos x="136" y="768"/>
                </a:cxn>
                <a:cxn ang="0">
                  <a:pos x="152" y="795"/>
                </a:cxn>
                <a:cxn ang="0">
                  <a:pos x="228" y="843"/>
                </a:cxn>
              </a:cxnLst>
              <a:rect l="0" t="0" r="r" b="b"/>
              <a:pathLst>
                <a:path w="749" h="1007">
                  <a:moveTo>
                    <a:pt x="440" y="1007"/>
                  </a:moveTo>
                  <a:lnTo>
                    <a:pt x="445" y="1007"/>
                  </a:lnTo>
                  <a:lnTo>
                    <a:pt x="445" y="1003"/>
                  </a:lnTo>
                  <a:lnTo>
                    <a:pt x="450" y="1003"/>
                  </a:lnTo>
                  <a:lnTo>
                    <a:pt x="455" y="997"/>
                  </a:lnTo>
                  <a:lnTo>
                    <a:pt x="450" y="985"/>
                  </a:lnTo>
                  <a:lnTo>
                    <a:pt x="397" y="920"/>
                  </a:lnTo>
                  <a:lnTo>
                    <a:pt x="624" y="387"/>
                  </a:lnTo>
                  <a:lnTo>
                    <a:pt x="639" y="371"/>
                  </a:lnTo>
                  <a:lnTo>
                    <a:pt x="673" y="365"/>
                  </a:lnTo>
                  <a:lnTo>
                    <a:pt x="701" y="365"/>
                  </a:lnTo>
                  <a:lnTo>
                    <a:pt x="732" y="371"/>
                  </a:lnTo>
                  <a:lnTo>
                    <a:pt x="743" y="371"/>
                  </a:lnTo>
                  <a:lnTo>
                    <a:pt x="749" y="365"/>
                  </a:lnTo>
                  <a:lnTo>
                    <a:pt x="749" y="353"/>
                  </a:lnTo>
                  <a:lnTo>
                    <a:pt x="743" y="349"/>
                  </a:lnTo>
                  <a:lnTo>
                    <a:pt x="722" y="338"/>
                  </a:lnTo>
                  <a:lnTo>
                    <a:pt x="701" y="322"/>
                  </a:lnTo>
                  <a:lnTo>
                    <a:pt x="679" y="311"/>
                  </a:lnTo>
                  <a:lnTo>
                    <a:pt x="656" y="301"/>
                  </a:lnTo>
                  <a:lnTo>
                    <a:pt x="629" y="289"/>
                  </a:lnTo>
                  <a:lnTo>
                    <a:pt x="608" y="278"/>
                  </a:lnTo>
                  <a:lnTo>
                    <a:pt x="587" y="261"/>
                  </a:lnTo>
                  <a:lnTo>
                    <a:pt x="564" y="251"/>
                  </a:lnTo>
                  <a:lnTo>
                    <a:pt x="532" y="239"/>
                  </a:lnTo>
                  <a:lnTo>
                    <a:pt x="511" y="229"/>
                  </a:lnTo>
                  <a:lnTo>
                    <a:pt x="488" y="218"/>
                  </a:lnTo>
                  <a:lnTo>
                    <a:pt x="461" y="218"/>
                  </a:lnTo>
                  <a:lnTo>
                    <a:pt x="450" y="224"/>
                  </a:lnTo>
                  <a:lnTo>
                    <a:pt x="455" y="234"/>
                  </a:lnTo>
                  <a:lnTo>
                    <a:pt x="461" y="239"/>
                  </a:lnTo>
                  <a:lnTo>
                    <a:pt x="467" y="251"/>
                  </a:lnTo>
                  <a:lnTo>
                    <a:pt x="505" y="283"/>
                  </a:lnTo>
                  <a:lnTo>
                    <a:pt x="521" y="316"/>
                  </a:lnTo>
                  <a:lnTo>
                    <a:pt x="499" y="365"/>
                  </a:lnTo>
                  <a:lnTo>
                    <a:pt x="483" y="420"/>
                  </a:lnTo>
                  <a:lnTo>
                    <a:pt x="455" y="467"/>
                  </a:lnTo>
                  <a:lnTo>
                    <a:pt x="418" y="507"/>
                  </a:lnTo>
                  <a:lnTo>
                    <a:pt x="401" y="507"/>
                  </a:lnTo>
                  <a:lnTo>
                    <a:pt x="385" y="496"/>
                  </a:lnTo>
                  <a:lnTo>
                    <a:pt x="370" y="490"/>
                  </a:lnTo>
                  <a:lnTo>
                    <a:pt x="354" y="473"/>
                  </a:lnTo>
                  <a:lnTo>
                    <a:pt x="330" y="375"/>
                  </a:lnTo>
                  <a:lnTo>
                    <a:pt x="314" y="278"/>
                  </a:lnTo>
                  <a:lnTo>
                    <a:pt x="293" y="187"/>
                  </a:lnTo>
                  <a:lnTo>
                    <a:pt x="260" y="93"/>
                  </a:lnTo>
                  <a:lnTo>
                    <a:pt x="146" y="0"/>
                  </a:lnTo>
                  <a:lnTo>
                    <a:pt x="163" y="110"/>
                  </a:lnTo>
                  <a:lnTo>
                    <a:pt x="194" y="224"/>
                  </a:lnTo>
                  <a:lnTo>
                    <a:pt x="223" y="338"/>
                  </a:lnTo>
                  <a:lnTo>
                    <a:pt x="223" y="452"/>
                  </a:lnTo>
                  <a:lnTo>
                    <a:pt x="184" y="463"/>
                  </a:lnTo>
                  <a:lnTo>
                    <a:pt x="152" y="473"/>
                  </a:lnTo>
                  <a:lnTo>
                    <a:pt x="114" y="490"/>
                  </a:lnTo>
                  <a:lnTo>
                    <a:pt x="87" y="513"/>
                  </a:lnTo>
                  <a:lnTo>
                    <a:pt x="60" y="534"/>
                  </a:lnTo>
                  <a:lnTo>
                    <a:pt x="32" y="560"/>
                  </a:lnTo>
                  <a:lnTo>
                    <a:pt x="16" y="594"/>
                  </a:lnTo>
                  <a:lnTo>
                    <a:pt x="5" y="627"/>
                  </a:lnTo>
                  <a:lnTo>
                    <a:pt x="0" y="686"/>
                  </a:lnTo>
                  <a:lnTo>
                    <a:pt x="10" y="735"/>
                  </a:lnTo>
                  <a:lnTo>
                    <a:pt x="26" y="778"/>
                  </a:lnTo>
                  <a:lnTo>
                    <a:pt x="66" y="818"/>
                  </a:lnTo>
                  <a:lnTo>
                    <a:pt x="109" y="843"/>
                  </a:lnTo>
                  <a:lnTo>
                    <a:pt x="157" y="871"/>
                  </a:lnTo>
                  <a:lnTo>
                    <a:pt x="201" y="893"/>
                  </a:lnTo>
                  <a:lnTo>
                    <a:pt x="250" y="920"/>
                  </a:lnTo>
                  <a:lnTo>
                    <a:pt x="298" y="942"/>
                  </a:lnTo>
                  <a:lnTo>
                    <a:pt x="348" y="963"/>
                  </a:lnTo>
                  <a:lnTo>
                    <a:pt x="391" y="985"/>
                  </a:lnTo>
                  <a:lnTo>
                    <a:pt x="440" y="1007"/>
                  </a:lnTo>
                  <a:close/>
                  <a:moveTo>
                    <a:pt x="228" y="843"/>
                  </a:moveTo>
                  <a:lnTo>
                    <a:pt x="234" y="843"/>
                  </a:lnTo>
                  <a:lnTo>
                    <a:pt x="244" y="843"/>
                  </a:lnTo>
                  <a:lnTo>
                    <a:pt x="250" y="843"/>
                  </a:lnTo>
                  <a:lnTo>
                    <a:pt x="256" y="843"/>
                  </a:lnTo>
                  <a:lnTo>
                    <a:pt x="298" y="790"/>
                  </a:lnTo>
                  <a:lnTo>
                    <a:pt x="330" y="724"/>
                  </a:lnTo>
                  <a:lnTo>
                    <a:pt x="358" y="653"/>
                  </a:lnTo>
                  <a:lnTo>
                    <a:pt x="385" y="584"/>
                  </a:lnTo>
                  <a:lnTo>
                    <a:pt x="380" y="577"/>
                  </a:lnTo>
                  <a:lnTo>
                    <a:pt x="380" y="566"/>
                  </a:lnTo>
                  <a:lnTo>
                    <a:pt x="375" y="560"/>
                  </a:lnTo>
                  <a:lnTo>
                    <a:pt x="341" y="539"/>
                  </a:lnTo>
                  <a:lnTo>
                    <a:pt x="304" y="529"/>
                  </a:lnTo>
                  <a:lnTo>
                    <a:pt x="260" y="534"/>
                  </a:lnTo>
                  <a:lnTo>
                    <a:pt x="223" y="544"/>
                  </a:lnTo>
                  <a:lnTo>
                    <a:pt x="179" y="594"/>
                  </a:lnTo>
                  <a:lnTo>
                    <a:pt x="146" y="643"/>
                  </a:lnTo>
                  <a:lnTo>
                    <a:pt x="130" y="698"/>
                  </a:lnTo>
                  <a:lnTo>
                    <a:pt x="130" y="751"/>
                  </a:lnTo>
                  <a:lnTo>
                    <a:pt x="136" y="768"/>
                  </a:lnTo>
                  <a:lnTo>
                    <a:pt x="146" y="785"/>
                  </a:lnTo>
                  <a:lnTo>
                    <a:pt x="152" y="795"/>
                  </a:lnTo>
                  <a:lnTo>
                    <a:pt x="157" y="806"/>
                  </a:lnTo>
                  <a:lnTo>
                    <a:pt x="228" y="843"/>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63" name="Freeform 39"/>
            <p:cNvSpPr>
              <a:spLocks/>
            </p:cNvSpPr>
            <p:nvPr userDrawn="1"/>
          </p:nvSpPr>
          <p:spPr bwMode="auto">
            <a:xfrm>
              <a:off x="1227" y="3431"/>
              <a:ext cx="39" cy="44"/>
            </a:xfrm>
            <a:custGeom>
              <a:avLst/>
              <a:gdLst/>
              <a:ahLst/>
              <a:cxnLst>
                <a:cxn ang="0">
                  <a:pos x="488" y="865"/>
                </a:cxn>
                <a:cxn ang="0">
                  <a:pos x="520" y="837"/>
                </a:cxn>
                <a:cxn ang="0">
                  <a:pos x="548" y="799"/>
                </a:cxn>
                <a:cxn ang="0">
                  <a:pos x="569" y="761"/>
                </a:cxn>
                <a:cxn ang="0">
                  <a:pos x="596" y="723"/>
                </a:cxn>
                <a:cxn ang="0">
                  <a:pos x="596" y="718"/>
                </a:cxn>
                <a:cxn ang="0">
                  <a:pos x="591" y="712"/>
                </a:cxn>
                <a:cxn ang="0">
                  <a:pos x="586" y="708"/>
                </a:cxn>
                <a:cxn ang="0">
                  <a:pos x="575" y="708"/>
                </a:cxn>
                <a:cxn ang="0">
                  <a:pos x="467" y="772"/>
                </a:cxn>
                <a:cxn ang="0">
                  <a:pos x="341" y="695"/>
                </a:cxn>
                <a:cxn ang="0">
                  <a:pos x="335" y="689"/>
                </a:cxn>
                <a:cxn ang="0">
                  <a:pos x="335" y="679"/>
                </a:cxn>
                <a:cxn ang="0">
                  <a:pos x="335" y="668"/>
                </a:cxn>
                <a:cxn ang="0">
                  <a:pos x="335" y="658"/>
                </a:cxn>
                <a:cxn ang="0">
                  <a:pos x="375" y="597"/>
                </a:cxn>
                <a:cxn ang="0">
                  <a:pos x="406" y="533"/>
                </a:cxn>
                <a:cxn ang="0">
                  <a:pos x="445" y="467"/>
                </a:cxn>
                <a:cxn ang="0">
                  <a:pos x="477" y="409"/>
                </a:cxn>
                <a:cxn ang="0">
                  <a:pos x="515" y="342"/>
                </a:cxn>
                <a:cxn ang="0">
                  <a:pos x="559" y="282"/>
                </a:cxn>
                <a:cxn ang="0">
                  <a:pos x="602" y="222"/>
                </a:cxn>
                <a:cxn ang="0">
                  <a:pos x="651" y="168"/>
                </a:cxn>
                <a:cxn ang="0">
                  <a:pos x="749" y="190"/>
                </a:cxn>
                <a:cxn ang="0">
                  <a:pos x="753" y="184"/>
                </a:cxn>
                <a:cxn ang="0">
                  <a:pos x="753" y="178"/>
                </a:cxn>
                <a:cxn ang="0">
                  <a:pos x="753" y="174"/>
                </a:cxn>
                <a:cxn ang="0">
                  <a:pos x="749" y="168"/>
                </a:cxn>
                <a:cxn ang="0">
                  <a:pos x="467" y="0"/>
                </a:cxn>
                <a:cxn ang="0">
                  <a:pos x="467" y="5"/>
                </a:cxn>
                <a:cxn ang="0">
                  <a:pos x="532" y="108"/>
                </a:cxn>
                <a:cxn ang="0">
                  <a:pos x="211" y="604"/>
                </a:cxn>
                <a:cxn ang="0">
                  <a:pos x="167" y="593"/>
                </a:cxn>
                <a:cxn ang="0">
                  <a:pos x="136" y="575"/>
                </a:cxn>
                <a:cxn ang="0">
                  <a:pos x="103" y="548"/>
                </a:cxn>
                <a:cxn ang="0">
                  <a:pos x="75" y="517"/>
                </a:cxn>
                <a:cxn ang="0">
                  <a:pos x="81" y="396"/>
                </a:cxn>
                <a:cxn ang="0">
                  <a:pos x="75" y="390"/>
                </a:cxn>
                <a:cxn ang="0">
                  <a:pos x="71" y="390"/>
                </a:cxn>
                <a:cxn ang="0">
                  <a:pos x="59" y="396"/>
                </a:cxn>
                <a:cxn ang="0">
                  <a:pos x="53" y="396"/>
                </a:cxn>
                <a:cxn ang="0">
                  <a:pos x="37" y="434"/>
                </a:cxn>
                <a:cxn ang="0">
                  <a:pos x="16" y="473"/>
                </a:cxn>
                <a:cxn ang="0">
                  <a:pos x="0" y="517"/>
                </a:cxn>
                <a:cxn ang="0">
                  <a:pos x="0" y="560"/>
                </a:cxn>
                <a:cxn ang="0">
                  <a:pos x="488" y="865"/>
                </a:cxn>
              </a:cxnLst>
              <a:rect l="0" t="0" r="r" b="b"/>
              <a:pathLst>
                <a:path w="753" h="865">
                  <a:moveTo>
                    <a:pt x="488" y="865"/>
                  </a:moveTo>
                  <a:lnTo>
                    <a:pt x="520" y="837"/>
                  </a:lnTo>
                  <a:lnTo>
                    <a:pt x="548" y="799"/>
                  </a:lnTo>
                  <a:lnTo>
                    <a:pt x="569" y="761"/>
                  </a:lnTo>
                  <a:lnTo>
                    <a:pt x="596" y="723"/>
                  </a:lnTo>
                  <a:lnTo>
                    <a:pt x="596" y="718"/>
                  </a:lnTo>
                  <a:lnTo>
                    <a:pt x="591" y="712"/>
                  </a:lnTo>
                  <a:lnTo>
                    <a:pt x="586" y="708"/>
                  </a:lnTo>
                  <a:lnTo>
                    <a:pt x="575" y="708"/>
                  </a:lnTo>
                  <a:lnTo>
                    <a:pt x="467" y="772"/>
                  </a:lnTo>
                  <a:lnTo>
                    <a:pt x="341" y="695"/>
                  </a:lnTo>
                  <a:lnTo>
                    <a:pt x="335" y="689"/>
                  </a:lnTo>
                  <a:lnTo>
                    <a:pt x="335" y="679"/>
                  </a:lnTo>
                  <a:lnTo>
                    <a:pt x="335" y="668"/>
                  </a:lnTo>
                  <a:lnTo>
                    <a:pt x="335" y="658"/>
                  </a:lnTo>
                  <a:lnTo>
                    <a:pt x="375" y="597"/>
                  </a:lnTo>
                  <a:lnTo>
                    <a:pt x="406" y="533"/>
                  </a:lnTo>
                  <a:lnTo>
                    <a:pt x="445" y="467"/>
                  </a:lnTo>
                  <a:lnTo>
                    <a:pt x="477" y="409"/>
                  </a:lnTo>
                  <a:lnTo>
                    <a:pt x="515" y="342"/>
                  </a:lnTo>
                  <a:lnTo>
                    <a:pt x="559" y="282"/>
                  </a:lnTo>
                  <a:lnTo>
                    <a:pt x="602" y="222"/>
                  </a:lnTo>
                  <a:lnTo>
                    <a:pt x="651" y="168"/>
                  </a:lnTo>
                  <a:lnTo>
                    <a:pt x="749" y="190"/>
                  </a:lnTo>
                  <a:lnTo>
                    <a:pt x="753" y="184"/>
                  </a:lnTo>
                  <a:lnTo>
                    <a:pt x="753" y="178"/>
                  </a:lnTo>
                  <a:lnTo>
                    <a:pt x="753" y="174"/>
                  </a:lnTo>
                  <a:lnTo>
                    <a:pt x="749" y="168"/>
                  </a:lnTo>
                  <a:lnTo>
                    <a:pt x="467" y="0"/>
                  </a:lnTo>
                  <a:lnTo>
                    <a:pt x="467" y="5"/>
                  </a:lnTo>
                  <a:lnTo>
                    <a:pt x="532" y="108"/>
                  </a:lnTo>
                  <a:lnTo>
                    <a:pt x="211" y="604"/>
                  </a:lnTo>
                  <a:lnTo>
                    <a:pt x="167" y="593"/>
                  </a:lnTo>
                  <a:lnTo>
                    <a:pt x="136" y="575"/>
                  </a:lnTo>
                  <a:lnTo>
                    <a:pt x="103" y="548"/>
                  </a:lnTo>
                  <a:lnTo>
                    <a:pt x="75" y="517"/>
                  </a:lnTo>
                  <a:lnTo>
                    <a:pt x="81" y="396"/>
                  </a:lnTo>
                  <a:lnTo>
                    <a:pt x="75" y="390"/>
                  </a:lnTo>
                  <a:lnTo>
                    <a:pt x="71" y="390"/>
                  </a:lnTo>
                  <a:lnTo>
                    <a:pt x="59" y="396"/>
                  </a:lnTo>
                  <a:lnTo>
                    <a:pt x="53" y="396"/>
                  </a:lnTo>
                  <a:lnTo>
                    <a:pt x="37" y="434"/>
                  </a:lnTo>
                  <a:lnTo>
                    <a:pt x="16" y="473"/>
                  </a:lnTo>
                  <a:lnTo>
                    <a:pt x="0" y="517"/>
                  </a:lnTo>
                  <a:lnTo>
                    <a:pt x="0" y="560"/>
                  </a:lnTo>
                  <a:lnTo>
                    <a:pt x="488" y="865"/>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64" name="Freeform 40"/>
            <p:cNvSpPr>
              <a:spLocks/>
            </p:cNvSpPr>
            <p:nvPr userDrawn="1"/>
          </p:nvSpPr>
          <p:spPr bwMode="auto">
            <a:xfrm>
              <a:off x="1184" y="3393"/>
              <a:ext cx="57" cy="59"/>
            </a:xfrm>
            <a:custGeom>
              <a:avLst/>
              <a:gdLst/>
              <a:ahLst/>
              <a:cxnLst>
                <a:cxn ang="0">
                  <a:pos x="690" y="1149"/>
                </a:cxn>
                <a:cxn ang="0">
                  <a:pos x="700" y="1144"/>
                </a:cxn>
                <a:cxn ang="0">
                  <a:pos x="690" y="991"/>
                </a:cxn>
                <a:cxn ang="0">
                  <a:pos x="786" y="872"/>
                </a:cxn>
                <a:cxn ang="0">
                  <a:pos x="890" y="752"/>
                </a:cxn>
                <a:cxn ang="0">
                  <a:pos x="994" y="642"/>
                </a:cxn>
                <a:cxn ang="0">
                  <a:pos x="1074" y="588"/>
                </a:cxn>
                <a:cxn ang="0">
                  <a:pos x="1124" y="604"/>
                </a:cxn>
                <a:cxn ang="0">
                  <a:pos x="1129" y="583"/>
                </a:cxn>
                <a:cxn ang="0">
                  <a:pos x="1085" y="534"/>
                </a:cxn>
                <a:cxn ang="0">
                  <a:pos x="1031" y="490"/>
                </a:cxn>
                <a:cxn ang="0">
                  <a:pos x="977" y="457"/>
                </a:cxn>
                <a:cxn ang="0">
                  <a:pos x="945" y="441"/>
                </a:cxn>
                <a:cxn ang="0">
                  <a:pos x="938" y="447"/>
                </a:cxn>
                <a:cxn ang="0">
                  <a:pos x="949" y="479"/>
                </a:cxn>
                <a:cxn ang="0">
                  <a:pos x="972" y="528"/>
                </a:cxn>
                <a:cxn ang="0">
                  <a:pos x="933" y="594"/>
                </a:cxn>
                <a:cxn ang="0">
                  <a:pos x="863" y="675"/>
                </a:cxn>
                <a:cxn ang="0">
                  <a:pos x="792" y="758"/>
                </a:cxn>
                <a:cxn ang="0">
                  <a:pos x="721" y="829"/>
                </a:cxn>
                <a:cxn ang="0">
                  <a:pos x="679" y="866"/>
                </a:cxn>
                <a:cxn ang="0">
                  <a:pos x="673" y="860"/>
                </a:cxn>
                <a:cxn ang="0">
                  <a:pos x="727" y="594"/>
                </a:cxn>
                <a:cxn ang="0">
                  <a:pos x="804" y="322"/>
                </a:cxn>
                <a:cxn ang="0">
                  <a:pos x="792" y="315"/>
                </a:cxn>
                <a:cxn ang="0">
                  <a:pos x="776" y="315"/>
                </a:cxn>
                <a:cxn ang="0">
                  <a:pos x="669" y="382"/>
                </a:cxn>
                <a:cxn ang="0">
                  <a:pos x="565" y="447"/>
                </a:cxn>
                <a:cxn ang="0">
                  <a:pos x="456" y="511"/>
                </a:cxn>
                <a:cxn ang="0">
                  <a:pos x="342" y="571"/>
                </a:cxn>
                <a:cxn ang="0">
                  <a:pos x="325" y="577"/>
                </a:cxn>
                <a:cxn ang="0">
                  <a:pos x="309" y="571"/>
                </a:cxn>
                <a:cxn ang="0">
                  <a:pos x="304" y="561"/>
                </a:cxn>
                <a:cxn ang="0">
                  <a:pos x="365" y="463"/>
                </a:cxn>
                <a:cxn ang="0">
                  <a:pos x="423" y="370"/>
                </a:cxn>
                <a:cxn ang="0">
                  <a:pos x="488" y="278"/>
                </a:cxn>
                <a:cxn ang="0">
                  <a:pos x="565" y="197"/>
                </a:cxn>
                <a:cxn ang="0">
                  <a:pos x="613" y="212"/>
                </a:cxn>
                <a:cxn ang="0">
                  <a:pos x="651" y="219"/>
                </a:cxn>
                <a:cxn ang="0">
                  <a:pos x="657" y="212"/>
                </a:cxn>
                <a:cxn ang="0">
                  <a:pos x="657" y="201"/>
                </a:cxn>
                <a:cxn ang="0">
                  <a:pos x="423" y="0"/>
                </a:cxn>
                <a:cxn ang="0">
                  <a:pos x="451" y="98"/>
                </a:cxn>
                <a:cxn ang="0">
                  <a:pos x="375" y="229"/>
                </a:cxn>
                <a:cxn ang="0">
                  <a:pos x="294" y="354"/>
                </a:cxn>
                <a:cxn ang="0">
                  <a:pos x="206" y="479"/>
                </a:cxn>
                <a:cxn ang="0">
                  <a:pos x="114" y="610"/>
                </a:cxn>
                <a:cxn ang="0">
                  <a:pos x="6" y="594"/>
                </a:cxn>
                <a:cxn ang="0">
                  <a:pos x="0" y="598"/>
                </a:cxn>
                <a:cxn ang="0">
                  <a:pos x="586" y="517"/>
                </a:cxn>
                <a:cxn ang="0">
                  <a:pos x="597" y="517"/>
                </a:cxn>
                <a:cxn ang="0">
                  <a:pos x="607" y="528"/>
                </a:cxn>
                <a:cxn ang="0">
                  <a:pos x="565" y="752"/>
                </a:cxn>
                <a:cxn ang="0">
                  <a:pos x="488" y="986"/>
                </a:cxn>
                <a:cxn ang="0">
                  <a:pos x="527" y="1035"/>
                </a:cxn>
                <a:cxn ang="0">
                  <a:pos x="580" y="1078"/>
                </a:cxn>
                <a:cxn ang="0">
                  <a:pos x="629" y="1110"/>
                </a:cxn>
                <a:cxn ang="0">
                  <a:pos x="684" y="1149"/>
                </a:cxn>
              </a:cxnLst>
              <a:rect l="0" t="0" r="r" b="b"/>
              <a:pathLst>
                <a:path w="1145" h="1149">
                  <a:moveTo>
                    <a:pt x="684" y="1149"/>
                  </a:moveTo>
                  <a:lnTo>
                    <a:pt x="690" y="1149"/>
                  </a:lnTo>
                  <a:lnTo>
                    <a:pt x="694" y="1149"/>
                  </a:lnTo>
                  <a:lnTo>
                    <a:pt x="700" y="1144"/>
                  </a:lnTo>
                  <a:lnTo>
                    <a:pt x="646" y="1051"/>
                  </a:lnTo>
                  <a:lnTo>
                    <a:pt x="690" y="991"/>
                  </a:lnTo>
                  <a:lnTo>
                    <a:pt x="739" y="931"/>
                  </a:lnTo>
                  <a:lnTo>
                    <a:pt x="786" y="872"/>
                  </a:lnTo>
                  <a:lnTo>
                    <a:pt x="835" y="811"/>
                  </a:lnTo>
                  <a:lnTo>
                    <a:pt x="890" y="752"/>
                  </a:lnTo>
                  <a:lnTo>
                    <a:pt x="938" y="697"/>
                  </a:lnTo>
                  <a:lnTo>
                    <a:pt x="994" y="642"/>
                  </a:lnTo>
                  <a:lnTo>
                    <a:pt x="1047" y="588"/>
                  </a:lnTo>
                  <a:lnTo>
                    <a:pt x="1074" y="588"/>
                  </a:lnTo>
                  <a:lnTo>
                    <a:pt x="1102" y="598"/>
                  </a:lnTo>
                  <a:lnTo>
                    <a:pt x="1124" y="604"/>
                  </a:lnTo>
                  <a:lnTo>
                    <a:pt x="1145" y="610"/>
                  </a:lnTo>
                  <a:lnTo>
                    <a:pt x="1129" y="583"/>
                  </a:lnTo>
                  <a:lnTo>
                    <a:pt x="1108" y="555"/>
                  </a:lnTo>
                  <a:lnTo>
                    <a:pt x="1085" y="534"/>
                  </a:lnTo>
                  <a:lnTo>
                    <a:pt x="1058" y="511"/>
                  </a:lnTo>
                  <a:lnTo>
                    <a:pt x="1031" y="490"/>
                  </a:lnTo>
                  <a:lnTo>
                    <a:pt x="1004" y="474"/>
                  </a:lnTo>
                  <a:lnTo>
                    <a:pt x="977" y="457"/>
                  </a:lnTo>
                  <a:lnTo>
                    <a:pt x="949" y="441"/>
                  </a:lnTo>
                  <a:lnTo>
                    <a:pt x="945" y="441"/>
                  </a:lnTo>
                  <a:lnTo>
                    <a:pt x="945" y="447"/>
                  </a:lnTo>
                  <a:lnTo>
                    <a:pt x="938" y="447"/>
                  </a:lnTo>
                  <a:lnTo>
                    <a:pt x="938" y="453"/>
                  </a:lnTo>
                  <a:lnTo>
                    <a:pt x="949" y="479"/>
                  </a:lnTo>
                  <a:lnTo>
                    <a:pt x="961" y="501"/>
                  </a:lnTo>
                  <a:lnTo>
                    <a:pt x="972" y="528"/>
                  </a:lnTo>
                  <a:lnTo>
                    <a:pt x="967" y="555"/>
                  </a:lnTo>
                  <a:lnTo>
                    <a:pt x="933" y="594"/>
                  </a:lnTo>
                  <a:lnTo>
                    <a:pt x="896" y="638"/>
                  </a:lnTo>
                  <a:lnTo>
                    <a:pt x="863" y="675"/>
                  </a:lnTo>
                  <a:lnTo>
                    <a:pt x="831" y="718"/>
                  </a:lnTo>
                  <a:lnTo>
                    <a:pt x="792" y="758"/>
                  </a:lnTo>
                  <a:lnTo>
                    <a:pt x="760" y="795"/>
                  </a:lnTo>
                  <a:lnTo>
                    <a:pt x="721" y="829"/>
                  </a:lnTo>
                  <a:lnTo>
                    <a:pt x="684" y="866"/>
                  </a:lnTo>
                  <a:lnTo>
                    <a:pt x="679" y="866"/>
                  </a:lnTo>
                  <a:lnTo>
                    <a:pt x="673" y="866"/>
                  </a:lnTo>
                  <a:lnTo>
                    <a:pt x="673" y="860"/>
                  </a:lnTo>
                  <a:lnTo>
                    <a:pt x="690" y="730"/>
                  </a:lnTo>
                  <a:lnTo>
                    <a:pt x="727" y="594"/>
                  </a:lnTo>
                  <a:lnTo>
                    <a:pt x="770" y="457"/>
                  </a:lnTo>
                  <a:lnTo>
                    <a:pt x="804" y="322"/>
                  </a:lnTo>
                  <a:lnTo>
                    <a:pt x="804" y="315"/>
                  </a:lnTo>
                  <a:lnTo>
                    <a:pt x="792" y="315"/>
                  </a:lnTo>
                  <a:lnTo>
                    <a:pt x="786" y="315"/>
                  </a:lnTo>
                  <a:lnTo>
                    <a:pt x="776" y="315"/>
                  </a:lnTo>
                  <a:lnTo>
                    <a:pt x="721" y="349"/>
                  </a:lnTo>
                  <a:lnTo>
                    <a:pt x="669" y="382"/>
                  </a:lnTo>
                  <a:lnTo>
                    <a:pt x="619" y="413"/>
                  </a:lnTo>
                  <a:lnTo>
                    <a:pt x="565" y="447"/>
                  </a:lnTo>
                  <a:lnTo>
                    <a:pt x="510" y="479"/>
                  </a:lnTo>
                  <a:lnTo>
                    <a:pt x="456" y="511"/>
                  </a:lnTo>
                  <a:lnTo>
                    <a:pt x="402" y="545"/>
                  </a:lnTo>
                  <a:lnTo>
                    <a:pt x="342" y="571"/>
                  </a:lnTo>
                  <a:lnTo>
                    <a:pt x="337" y="577"/>
                  </a:lnTo>
                  <a:lnTo>
                    <a:pt x="325" y="577"/>
                  </a:lnTo>
                  <a:lnTo>
                    <a:pt x="319" y="577"/>
                  </a:lnTo>
                  <a:lnTo>
                    <a:pt x="309" y="571"/>
                  </a:lnTo>
                  <a:lnTo>
                    <a:pt x="309" y="567"/>
                  </a:lnTo>
                  <a:lnTo>
                    <a:pt x="304" y="561"/>
                  </a:lnTo>
                  <a:lnTo>
                    <a:pt x="337" y="511"/>
                  </a:lnTo>
                  <a:lnTo>
                    <a:pt x="365" y="463"/>
                  </a:lnTo>
                  <a:lnTo>
                    <a:pt x="390" y="413"/>
                  </a:lnTo>
                  <a:lnTo>
                    <a:pt x="423" y="370"/>
                  </a:lnTo>
                  <a:lnTo>
                    <a:pt x="456" y="322"/>
                  </a:lnTo>
                  <a:lnTo>
                    <a:pt x="488" y="278"/>
                  </a:lnTo>
                  <a:lnTo>
                    <a:pt x="527" y="235"/>
                  </a:lnTo>
                  <a:lnTo>
                    <a:pt x="565" y="197"/>
                  </a:lnTo>
                  <a:lnTo>
                    <a:pt x="592" y="201"/>
                  </a:lnTo>
                  <a:lnTo>
                    <a:pt x="613" y="212"/>
                  </a:lnTo>
                  <a:lnTo>
                    <a:pt x="635" y="219"/>
                  </a:lnTo>
                  <a:lnTo>
                    <a:pt x="651" y="219"/>
                  </a:lnTo>
                  <a:lnTo>
                    <a:pt x="651" y="212"/>
                  </a:lnTo>
                  <a:lnTo>
                    <a:pt x="657" y="212"/>
                  </a:lnTo>
                  <a:lnTo>
                    <a:pt x="663" y="207"/>
                  </a:lnTo>
                  <a:lnTo>
                    <a:pt x="657" y="201"/>
                  </a:lnTo>
                  <a:lnTo>
                    <a:pt x="429" y="0"/>
                  </a:lnTo>
                  <a:lnTo>
                    <a:pt x="423" y="0"/>
                  </a:lnTo>
                  <a:lnTo>
                    <a:pt x="418" y="0"/>
                  </a:lnTo>
                  <a:lnTo>
                    <a:pt x="451" y="98"/>
                  </a:lnTo>
                  <a:lnTo>
                    <a:pt x="412" y="164"/>
                  </a:lnTo>
                  <a:lnTo>
                    <a:pt x="375" y="229"/>
                  </a:lnTo>
                  <a:lnTo>
                    <a:pt x="337" y="293"/>
                  </a:lnTo>
                  <a:lnTo>
                    <a:pt x="294" y="354"/>
                  </a:lnTo>
                  <a:lnTo>
                    <a:pt x="249" y="420"/>
                  </a:lnTo>
                  <a:lnTo>
                    <a:pt x="206" y="479"/>
                  </a:lnTo>
                  <a:lnTo>
                    <a:pt x="157" y="545"/>
                  </a:lnTo>
                  <a:lnTo>
                    <a:pt x="114" y="610"/>
                  </a:lnTo>
                  <a:lnTo>
                    <a:pt x="6" y="588"/>
                  </a:lnTo>
                  <a:lnTo>
                    <a:pt x="6" y="594"/>
                  </a:lnTo>
                  <a:lnTo>
                    <a:pt x="0" y="594"/>
                  </a:lnTo>
                  <a:lnTo>
                    <a:pt x="0" y="598"/>
                  </a:lnTo>
                  <a:lnTo>
                    <a:pt x="174" y="746"/>
                  </a:lnTo>
                  <a:lnTo>
                    <a:pt x="586" y="517"/>
                  </a:lnTo>
                  <a:lnTo>
                    <a:pt x="592" y="517"/>
                  </a:lnTo>
                  <a:lnTo>
                    <a:pt x="597" y="517"/>
                  </a:lnTo>
                  <a:lnTo>
                    <a:pt x="602" y="524"/>
                  </a:lnTo>
                  <a:lnTo>
                    <a:pt x="607" y="528"/>
                  </a:lnTo>
                  <a:lnTo>
                    <a:pt x="597" y="638"/>
                  </a:lnTo>
                  <a:lnTo>
                    <a:pt x="565" y="752"/>
                  </a:lnTo>
                  <a:lnTo>
                    <a:pt x="522" y="872"/>
                  </a:lnTo>
                  <a:lnTo>
                    <a:pt x="488" y="986"/>
                  </a:lnTo>
                  <a:lnTo>
                    <a:pt x="506" y="1013"/>
                  </a:lnTo>
                  <a:lnTo>
                    <a:pt x="527" y="1035"/>
                  </a:lnTo>
                  <a:lnTo>
                    <a:pt x="553" y="1057"/>
                  </a:lnTo>
                  <a:lnTo>
                    <a:pt x="580" y="1078"/>
                  </a:lnTo>
                  <a:lnTo>
                    <a:pt x="602" y="1094"/>
                  </a:lnTo>
                  <a:lnTo>
                    <a:pt x="629" y="1110"/>
                  </a:lnTo>
                  <a:lnTo>
                    <a:pt x="657" y="1134"/>
                  </a:lnTo>
                  <a:lnTo>
                    <a:pt x="684" y="1149"/>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65" name="Freeform 41"/>
            <p:cNvSpPr>
              <a:spLocks/>
            </p:cNvSpPr>
            <p:nvPr userDrawn="1"/>
          </p:nvSpPr>
          <p:spPr bwMode="auto">
            <a:xfrm>
              <a:off x="1591" y="3419"/>
              <a:ext cx="0" cy="2"/>
            </a:xfrm>
            <a:custGeom>
              <a:avLst/>
              <a:gdLst/>
              <a:ahLst/>
              <a:cxnLst>
                <a:cxn ang="0">
                  <a:pos x="10" y="17"/>
                </a:cxn>
                <a:cxn ang="0">
                  <a:pos x="16" y="13"/>
                </a:cxn>
                <a:cxn ang="0">
                  <a:pos x="16" y="6"/>
                </a:cxn>
                <a:cxn ang="0">
                  <a:pos x="10" y="0"/>
                </a:cxn>
                <a:cxn ang="0">
                  <a:pos x="5" y="0"/>
                </a:cxn>
                <a:cxn ang="0">
                  <a:pos x="0" y="6"/>
                </a:cxn>
                <a:cxn ang="0">
                  <a:pos x="0" y="13"/>
                </a:cxn>
                <a:cxn ang="0">
                  <a:pos x="5" y="17"/>
                </a:cxn>
                <a:cxn ang="0">
                  <a:pos x="10" y="17"/>
                </a:cxn>
              </a:cxnLst>
              <a:rect l="0" t="0" r="r" b="b"/>
              <a:pathLst>
                <a:path w="16" h="17">
                  <a:moveTo>
                    <a:pt x="10" y="17"/>
                  </a:moveTo>
                  <a:lnTo>
                    <a:pt x="16" y="13"/>
                  </a:lnTo>
                  <a:lnTo>
                    <a:pt x="16" y="6"/>
                  </a:lnTo>
                  <a:lnTo>
                    <a:pt x="10" y="0"/>
                  </a:lnTo>
                  <a:lnTo>
                    <a:pt x="5" y="0"/>
                  </a:lnTo>
                  <a:lnTo>
                    <a:pt x="0" y="6"/>
                  </a:lnTo>
                  <a:lnTo>
                    <a:pt x="0" y="13"/>
                  </a:lnTo>
                  <a:lnTo>
                    <a:pt x="5" y="17"/>
                  </a:lnTo>
                  <a:lnTo>
                    <a:pt x="10" y="17"/>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66" name="Freeform 42"/>
            <p:cNvSpPr>
              <a:spLocks/>
            </p:cNvSpPr>
            <p:nvPr userDrawn="1"/>
          </p:nvSpPr>
          <p:spPr bwMode="auto">
            <a:xfrm>
              <a:off x="1159" y="3374"/>
              <a:ext cx="41" cy="40"/>
            </a:xfrm>
            <a:custGeom>
              <a:avLst/>
              <a:gdLst/>
              <a:ahLst/>
              <a:cxnLst>
                <a:cxn ang="0">
                  <a:pos x="304" y="789"/>
                </a:cxn>
                <a:cxn ang="0">
                  <a:pos x="288" y="740"/>
                </a:cxn>
                <a:cxn ang="0">
                  <a:pos x="353" y="658"/>
                </a:cxn>
                <a:cxn ang="0">
                  <a:pos x="462" y="555"/>
                </a:cxn>
                <a:cxn ang="0">
                  <a:pos x="571" y="447"/>
                </a:cxn>
                <a:cxn ang="0">
                  <a:pos x="684" y="349"/>
                </a:cxn>
                <a:cxn ang="0">
                  <a:pos x="825" y="331"/>
                </a:cxn>
                <a:cxn ang="0">
                  <a:pos x="825" y="320"/>
                </a:cxn>
                <a:cxn ang="0">
                  <a:pos x="749" y="239"/>
                </a:cxn>
                <a:cxn ang="0">
                  <a:pos x="672" y="152"/>
                </a:cxn>
                <a:cxn ang="0">
                  <a:pos x="592" y="71"/>
                </a:cxn>
                <a:cxn ang="0">
                  <a:pos x="500" y="0"/>
                </a:cxn>
                <a:cxn ang="0">
                  <a:pos x="424" y="38"/>
                </a:cxn>
                <a:cxn ang="0">
                  <a:pos x="358" y="75"/>
                </a:cxn>
                <a:cxn ang="0">
                  <a:pos x="353" y="87"/>
                </a:cxn>
                <a:cxn ang="0">
                  <a:pos x="358" y="97"/>
                </a:cxn>
                <a:cxn ang="0">
                  <a:pos x="397" y="92"/>
                </a:cxn>
                <a:cxn ang="0">
                  <a:pos x="445" y="81"/>
                </a:cxn>
                <a:cxn ang="0">
                  <a:pos x="494" y="75"/>
                </a:cxn>
                <a:cxn ang="0">
                  <a:pos x="532" y="102"/>
                </a:cxn>
                <a:cxn ang="0">
                  <a:pos x="586" y="164"/>
                </a:cxn>
                <a:cxn ang="0">
                  <a:pos x="619" y="222"/>
                </a:cxn>
                <a:cxn ang="0">
                  <a:pos x="614" y="239"/>
                </a:cxn>
                <a:cxn ang="0">
                  <a:pos x="608" y="256"/>
                </a:cxn>
                <a:cxn ang="0">
                  <a:pos x="565" y="288"/>
                </a:cxn>
                <a:cxn ang="0">
                  <a:pos x="527" y="337"/>
                </a:cxn>
                <a:cxn ang="0">
                  <a:pos x="484" y="376"/>
                </a:cxn>
                <a:cxn ang="0">
                  <a:pos x="435" y="397"/>
                </a:cxn>
                <a:cxn ang="0">
                  <a:pos x="397" y="370"/>
                </a:cxn>
                <a:cxn ang="0">
                  <a:pos x="370" y="327"/>
                </a:cxn>
                <a:cxn ang="0">
                  <a:pos x="397" y="235"/>
                </a:cxn>
                <a:cxn ang="0">
                  <a:pos x="347" y="256"/>
                </a:cxn>
                <a:cxn ang="0">
                  <a:pos x="283" y="315"/>
                </a:cxn>
                <a:cxn ang="0">
                  <a:pos x="239" y="359"/>
                </a:cxn>
                <a:cxn ang="0">
                  <a:pos x="233" y="376"/>
                </a:cxn>
                <a:cxn ang="0">
                  <a:pos x="229" y="380"/>
                </a:cxn>
                <a:cxn ang="0">
                  <a:pos x="233" y="392"/>
                </a:cxn>
                <a:cxn ang="0">
                  <a:pos x="267" y="386"/>
                </a:cxn>
                <a:cxn ang="0">
                  <a:pos x="315" y="380"/>
                </a:cxn>
                <a:cxn ang="0">
                  <a:pos x="353" y="413"/>
                </a:cxn>
                <a:cxn ang="0">
                  <a:pos x="370" y="430"/>
                </a:cxn>
                <a:cxn ang="0">
                  <a:pos x="380" y="451"/>
                </a:cxn>
                <a:cxn ang="0">
                  <a:pos x="380" y="463"/>
                </a:cxn>
                <a:cxn ang="0">
                  <a:pos x="343" y="506"/>
                </a:cxn>
                <a:cxn ang="0">
                  <a:pos x="304" y="544"/>
                </a:cxn>
                <a:cxn ang="0">
                  <a:pos x="255" y="582"/>
                </a:cxn>
                <a:cxn ang="0">
                  <a:pos x="211" y="620"/>
                </a:cxn>
                <a:cxn ang="0">
                  <a:pos x="141" y="582"/>
                </a:cxn>
                <a:cxn ang="0">
                  <a:pos x="93" y="516"/>
                </a:cxn>
                <a:cxn ang="0">
                  <a:pos x="98" y="451"/>
                </a:cxn>
                <a:cxn ang="0">
                  <a:pos x="110" y="392"/>
                </a:cxn>
                <a:cxn ang="0">
                  <a:pos x="104" y="380"/>
                </a:cxn>
                <a:cxn ang="0">
                  <a:pos x="93" y="376"/>
                </a:cxn>
                <a:cxn ang="0">
                  <a:pos x="27" y="527"/>
                </a:cxn>
                <a:cxn ang="0">
                  <a:pos x="93" y="604"/>
                </a:cxn>
                <a:cxn ang="0">
                  <a:pos x="163" y="681"/>
                </a:cxn>
                <a:cxn ang="0">
                  <a:pos x="239" y="756"/>
                </a:cxn>
                <a:cxn ang="0">
                  <a:pos x="283" y="799"/>
                </a:cxn>
                <a:cxn ang="0">
                  <a:pos x="300" y="816"/>
                </a:cxn>
              </a:cxnLst>
              <a:rect l="0" t="0" r="r" b="b"/>
              <a:pathLst>
                <a:path w="825" h="816">
                  <a:moveTo>
                    <a:pt x="310" y="816"/>
                  </a:moveTo>
                  <a:lnTo>
                    <a:pt x="304" y="789"/>
                  </a:lnTo>
                  <a:lnTo>
                    <a:pt x="294" y="762"/>
                  </a:lnTo>
                  <a:lnTo>
                    <a:pt x="288" y="740"/>
                  </a:lnTo>
                  <a:lnTo>
                    <a:pt x="300" y="712"/>
                  </a:lnTo>
                  <a:lnTo>
                    <a:pt x="353" y="658"/>
                  </a:lnTo>
                  <a:lnTo>
                    <a:pt x="408" y="610"/>
                  </a:lnTo>
                  <a:lnTo>
                    <a:pt x="462" y="555"/>
                  </a:lnTo>
                  <a:lnTo>
                    <a:pt x="515" y="500"/>
                  </a:lnTo>
                  <a:lnTo>
                    <a:pt x="571" y="447"/>
                  </a:lnTo>
                  <a:lnTo>
                    <a:pt x="625" y="397"/>
                  </a:lnTo>
                  <a:lnTo>
                    <a:pt x="684" y="349"/>
                  </a:lnTo>
                  <a:lnTo>
                    <a:pt x="743" y="305"/>
                  </a:lnTo>
                  <a:lnTo>
                    <a:pt x="825" y="331"/>
                  </a:lnTo>
                  <a:lnTo>
                    <a:pt x="825" y="327"/>
                  </a:lnTo>
                  <a:lnTo>
                    <a:pt x="825" y="320"/>
                  </a:lnTo>
                  <a:lnTo>
                    <a:pt x="788" y="283"/>
                  </a:lnTo>
                  <a:lnTo>
                    <a:pt x="749" y="239"/>
                  </a:lnTo>
                  <a:lnTo>
                    <a:pt x="712" y="195"/>
                  </a:lnTo>
                  <a:lnTo>
                    <a:pt x="672" y="152"/>
                  </a:lnTo>
                  <a:lnTo>
                    <a:pt x="635" y="108"/>
                  </a:lnTo>
                  <a:lnTo>
                    <a:pt x="592" y="71"/>
                  </a:lnTo>
                  <a:lnTo>
                    <a:pt x="549" y="32"/>
                  </a:lnTo>
                  <a:lnTo>
                    <a:pt x="500" y="0"/>
                  </a:lnTo>
                  <a:lnTo>
                    <a:pt x="462" y="16"/>
                  </a:lnTo>
                  <a:lnTo>
                    <a:pt x="424" y="38"/>
                  </a:lnTo>
                  <a:lnTo>
                    <a:pt x="392" y="54"/>
                  </a:lnTo>
                  <a:lnTo>
                    <a:pt x="358" y="75"/>
                  </a:lnTo>
                  <a:lnTo>
                    <a:pt x="353" y="81"/>
                  </a:lnTo>
                  <a:lnTo>
                    <a:pt x="353" y="87"/>
                  </a:lnTo>
                  <a:lnTo>
                    <a:pt x="353" y="92"/>
                  </a:lnTo>
                  <a:lnTo>
                    <a:pt x="358" y="97"/>
                  </a:lnTo>
                  <a:lnTo>
                    <a:pt x="374" y="97"/>
                  </a:lnTo>
                  <a:lnTo>
                    <a:pt x="397" y="92"/>
                  </a:lnTo>
                  <a:lnTo>
                    <a:pt x="424" y="87"/>
                  </a:lnTo>
                  <a:lnTo>
                    <a:pt x="445" y="81"/>
                  </a:lnTo>
                  <a:lnTo>
                    <a:pt x="467" y="75"/>
                  </a:lnTo>
                  <a:lnTo>
                    <a:pt x="494" y="75"/>
                  </a:lnTo>
                  <a:lnTo>
                    <a:pt x="515" y="87"/>
                  </a:lnTo>
                  <a:lnTo>
                    <a:pt x="532" y="102"/>
                  </a:lnTo>
                  <a:lnTo>
                    <a:pt x="559" y="136"/>
                  </a:lnTo>
                  <a:lnTo>
                    <a:pt x="586" y="164"/>
                  </a:lnTo>
                  <a:lnTo>
                    <a:pt x="608" y="189"/>
                  </a:lnTo>
                  <a:lnTo>
                    <a:pt x="619" y="222"/>
                  </a:lnTo>
                  <a:lnTo>
                    <a:pt x="614" y="235"/>
                  </a:lnTo>
                  <a:lnTo>
                    <a:pt x="614" y="239"/>
                  </a:lnTo>
                  <a:lnTo>
                    <a:pt x="614" y="250"/>
                  </a:lnTo>
                  <a:lnTo>
                    <a:pt x="608" y="256"/>
                  </a:lnTo>
                  <a:lnTo>
                    <a:pt x="586" y="272"/>
                  </a:lnTo>
                  <a:lnTo>
                    <a:pt x="565" y="288"/>
                  </a:lnTo>
                  <a:lnTo>
                    <a:pt x="543" y="315"/>
                  </a:lnTo>
                  <a:lnTo>
                    <a:pt x="527" y="337"/>
                  </a:lnTo>
                  <a:lnTo>
                    <a:pt x="505" y="359"/>
                  </a:lnTo>
                  <a:lnTo>
                    <a:pt x="484" y="376"/>
                  </a:lnTo>
                  <a:lnTo>
                    <a:pt x="462" y="392"/>
                  </a:lnTo>
                  <a:lnTo>
                    <a:pt x="435" y="397"/>
                  </a:lnTo>
                  <a:lnTo>
                    <a:pt x="418" y="386"/>
                  </a:lnTo>
                  <a:lnTo>
                    <a:pt x="397" y="370"/>
                  </a:lnTo>
                  <a:lnTo>
                    <a:pt x="380" y="349"/>
                  </a:lnTo>
                  <a:lnTo>
                    <a:pt x="370" y="327"/>
                  </a:lnTo>
                  <a:lnTo>
                    <a:pt x="402" y="239"/>
                  </a:lnTo>
                  <a:lnTo>
                    <a:pt x="397" y="235"/>
                  </a:lnTo>
                  <a:lnTo>
                    <a:pt x="392" y="235"/>
                  </a:lnTo>
                  <a:lnTo>
                    <a:pt x="347" y="256"/>
                  </a:lnTo>
                  <a:lnTo>
                    <a:pt x="315" y="283"/>
                  </a:lnTo>
                  <a:lnTo>
                    <a:pt x="283" y="315"/>
                  </a:lnTo>
                  <a:lnTo>
                    <a:pt x="245" y="353"/>
                  </a:lnTo>
                  <a:lnTo>
                    <a:pt x="239" y="359"/>
                  </a:lnTo>
                  <a:lnTo>
                    <a:pt x="233" y="370"/>
                  </a:lnTo>
                  <a:lnTo>
                    <a:pt x="233" y="376"/>
                  </a:lnTo>
                  <a:lnTo>
                    <a:pt x="229" y="376"/>
                  </a:lnTo>
                  <a:lnTo>
                    <a:pt x="229" y="380"/>
                  </a:lnTo>
                  <a:lnTo>
                    <a:pt x="233" y="386"/>
                  </a:lnTo>
                  <a:lnTo>
                    <a:pt x="233" y="392"/>
                  </a:lnTo>
                  <a:lnTo>
                    <a:pt x="239" y="392"/>
                  </a:lnTo>
                  <a:lnTo>
                    <a:pt x="267" y="386"/>
                  </a:lnTo>
                  <a:lnTo>
                    <a:pt x="288" y="380"/>
                  </a:lnTo>
                  <a:lnTo>
                    <a:pt x="315" y="380"/>
                  </a:lnTo>
                  <a:lnTo>
                    <a:pt x="337" y="397"/>
                  </a:lnTo>
                  <a:lnTo>
                    <a:pt x="353" y="413"/>
                  </a:lnTo>
                  <a:lnTo>
                    <a:pt x="364" y="419"/>
                  </a:lnTo>
                  <a:lnTo>
                    <a:pt x="370" y="430"/>
                  </a:lnTo>
                  <a:lnTo>
                    <a:pt x="380" y="447"/>
                  </a:lnTo>
                  <a:lnTo>
                    <a:pt x="380" y="451"/>
                  </a:lnTo>
                  <a:lnTo>
                    <a:pt x="380" y="457"/>
                  </a:lnTo>
                  <a:lnTo>
                    <a:pt x="380" y="463"/>
                  </a:lnTo>
                  <a:lnTo>
                    <a:pt x="364" y="484"/>
                  </a:lnTo>
                  <a:lnTo>
                    <a:pt x="343" y="506"/>
                  </a:lnTo>
                  <a:lnTo>
                    <a:pt x="325" y="521"/>
                  </a:lnTo>
                  <a:lnTo>
                    <a:pt x="304" y="544"/>
                  </a:lnTo>
                  <a:lnTo>
                    <a:pt x="283" y="561"/>
                  </a:lnTo>
                  <a:lnTo>
                    <a:pt x="255" y="582"/>
                  </a:lnTo>
                  <a:lnTo>
                    <a:pt x="233" y="598"/>
                  </a:lnTo>
                  <a:lnTo>
                    <a:pt x="211" y="620"/>
                  </a:lnTo>
                  <a:lnTo>
                    <a:pt x="174" y="610"/>
                  </a:lnTo>
                  <a:lnTo>
                    <a:pt x="141" y="582"/>
                  </a:lnTo>
                  <a:lnTo>
                    <a:pt x="114" y="549"/>
                  </a:lnTo>
                  <a:lnTo>
                    <a:pt x="93" y="516"/>
                  </a:lnTo>
                  <a:lnTo>
                    <a:pt x="87" y="484"/>
                  </a:lnTo>
                  <a:lnTo>
                    <a:pt x="98" y="451"/>
                  </a:lnTo>
                  <a:lnTo>
                    <a:pt x="110" y="423"/>
                  </a:lnTo>
                  <a:lnTo>
                    <a:pt x="110" y="392"/>
                  </a:lnTo>
                  <a:lnTo>
                    <a:pt x="110" y="386"/>
                  </a:lnTo>
                  <a:lnTo>
                    <a:pt x="104" y="380"/>
                  </a:lnTo>
                  <a:lnTo>
                    <a:pt x="98" y="380"/>
                  </a:lnTo>
                  <a:lnTo>
                    <a:pt x="93" y="376"/>
                  </a:lnTo>
                  <a:lnTo>
                    <a:pt x="0" y="490"/>
                  </a:lnTo>
                  <a:lnTo>
                    <a:pt x="27" y="527"/>
                  </a:lnTo>
                  <a:lnTo>
                    <a:pt x="60" y="565"/>
                  </a:lnTo>
                  <a:lnTo>
                    <a:pt x="93" y="604"/>
                  </a:lnTo>
                  <a:lnTo>
                    <a:pt x="131" y="642"/>
                  </a:lnTo>
                  <a:lnTo>
                    <a:pt x="163" y="681"/>
                  </a:lnTo>
                  <a:lnTo>
                    <a:pt x="201" y="718"/>
                  </a:lnTo>
                  <a:lnTo>
                    <a:pt x="239" y="756"/>
                  </a:lnTo>
                  <a:lnTo>
                    <a:pt x="272" y="795"/>
                  </a:lnTo>
                  <a:lnTo>
                    <a:pt x="283" y="799"/>
                  </a:lnTo>
                  <a:lnTo>
                    <a:pt x="294" y="810"/>
                  </a:lnTo>
                  <a:lnTo>
                    <a:pt x="300" y="816"/>
                  </a:lnTo>
                  <a:lnTo>
                    <a:pt x="310" y="816"/>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67" name="Freeform 43"/>
            <p:cNvSpPr>
              <a:spLocks/>
            </p:cNvSpPr>
            <p:nvPr userDrawn="1"/>
          </p:nvSpPr>
          <p:spPr bwMode="auto">
            <a:xfrm>
              <a:off x="1127" y="3342"/>
              <a:ext cx="52" cy="48"/>
            </a:xfrm>
            <a:custGeom>
              <a:avLst/>
              <a:gdLst/>
              <a:ahLst/>
              <a:cxnLst>
                <a:cxn ang="0">
                  <a:pos x="460" y="930"/>
                </a:cxn>
                <a:cxn ang="0">
                  <a:pos x="439" y="853"/>
                </a:cxn>
                <a:cxn ang="0">
                  <a:pos x="546" y="739"/>
                </a:cxn>
                <a:cxn ang="0">
                  <a:pos x="666" y="637"/>
                </a:cxn>
                <a:cxn ang="0">
                  <a:pos x="791" y="544"/>
                </a:cxn>
                <a:cxn ang="0">
                  <a:pos x="910" y="456"/>
                </a:cxn>
                <a:cxn ang="0">
                  <a:pos x="964" y="474"/>
                </a:cxn>
                <a:cxn ang="0">
                  <a:pos x="1013" y="490"/>
                </a:cxn>
                <a:cxn ang="0">
                  <a:pos x="1025" y="490"/>
                </a:cxn>
                <a:cxn ang="0">
                  <a:pos x="840" y="266"/>
                </a:cxn>
                <a:cxn ang="0">
                  <a:pos x="834" y="272"/>
                </a:cxn>
                <a:cxn ang="0">
                  <a:pos x="850" y="332"/>
                </a:cxn>
                <a:cxn ang="0">
                  <a:pos x="844" y="392"/>
                </a:cxn>
                <a:cxn ang="0">
                  <a:pos x="759" y="469"/>
                </a:cxn>
                <a:cxn ang="0">
                  <a:pos x="676" y="539"/>
                </a:cxn>
                <a:cxn ang="0">
                  <a:pos x="590" y="610"/>
                </a:cxn>
                <a:cxn ang="0">
                  <a:pos x="503" y="658"/>
                </a:cxn>
                <a:cxn ang="0">
                  <a:pos x="498" y="653"/>
                </a:cxn>
                <a:cxn ang="0">
                  <a:pos x="492" y="637"/>
                </a:cxn>
                <a:cxn ang="0">
                  <a:pos x="666" y="43"/>
                </a:cxn>
                <a:cxn ang="0">
                  <a:pos x="645" y="10"/>
                </a:cxn>
                <a:cxn ang="0">
                  <a:pos x="74" y="382"/>
                </a:cxn>
                <a:cxn ang="0">
                  <a:pos x="4" y="332"/>
                </a:cxn>
                <a:cxn ang="0">
                  <a:pos x="21" y="397"/>
                </a:cxn>
                <a:cxn ang="0">
                  <a:pos x="96" y="500"/>
                </a:cxn>
                <a:cxn ang="0">
                  <a:pos x="145" y="549"/>
                </a:cxn>
                <a:cxn ang="0">
                  <a:pos x="157" y="544"/>
                </a:cxn>
                <a:cxn ang="0">
                  <a:pos x="162" y="425"/>
                </a:cxn>
                <a:cxn ang="0">
                  <a:pos x="242" y="359"/>
                </a:cxn>
                <a:cxn ang="0">
                  <a:pos x="466" y="201"/>
                </a:cxn>
                <a:cxn ang="0">
                  <a:pos x="482" y="207"/>
                </a:cxn>
                <a:cxn ang="0">
                  <a:pos x="492" y="222"/>
                </a:cxn>
                <a:cxn ang="0">
                  <a:pos x="449" y="376"/>
                </a:cxn>
                <a:cxn ang="0">
                  <a:pos x="395" y="521"/>
                </a:cxn>
                <a:cxn ang="0">
                  <a:pos x="346" y="669"/>
                </a:cxn>
                <a:cxn ang="0">
                  <a:pos x="341" y="811"/>
                </a:cxn>
                <a:cxn ang="0">
                  <a:pos x="395" y="876"/>
                </a:cxn>
                <a:cxn ang="0">
                  <a:pos x="449" y="942"/>
                </a:cxn>
                <a:cxn ang="0">
                  <a:pos x="460" y="936"/>
                </a:cxn>
              </a:cxnLst>
              <a:rect l="0" t="0" r="r" b="b"/>
              <a:pathLst>
                <a:path w="1025" h="942">
                  <a:moveTo>
                    <a:pt x="460" y="936"/>
                  </a:moveTo>
                  <a:lnTo>
                    <a:pt x="460" y="930"/>
                  </a:lnTo>
                  <a:lnTo>
                    <a:pt x="466" y="925"/>
                  </a:lnTo>
                  <a:lnTo>
                    <a:pt x="439" y="853"/>
                  </a:lnTo>
                  <a:lnTo>
                    <a:pt x="492" y="795"/>
                  </a:lnTo>
                  <a:lnTo>
                    <a:pt x="546" y="739"/>
                  </a:lnTo>
                  <a:lnTo>
                    <a:pt x="607" y="687"/>
                  </a:lnTo>
                  <a:lnTo>
                    <a:pt x="666" y="637"/>
                  </a:lnTo>
                  <a:lnTo>
                    <a:pt x="731" y="588"/>
                  </a:lnTo>
                  <a:lnTo>
                    <a:pt x="791" y="544"/>
                  </a:lnTo>
                  <a:lnTo>
                    <a:pt x="850" y="500"/>
                  </a:lnTo>
                  <a:lnTo>
                    <a:pt x="910" y="456"/>
                  </a:lnTo>
                  <a:lnTo>
                    <a:pt x="943" y="463"/>
                  </a:lnTo>
                  <a:lnTo>
                    <a:pt x="964" y="474"/>
                  </a:lnTo>
                  <a:lnTo>
                    <a:pt x="986" y="484"/>
                  </a:lnTo>
                  <a:lnTo>
                    <a:pt x="1013" y="490"/>
                  </a:lnTo>
                  <a:lnTo>
                    <a:pt x="1019" y="490"/>
                  </a:lnTo>
                  <a:lnTo>
                    <a:pt x="1025" y="490"/>
                  </a:lnTo>
                  <a:lnTo>
                    <a:pt x="844" y="266"/>
                  </a:lnTo>
                  <a:lnTo>
                    <a:pt x="840" y="266"/>
                  </a:lnTo>
                  <a:lnTo>
                    <a:pt x="834" y="266"/>
                  </a:lnTo>
                  <a:lnTo>
                    <a:pt x="834" y="272"/>
                  </a:lnTo>
                  <a:lnTo>
                    <a:pt x="840" y="299"/>
                  </a:lnTo>
                  <a:lnTo>
                    <a:pt x="850" y="332"/>
                  </a:lnTo>
                  <a:lnTo>
                    <a:pt x="856" y="365"/>
                  </a:lnTo>
                  <a:lnTo>
                    <a:pt x="844" y="392"/>
                  </a:lnTo>
                  <a:lnTo>
                    <a:pt x="802" y="429"/>
                  </a:lnTo>
                  <a:lnTo>
                    <a:pt x="759" y="469"/>
                  </a:lnTo>
                  <a:lnTo>
                    <a:pt x="715" y="506"/>
                  </a:lnTo>
                  <a:lnTo>
                    <a:pt x="676" y="539"/>
                  </a:lnTo>
                  <a:lnTo>
                    <a:pt x="633" y="577"/>
                  </a:lnTo>
                  <a:lnTo>
                    <a:pt x="590" y="610"/>
                  </a:lnTo>
                  <a:lnTo>
                    <a:pt x="546" y="637"/>
                  </a:lnTo>
                  <a:lnTo>
                    <a:pt x="503" y="658"/>
                  </a:lnTo>
                  <a:lnTo>
                    <a:pt x="498" y="658"/>
                  </a:lnTo>
                  <a:lnTo>
                    <a:pt x="498" y="653"/>
                  </a:lnTo>
                  <a:lnTo>
                    <a:pt x="498" y="647"/>
                  </a:lnTo>
                  <a:lnTo>
                    <a:pt x="492" y="637"/>
                  </a:lnTo>
                  <a:lnTo>
                    <a:pt x="672" y="65"/>
                  </a:lnTo>
                  <a:lnTo>
                    <a:pt x="666" y="43"/>
                  </a:lnTo>
                  <a:lnTo>
                    <a:pt x="660" y="22"/>
                  </a:lnTo>
                  <a:lnTo>
                    <a:pt x="645" y="10"/>
                  </a:lnTo>
                  <a:lnTo>
                    <a:pt x="629" y="0"/>
                  </a:lnTo>
                  <a:lnTo>
                    <a:pt x="74" y="382"/>
                  </a:lnTo>
                  <a:lnTo>
                    <a:pt x="10" y="332"/>
                  </a:lnTo>
                  <a:lnTo>
                    <a:pt x="4" y="332"/>
                  </a:lnTo>
                  <a:lnTo>
                    <a:pt x="0" y="336"/>
                  </a:lnTo>
                  <a:lnTo>
                    <a:pt x="21" y="397"/>
                  </a:lnTo>
                  <a:lnTo>
                    <a:pt x="53" y="452"/>
                  </a:lnTo>
                  <a:lnTo>
                    <a:pt x="96" y="500"/>
                  </a:lnTo>
                  <a:lnTo>
                    <a:pt x="141" y="549"/>
                  </a:lnTo>
                  <a:lnTo>
                    <a:pt x="145" y="549"/>
                  </a:lnTo>
                  <a:lnTo>
                    <a:pt x="151" y="549"/>
                  </a:lnTo>
                  <a:lnTo>
                    <a:pt x="157" y="544"/>
                  </a:lnTo>
                  <a:lnTo>
                    <a:pt x="135" y="469"/>
                  </a:lnTo>
                  <a:lnTo>
                    <a:pt x="162" y="425"/>
                  </a:lnTo>
                  <a:lnTo>
                    <a:pt x="200" y="386"/>
                  </a:lnTo>
                  <a:lnTo>
                    <a:pt x="242" y="359"/>
                  </a:lnTo>
                  <a:lnTo>
                    <a:pt x="286" y="326"/>
                  </a:lnTo>
                  <a:lnTo>
                    <a:pt x="466" y="201"/>
                  </a:lnTo>
                  <a:lnTo>
                    <a:pt x="476" y="201"/>
                  </a:lnTo>
                  <a:lnTo>
                    <a:pt x="482" y="207"/>
                  </a:lnTo>
                  <a:lnTo>
                    <a:pt x="488" y="212"/>
                  </a:lnTo>
                  <a:lnTo>
                    <a:pt x="492" y="222"/>
                  </a:lnTo>
                  <a:lnTo>
                    <a:pt x="476" y="299"/>
                  </a:lnTo>
                  <a:lnTo>
                    <a:pt x="449" y="376"/>
                  </a:lnTo>
                  <a:lnTo>
                    <a:pt x="421" y="446"/>
                  </a:lnTo>
                  <a:lnTo>
                    <a:pt x="395" y="521"/>
                  </a:lnTo>
                  <a:lnTo>
                    <a:pt x="368" y="593"/>
                  </a:lnTo>
                  <a:lnTo>
                    <a:pt x="346" y="669"/>
                  </a:lnTo>
                  <a:lnTo>
                    <a:pt x="341" y="739"/>
                  </a:lnTo>
                  <a:lnTo>
                    <a:pt x="341" y="811"/>
                  </a:lnTo>
                  <a:lnTo>
                    <a:pt x="368" y="843"/>
                  </a:lnTo>
                  <a:lnTo>
                    <a:pt x="395" y="876"/>
                  </a:lnTo>
                  <a:lnTo>
                    <a:pt x="417" y="909"/>
                  </a:lnTo>
                  <a:lnTo>
                    <a:pt x="449" y="942"/>
                  </a:lnTo>
                  <a:lnTo>
                    <a:pt x="455" y="936"/>
                  </a:lnTo>
                  <a:lnTo>
                    <a:pt x="460" y="936"/>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68" name="Freeform 44"/>
            <p:cNvSpPr>
              <a:spLocks/>
            </p:cNvSpPr>
            <p:nvPr userDrawn="1"/>
          </p:nvSpPr>
          <p:spPr bwMode="auto">
            <a:xfrm>
              <a:off x="1582" y="3033"/>
              <a:ext cx="252" cy="323"/>
            </a:xfrm>
            <a:custGeom>
              <a:avLst/>
              <a:gdLst/>
              <a:ahLst/>
              <a:cxnLst>
                <a:cxn ang="0">
                  <a:pos x="3929" y="6444"/>
                </a:cxn>
                <a:cxn ang="0">
                  <a:pos x="4166" y="6388"/>
                </a:cxn>
                <a:cxn ang="0">
                  <a:pos x="4481" y="6237"/>
                </a:cxn>
                <a:cxn ang="0">
                  <a:pos x="4758" y="6035"/>
                </a:cxn>
                <a:cxn ang="0">
                  <a:pos x="5013" y="5784"/>
                </a:cxn>
                <a:cxn ang="0">
                  <a:pos x="4579" y="5726"/>
                </a:cxn>
                <a:cxn ang="0">
                  <a:pos x="3532" y="5491"/>
                </a:cxn>
                <a:cxn ang="0">
                  <a:pos x="2484" y="5377"/>
                </a:cxn>
                <a:cxn ang="0">
                  <a:pos x="1590" y="5611"/>
                </a:cxn>
                <a:cxn ang="0">
                  <a:pos x="1411" y="5541"/>
                </a:cxn>
                <a:cxn ang="0">
                  <a:pos x="1329" y="5294"/>
                </a:cxn>
                <a:cxn ang="0">
                  <a:pos x="1178" y="5196"/>
                </a:cxn>
                <a:cxn ang="0">
                  <a:pos x="1151" y="5066"/>
                </a:cxn>
                <a:cxn ang="0">
                  <a:pos x="1090" y="4984"/>
                </a:cxn>
                <a:cxn ang="0">
                  <a:pos x="1015" y="4767"/>
                </a:cxn>
                <a:cxn ang="0">
                  <a:pos x="895" y="4669"/>
                </a:cxn>
                <a:cxn ang="0">
                  <a:pos x="771" y="4561"/>
                </a:cxn>
                <a:cxn ang="0">
                  <a:pos x="878" y="4337"/>
                </a:cxn>
                <a:cxn ang="0">
                  <a:pos x="955" y="4075"/>
                </a:cxn>
                <a:cxn ang="0">
                  <a:pos x="1019" y="3351"/>
                </a:cxn>
                <a:cxn ang="0">
                  <a:pos x="1161" y="3139"/>
                </a:cxn>
                <a:cxn ang="0">
                  <a:pos x="1345" y="2970"/>
                </a:cxn>
                <a:cxn ang="0">
                  <a:pos x="1551" y="2819"/>
                </a:cxn>
                <a:cxn ang="0">
                  <a:pos x="1784" y="2655"/>
                </a:cxn>
                <a:cxn ang="0">
                  <a:pos x="2002" y="2492"/>
                </a:cxn>
                <a:cxn ang="0">
                  <a:pos x="2170" y="2366"/>
                </a:cxn>
                <a:cxn ang="0">
                  <a:pos x="2567" y="2084"/>
                </a:cxn>
                <a:cxn ang="0">
                  <a:pos x="3113" y="1708"/>
                </a:cxn>
                <a:cxn ang="0">
                  <a:pos x="3651" y="1300"/>
                </a:cxn>
                <a:cxn ang="0">
                  <a:pos x="4102" y="881"/>
                </a:cxn>
                <a:cxn ang="0">
                  <a:pos x="4243" y="407"/>
                </a:cxn>
                <a:cxn ang="0">
                  <a:pos x="4117" y="0"/>
                </a:cxn>
                <a:cxn ang="0">
                  <a:pos x="3066" y="903"/>
                </a:cxn>
                <a:cxn ang="0">
                  <a:pos x="1959" y="1692"/>
                </a:cxn>
                <a:cxn ang="0">
                  <a:pos x="847" y="2502"/>
                </a:cxn>
                <a:cxn ang="0">
                  <a:pos x="402" y="3004"/>
                </a:cxn>
                <a:cxn ang="0">
                  <a:pos x="218" y="3635"/>
                </a:cxn>
                <a:cxn ang="0">
                  <a:pos x="169" y="4359"/>
                </a:cxn>
                <a:cxn ang="0">
                  <a:pos x="0" y="4642"/>
                </a:cxn>
                <a:cxn ang="0">
                  <a:pos x="185" y="4799"/>
                </a:cxn>
                <a:cxn ang="0">
                  <a:pos x="359" y="4920"/>
                </a:cxn>
                <a:cxn ang="0">
                  <a:pos x="369" y="5116"/>
                </a:cxn>
                <a:cxn ang="0">
                  <a:pos x="461" y="5148"/>
                </a:cxn>
                <a:cxn ang="0">
                  <a:pos x="483" y="5186"/>
                </a:cxn>
                <a:cxn ang="0">
                  <a:pos x="479" y="5328"/>
                </a:cxn>
                <a:cxn ang="0">
                  <a:pos x="574" y="5562"/>
                </a:cxn>
                <a:cxn ang="0">
                  <a:pos x="651" y="5861"/>
                </a:cxn>
                <a:cxn ang="0">
                  <a:pos x="1270" y="5964"/>
                </a:cxn>
                <a:cxn ang="0">
                  <a:pos x="2013" y="5856"/>
                </a:cxn>
                <a:cxn ang="0">
                  <a:pos x="2702" y="5948"/>
                </a:cxn>
                <a:cxn ang="0">
                  <a:pos x="3223" y="6280"/>
                </a:cxn>
                <a:cxn ang="0">
                  <a:pos x="3761" y="6449"/>
                </a:cxn>
              </a:cxnLst>
              <a:rect l="0" t="0" r="r" b="b"/>
              <a:pathLst>
                <a:path w="5013" h="6449">
                  <a:moveTo>
                    <a:pt x="3761" y="6449"/>
                  </a:moveTo>
                  <a:lnTo>
                    <a:pt x="3803" y="6449"/>
                  </a:lnTo>
                  <a:lnTo>
                    <a:pt x="3846" y="6449"/>
                  </a:lnTo>
                  <a:lnTo>
                    <a:pt x="3884" y="6449"/>
                  </a:lnTo>
                  <a:lnTo>
                    <a:pt x="3929" y="6444"/>
                  </a:lnTo>
                  <a:lnTo>
                    <a:pt x="3972" y="6438"/>
                  </a:lnTo>
                  <a:lnTo>
                    <a:pt x="4009" y="6428"/>
                  </a:lnTo>
                  <a:lnTo>
                    <a:pt x="4053" y="6421"/>
                  </a:lnTo>
                  <a:lnTo>
                    <a:pt x="4096" y="6410"/>
                  </a:lnTo>
                  <a:lnTo>
                    <a:pt x="4166" y="6388"/>
                  </a:lnTo>
                  <a:lnTo>
                    <a:pt x="4237" y="6361"/>
                  </a:lnTo>
                  <a:lnTo>
                    <a:pt x="4301" y="6330"/>
                  </a:lnTo>
                  <a:lnTo>
                    <a:pt x="4362" y="6302"/>
                  </a:lnTo>
                  <a:lnTo>
                    <a:pt x="4427" y="6269"/>
                  </a:lnTo>
                  <a:lnTo>
                    <a:pt x="4481" y="6237"/>
                  </a:lnTo>
                  <a:lnTo>
                    <a:pt x="4541" y="6198"/>
                  </a:lnTo>
                  <a:lnTo>
                    <a:pt x="4595" y="6160"/>
                  </a:lnTo>
                  <a:lnTo>
                    <a:pt x="4651" y="6123"/>
                  </a:lnTo>
                  <a:lnTo>
                    <a:pt x="4703" y="6079"/>
                  </a:lnTo>
                  <a:lnTo>
                    <a:pt x="4758" y="6035"/>
                  </a:lnTo>
                  <a:lnTo>
                    <a:pt x="4807" y="5991"/>
                  </a:lnTo>
                  <a:lnTo>
                    <a:pt x="4860" y="5942"/>
                  </a:lnTo>
                  <a:lnTo>
                    <a:pt x="4909" y="5893"/>
                  </a:lnTo>
                  <a:lnTo>
                    <a:pt x="4964" y="5840"/>
                  </a:lnTo>
                  <a:lnTo>
                    <a:pt x="5013" y="5784"/>
                  </a:lnTo>
                  <a:lnTo>
                    <a:pt x="5013" y="5779"/>
                  </a:lnTo>
                  <a:lnTo>
                    <a:pt x="5007" y="5779"/>
                  </a:lnTo>
                  <a:lnTo>
                    <a:pt x="5002" y="5774"/>
                  </a:lnTo>
                  <a:lnTo>
                    <a:pt x="4792" y="5753"/>
                  </a:lnTo>
                  <a:lnTo>
                    <a:pt x="4579" y="5726"/>
                  </a:lnTo>
                  <a:lnTo>
                    <a:pt x="4368" y="5686"/>
                  </a:lnTo>
                  <a:lnTo>
                    <a:pt x="4162" y="5638"/>
                  </a:lnTo>
                  <a:lnTo>
                    <a:pt x="3950" y="5589"/>
                  </a:lnTo>
                  <a:lnTo>
                    <a:pt x="3743" y="5541"/>
                  </a:lnTo>
                  <a:lnTo>
                    <a:pt x="3532" y="5491"/>
                  </a:lnTo>
                  <a:lnTo>
                    <a:pt x="3326" y="5448"/>
                  </a:lnTo>
                  <a:lnTo>
                    <a:pt x="3113" y="5408"/>
                  </a:lnTo>
                  <a:lnTo>
                    <a:pt x="2903" y="5387"/>
                  </a:lnTo>
                  <a:lnTo>
                    <a:pt x="2696" y="5377"/>
                  </a:lnTo>
                  <a:lnTo>
                    <a:pt x="2484" y="5377"/>
                  </a:lnTo>
                  <a:lnTo>
                    <a:pt x="2274" y="5403"/>
                  </a:lnTo>
                  <a:lnTo>
                    <a:pt x="2056" y="5448"/>
                  </a:lnTo>
                  <a:lnTo>
                    <a:pt x="1845" y="5512"/>
                  </a:lnTo>
                  <a:lnTo>
                    <a:pt x="1627" y="5611"/>
                  </a:lnTo>
                  <a:lnTo>
                    <a:pt x="1590" y="5611"/>
                  </a:lnTo>
                  <a:lnTo>
                    <a:pt x="1547" y="5605"/>
                  </a:lnTo>
                  <a:lnTo>
                    <a:pt x="1508" y="5594"/>
                  </a:lnTo>
                  <a:lnTo>
                    <a:pt x="1476" y="5578"/>
                  </a:lnTo>
                  <a:lnTo>
                    <a:pt x="1437" y="5562"/>
                  </a:lnTo>
                  <a:lnTo>
                    <a:pt x="1411" y="5541"/>
                  </a:lnTo>
                  <a:lnTo>
                    <a:pt x="1389" y="5519"/>
                  </a:lnTo>
                  <a:lnTo>
                    <a:pt x="1367" y="5485"/>
                  </a:lnTo>
                  <a:lnTo>
                    <a:pt x="1345" y="5421"/>
                  </a:lnTo>
                  <a:lnTo>
                    <a:pt x="1340" y="5356"/>
                  </a:lnTo>
                  <a:lnTo>
                    <a:pt x="1329" y="5294"/>
                  </a:lnTo>
                  <a:lnTo>
                    <a:pt x="1286" y="5246"/>
                  </a:lnTo>
                  <a:lnTo>
                    <a:pt x="1259" y="5230"/>
                  </a:lnTo>
                  <a:lnTo>
                    <a:pt x="1232" y="5219"/>
                  </a:lnTo>
                  <a:lnTo>
                    <a:pt x="1204" y="5214"/>
                  </a:lnTo>
                  <a:lnTo>
                    <a:pt x="1178" y="5196"/>
                  </a:lnTo>
                  <a:lnTo>
                    <a:pt x="1155" y="5175"/>
                  </a:lnTo>
                  <a:lnTo>
                    <a:pt x="1145" y="5148"/>
                  </a:lnTo>
                  <a:lnTo>
                    <a:pt x="1133" y="5122"/>
                  </a:lnTo>
                  <a:lnTo>
                    <a:pt x="1139" y="5088"/>
                  </a:lnTo>
                  <a:lnTo>
                    <a:pt x="1151" y="5066"/>
                  </a:lnTo>
                  <a:lnTo>
                    <a:pt x="1155" y="5045"/>
                  </a:lnTo>
                  <a:lnTo>
                    <a:pt x="1166" y="5024"/>
                  </a:lnTo>
                  <a:lnTo>
                    <a:pt x="1166" y="4995"/>
                  </a:lnTo>
                  <a:lnTo>
                    <a:pt x="1129" y="4990"/>
                  </a:lnTo>
                  <a:lnTo>
                    <a:pt x="1090" y="4984"/>
                  </a:lnTo>
                  <a:lnTo>
                    <a:pt x="1053" y="4968"/>
                  </a:lnTo>
                  <a:lnTo>
                    <a:pt x="1025" y="4941"/>
                  </a:lnTo>
                  <a:lnTo>
                    <a:pt x="1009" y="4881"/>
                  </a:lnTo>
                  <a:lnTo>
                    <a:pt x="1015" y="4827"/>
                  </a:lnTo>
                  <a:lnTo>
                    <a:pt x="1015" y="4767"/>
                  </a:lnTo>
                  <a:lnTo>
                    <a:pt x="998" y="4719"/>
                  </a:lnTo>
                  <a:lnTo>
                    <a:pt x="976" y="4696"/>
                  </a:lnTo>
                  <a:lnTo>
                    <a:pt x="955" y="4685"/>
                  </a:lnTo>
                  <a:lnTo>
                    <a:pt x="928" y="4675"/>
                  </a:lnTo>
                  <a:lnTo>
                    <a:pt x="895" y="4669"/>
                  </a:lnTo>
                  <a:lnTo>
                    <a:pt x="862" y="4663"/>
                  </a:lnTo>
                  <a:lnTo>
                    <a:pt x="835" y="4653"/>
                  </a:lnTo>
                  <a:lnTo>
                    <a:pt x="808" y="4636"/>
                  </a:lnTo>
                  <a:lnTo>
                    <a:pt x="787" y="4609"/>
                  </a:lnTo>
                  <a:lnTo>
                    <a:pt x="771" y="4561"/>
                  </a:lnTo>
                  <a:lnTo>
                    <a:pt x="782" y="4512"/>
                  </a:lnTo>
                  <a:lnTo>
                    <a:pt x="804" y="4467"/>
                  </a:lnTo>
                  <a:lnTo>
                    <a:pt x="825" y="4430"/>
                  </a:lnTo>
                  <a:lnTo>
                    <a:pt x="851" y="4386"/>
                  </a:lnTo>
                  <a:lnTo>
                    <a:pt x="878" y="4337"/>
                  </a:lnTo>
                  <a:lnTo>
                    <a:pt x="906" y="4287"/>
                  </a:lnTo>
                  <a:lnTo>
                    <a:pt x="928" y="4239"/>
                  </a:lnTo>
                  <a:lnTo>
                    <a:pt x="949" y="4185"/>
                  </a:lnTo>
                  <a:lnTo>
                    <a:pt x="955" y="4131"/>
                  </a:lnTo>
                  <a:lnTo>
                    <a:pt x="955" y="4075"/>
                  </a:lnTo>
                  <a:lnTo>
                    <a:pt x="945" y="4017"/>
                  </a:lnTo>
                  <a:lnTo>
                    <a:pt x="922" y="3847"/>
                  </a:lnTo>
                  <a:lnTo>
                    <a:pt x="934" y="3678"/>
                  </a:lnTo>
                  <a:lnTo>
                    <a:pt x="966" y="3509"/>
                  </a:lnTo>
                  <a:lnTo>
                    <a:pt x="1019" y="3351"/>
                  </a:lnTo>
                  <a:lnTo>
                    <a:pt x="1041" y="3309"/>
                  </a:lnTo>
                  <a:lnTo>
                    <a:pt x="1069" y="3259"/>
                  </a:lnTo>
                  <a:lnTo>
                    <a:pt x="1102" y="3222"/>
                  </a:lnTo>
                  <a:lnTo>
                    <a:pt x="1129" y="3178"/>
                  </a:lnTo>
                  <a:lnTo>
                    <a:pt x="1161" y="3139"/>
                  </a:lnTo>
                  <a:lnTo>
                    <a:pt x="1193" y="3108"/>
                  </a:lnTo>
                  <a:lnTo>
                    <a:pt x="1232" y="3068"/>
                  </a:lnTo>
                  <a:lnTo>
                    <a:pt x="1265" y="3037"/>
                  </a:lnTo>
                  <a:lnTo>
                    <a:pt x="1307" y="3004"/>
                  </a:lnTo>
                  <a:lnTo>
                    <a:pt x="1345" y="2970"/>
                  </a:lnTo>
                  <a:lnTo>
                    <a:pt x="1389" y="2938"/>
                  </a:lnTo>
                  <a:lnTo>
                    <a:pt x="1427" y="2905"/>
                  </a:lnTo>
                  <a:lnTo>
                    <a:pt x="1470" y="2877"/>
                  </a:lnTo>
                  <a:lnTo>
                    <a:pt x="1508" y="2852"/>
                  </a:lnTo>
                  <a:lnTo>
                    <a:pt x="1551" y="2819"/>
                  </a:lnTo>
                  <a:lnTo>
                    <a:pt x="1590" y="2791"/>
                  </a:lnTo>
                  <a:lnTo>
                    <a:pt x="1638" y="2753"/>
                  </a:lnTo>
                  <a:lnTo>
                    <a:pt x="1688" y="2720"/>
                  </a:lnTo>
                  <a:lnTo>
                    <a:pt x="1737" y="2689"/>
                  </a:lnTo>
                  <a:lnTo>
                    <a:pt x="1784" y="2655"/>
                  </a:lnTo>
                  <a:lnTo>
                    <a:pt x="1829" y="2622"/>
                  </a:lnTo>
                  <a:lnTo>
                    <a:pt x="1872" y="2591"/>
                  </a:lnTo>
                  <a:lnTo>
                    <a:pt x="1921" y="2557"/>
                  </a:lnTo>
                  <a:lnTo>
                    <a:pt x="1965" y="2520"/>
                  </a:lnTo>
                  <a:lnTo>
                    <a:pt x="2002" y="2492"/>
                  </a:lnTo>
                  <a:lnTo>
                    <a:pt x="2035" y="2470"/>
                  </a:lnTo>
                  <a:lnTo>
                    <a:pt x="2066" y="2443"/>
                  </a:lnTo>
                  <a:lnTo>
                    <a:pt x="2106" y="2416"/>
                  </a:lnTo>
                  <a:lnTo>
                    <a:pt x="2137" y="2388"/>
                  </a:lnTo>
                  <a:lnTo>
                    <a:pt x="2170" y="2366"/>
                  </a:lnTo>
                  <a:lnTo>
                    <a:pt x="2203" y="2339"/>
                  </a:lnTo>
                  <a:lnTo>
                    <a:pt x="2240" y="2317"/>
                  </a:lnTo>
                  <a:lnTo>
                    <a:pt x="2349" y="2242"/>
                  </a:lnTo>
                  <a:lnTo>
                    <a:pt x="2458" y="2159"/>
                  </a:lnTo>
                  <a:lnTo>
                    <a:pt x="2567" y="2084"/>
                  </a:lnTo>
                  <a:lnTo>
                    <a:pt x="2674" y="2008"/>
                  </a:lnTo>
                  <a:lnTo>
                    <a:pt x="2784" y="1937"/>
                  </a:lnTo>
                  <a:lnTo>
                    <a:pt x="2898" y="1860"/>
                  </a:lnTo>
                  <a:lnTo>
                    <a:pt x="3006" y="1784"/>
                  </a:lnTo>
                  <a:lnTo>
                    <a:pt x="3113" y="1708"/>
                  </a:lnTo>
                  <a:lnTo>
                    <a:pt x="3223" y="1632"/>
                  </a:lnTo>
                  <a:lnTo>
                    <a:pt x="3331" y="1550"/>
                  </a:lnTo>
                  <a:lnTo>
                    <a:pt x="3434" y="1469"/>
                  </a:lnTo>
                  <a:lnTo>
                    <a:pt x="3543" y="1387"/>
                  </a:lnTo>
                  <a:lnTo>
                    <a:pt x="3651" y="1300"/>
                  </a:lnTo>
                  <a:lnTo>
                    <a:pt x="3761" y="1213"/>
                  </a:lnTo>
                  <a:lnTo>
                    <a:pt x="3862" y="1121"/>
                  </a:lnTo>
                  <a:lnTo>
                    <a:pt x="3972" y="1028"/>
                  </a:lnTo>
                  <a:lnTo>
                    <a:pt x="4036" y="957"/>
                  </a:lnTo>
                  <a:lnTo>
                    <a:pt x="4102" y="881"/>
                  </a:lnTo>
                  <a:lnTo>
                    <a:pt x="4150" y="795"/>
                  </a:lnTo>
                  <a:lnTo>
                    <a:pt x="4194" y="702"/>
                  </a:lnTo>
                  <a:lnTo>
                    <a:pt x="4221" y="608"/>
                  </a:lnTo>
                  <a:lnTo>
                    <a:pt x="4237" y="511"/>
                  </a:lnTo>
                  <a:lnTo>
                    <a:pt x="4243" y="407"/>
                  </a:lnTo>
                  <a:lnTo>
                    <a:pt x="4231" y="309"/>
                  </a:lnTo>
                  <a:lnTo>
                    <a:pt x="4216" y="222"/>
                  </a:lnTo>
                  <a:lnTo>
                    <a:pt x="4194" y="140"/>
                  </a:lnTo>
                  <a:lnTo>
                    <a:pt x="4162" y="65"/>
                  </a:lnTo>
                  <a:lnTo>
                    <a:pt x="4117" y="0"/>
                  </a:lnTo>
                  <a:lnTo>
                    <a:pt x="3912" y="195"/>
                  </a:lnTo>
                  <a:lnTo>
                    <a:pt x="3705" y="380"/>
                  </a:lnTo>
                  <a:lnTo>
                    <a:pt x="3494" y="560"/>
                  </a:lnTo>
                  <a:lnTo>
                    <a:pt x="3282" y="733"/>
                  </a:lnTo>
                  <a:lnTo>
                    <a:pt x="3066" y="903"/>
                  </a:lnTo>
                  <a:lnTo>
                    <a:pt x="2842" y="1065"/>
                  </a:lnTo>
                  <a:lnTo>
                    <a:pt x="2625" y="1223"/>
                  </a:lnTo>
                  <a:lnTo>
                    <a:pt x="2404" y="1381"/>
                  </a:lnTo>
                  <a:lnTo>
                    <a:pt x="2180" y="1540"/>
                  </a:lnTo>
                  <a:lnTo>
                    <a:pt x="1959" y="1692"/>
                  </a:lnTo>
                  <a:lnTo>
                    <a:pt x="1731" y="1849"/>
                  </a:lnTo>
                  <a:lnTo>
                    <a:pt x="1508" y="2008"/>
                  </a:lnTo>
                  <a:lnTo>
                    <a:pt x="1286" y="2165"/>
                  </a:lnTo>
                  <a:lnTo>
                    <a:pt x="1069" y="2334"/>
                  </a:lnTo>
                  <a:lnTo>
                    <a:pt x="847" y="2502"/>
                  </a:lnTo>
                  <a:lnTo>
                    <a:pt x="630" y="2676"/>
                  </a:lnTo>
                  <a:lnTo>
                    <a:pt x="559" y="2748"/>
                  </a:lnTo>
                  <a:lnTo>
                    <a:pt x="500" y="2824"/>
                  </a:lnTo>
                  <a:lnTo>
                    <a:pt x="445" y="2911"/>
                  </a:lnTo>
                  <a:lnTo>
                    <a:pt x="402" y="3004"/>
                  </a:lnTo>
                  <a:lnTo>
                    <a:pt x="363" y="3108"/>
                  </a:lnTo>
                  <a:lnTo>
                    <a:pt x="332" y="3210"/>
                  </a:lnTo>
                  <a:lnTo>
                    <a:pt x="304" y="3314"/>
                  </a:lnTo>
                  <a:lnTo>
                    <a:pt x="276" y="3417"/>
                  </a:lnTo>
                  <a:lnTo>
                    <a:pt x="218" y="3635"/>
                  </a:lnTo>
                  <a:lnTo>
                    <a:pt x="222" y="3847"/>
                  </a:lnTo>
                  <a:lnTo>
                    <a:pt x="245" y="4048"/>
                  </a:lnTo>
                  <a:lnTo>
                    <a:pt x="239" y="4245"/>
                  </a:lnTo>
                  <a:lnTo>
                    <a:pt x="206" y="4304"/>
                  </a:lnTo>
                  <a:lnTo>
                    <a:pt x="169" y="4359"/>
                  </a:lnTo>
                  <a:lnTo>
                    <a:pt x="125" y="4408"/>
                  </a:lnTo>
                  <a:lnTo>
                    <a:pt x="82" y="4463"/>
                  </a:lnTo>
                  <a:lnTo>
                    <a:pt x="44" y="4516"/>
                  </a:lnTo>
                  <a:lnTo>
                    <a:pt x="16" y="4577"/>
                  </a:lnTo>
                  <a:lnTo>
                    <a:pt x="0" y="4642"/>
                  </a:lnTo>
                  <a:lnTo>
                    <a:pt x="6" y="4719"/>
                  </a:lnTo>
                  <a:lnTo>
                    <a:pt x="38" y="4756"/>
                  </a:lnTo>
                  <a:lnTo>
                    <a:pt x="82" y="4783"/>
                  </a:lnTo>
                  <a:lnTo>
                    <a:pt x="129" y="4793"/>
                  </a:lnTo>
                  <a:lnTo>
                    <a:pt x="185" y="4799"/>
                  </a:lnTo>
                  <a:lnTo>
                    <a:pt x="233" y="4799"/>
                  </a:lnTo>
                  <a:lnTo>
                    <a:pt x="282" y="4811"/>
                  </a:lnTo>
                  <a:lnTo>
                    <a:pt x="326" y="4833"/>
                  </a:lnTo>
                  <a:lnTo>
                    <a:pt x="359" y="4864"/>
                  </a:lnTo>
                  <a:lnTo>
                    <a:pt x="359" y="4920"/>
                  </a:lnTo>
                  <a:lnTo>
                    <a:pt x="347" y="4974"/>
                  </a:lnTo>
                  <a:lnTo>
                    <a:pt x="337" y="5024"/>
                  </a:lnTo>
                  <a:lnTo>
                    <a:pt x="342" y="5076"/>
                  </a:lnTo>
                  <a:lnTo>
                    <a:pt x="353" y="5098"/>
                  </a:lnTo>
                  <a:lnTo>
                    <a:pt x="369" y="5116"/>
                  </a:lnTo>
                  <a:lnTo>
                    <a:pt x="386" y="5126"/>
                  </a:lnTo>
                  <a:lnTo>
                    <a:pt x="412" y="5132"/>
                  </a:lnTo>
                  <a:lnTo>
                    <a:pt x="429" y="5132"/>
                  </a:lnTo>
                  <a:lnTo>
                    <a:pt x="445" y="5138"/>
                  </a:lnTo>
                  <a:lnTo>
                    <a:pt x="461" y="5148"/>
                  </a:lnTo>
                  <a:lnTo>
                    <a:pt x="473" y="5153"/>
                  </a:lnTo>
                  <a:lnTo>
                    <a:pt x="473" y="5159"/>
                  </a:lnTo>
                  <a:lnTo>
                    <a:pt x="479" y="5165"/>
                  </a:lnTo>
                  <a:lnTo>
                    <a:pt x="483" y="5175"/>
                  </a:lnTo>
                  <a:lnTo>
                    <a:pt x="483" y="5186"/>
                  </a:lnTo>
                  <a:lnTo>
                    <a:pt x="467" y="5202"/>
                  </a:lnTo>
                  <a:lnTo>
                    <a:pt x="456" y="5224"/>
                  </a:lnTo>
                  <a:lnTo>
                    <a:pt x="445" y="5252"/>
                  </a:lnTo>
                  <a:lnTo>
                    <a:pt x="445" y="5284"/>
                  </a:lnTo>
                  <a:lnTo>
                    <a:pt x="479" y="5328"/>
                  </a:lnTo>
                  <a:lnTo>
                    <a:pt x="526" y="5356"/>
                  </a:lnTo>
                  <a:lnTo>
                    <a:pt x="570" y="5387"/>
                  </a:lnTo>
                  <a:lnTo>
                    <a:pt x="592" y="5437"/>
                  </a:lnTo>
                  <a:lnTo>
                    <a:pt x="586" y="5501"/>
                  </a:lnTo>
                  <a:lnTo>
                    <a:pt x="574" y="5562"/>
                  </a:lnTo>
                  <a:lnTo>
                    <a:pt x="564" y="5627"/>
                  </a:lnTo>
                  <a:lnTo>
                    <a:pt x="570" y="5692"/>
                  </a:lnTo>
                  <a:lnTo>
                    <a:pt x="586" y="5757"/>
                  </a:lnTo>
                  <a:lnTo>
                    <a:pt x="614" y="5812"/>
                  </a:lnTo>
                  <a:lnTo>
                    <a:pt x="651" y="5861"/>
                  </a:lnTo>
                  <a:lnTo>
                    <a:pt x="700" y="5910"/>
                  </a:lnTo>
                  <a:lnTo>
                    <a:pt x="835" y="5948"/>
                  </a:lnTo>
                  <a:lnTo>
                    <a:pt x="976" y="5964"/>
                  </a:lnTo>
                  <a:lnTo>
                    <a:pt x="1123" y="5970"/>
                  </a:lnTo>
                  <a:lnTo>
                    <a:pt x="1270" y="5964"/>
                  </a:lnTo>
                  <a:lnTo>
                    <a:pt x="1421" y="5948"/>
                  </a:lnTo>
                  <a:lnTo>
                    <a:pt x="1568" y="5921"/>
                  </a:lnTo>
                  <a:lnTo>
                    <a:pt x="1720" y="5898"/>
                  </a:lnTo>
                  <a:lnTo>
                    <a:pt x="1866" y="5877"/>
                  </a:lnTo>
                  <a:lnTo>
                    <a:pt x="2013" y="5856"/>
                  </a:lnTo>
                  <a:lnTo>
                    <a:pt x="2159" y="5845"/>
                  </a:lnTo>
                  <a:lnTo>
                    <a:pt x="2300" y="5845"/>
                  </a:lnTo>
                  <a:lnTo>
                    <a:pt x="2441" y="5861"/>
                  </a:lnTo>
                  <a:lnTo>
                    <a:pt x="2572" y="5893"/>
                  </a:lnTo>
                  <a:lnTo>
                    <a:pt x="2702" y="5948"/>
                  </a:lnTo>
                  <a:lnTo>
                    <a:pt x="2827" y="6025"/>
                  </a:lnTo>
                  <a:lnTo>
                    <a:pt x="2941" y="6127"/>
                  </a:lnTo>
                  <a:lnTo>
                    <a:pt x="3033" y="6176"/>
                  </a:lnTo>
                  <a:lnTo>
                    <a:pt x="3125" y="6231"/>
                  </a:lnTo>
                  <a:lnTo>
                    <a:pt x="3223" y="6280"/>
                  </a:lnTo>
                  <a:lnTo>
                    <a:pt x="3326" y="6324"/>
                  </a:lnTo>
                  <a:lnTo>
                    <a:pt x="3429" y="6367"/>
                  </a:lnTo>
                  <a:lnTo>
                    <a:pt x="3537" y="6400"/>
                  </a:lnTo>
                  <a:lnTo>
                    <a:pt x="3647" y="6428"/>
                  </a:lnTo>
                  <a:lnTo>
                    <a:pt x="3761" y="6449"/>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69" name="Freeform 45"/>
            <p:cNvSpPr>
              <a:spLocks/>
            </p:cNvSpPr>
            <p:nvPr userDrawn="1"/>
          </p:nvSpPr>
          <p:spPr bwMode="auto">
            <a:xfrm>
              <a:off x="1108" y="3314"/>
              <a:ext cx="43" cy="40"/>
            </a:xfrm>
            <a:custGeom>
              <a:avLst/>
              <a:gdLst/>
              <a:ahLst/>
              <a:cxnLst>
                <a:cxn ang="0">
                  <a:pos x="449" y="697"/>
                </a:cxn>
                <a:cxn ang="0">
                  <a:pos x="455" y="685"/>
                </a:cxn>
                <a:cxn ang="0">
                  <a:pos x="385" y="691"/>
                </a:cxn>
                <a:cxn ang="0">
                  <a:pos x="313" y="681"/>
                </a:cxn>
                <a:cxn ang="0">
                  <a:pos x="271" y="621"/>
                </a:cxn>
                <a:cxn ang="0">
                  <a:pos x="239" y="561"/>
                </a:cxn>
                <a:cxn ang="0">
                  <a:pos x="335" y="469"/>
                </a:cxn>
                <a:cxn ang="0">
                  <a:pos x="455" y="392"/>
                </a:cxn>
                <a:cxn ang="0">
                  <a:pos x="586" y="322"/>
                </a:cxn>
                <a:cxn ang="0">
                  <a:pos x="706" y="245"/>
                </a:cxn>
                <a:cxn ang="0">
                  <a:pos x="737" y="240"/>
                </a:cxn>
                <a:cxn ang="0">
                  <a:pos x="770" y="245"/>
                </a:cxn>
                <a:cxn ang="0">
                  <a:pos x="791" y="272"/>
                </a:cxn>
                <a:cxn ang="0">
                  <a:pos x="823" y="293"/>
                </a:cxn>
                <a:cxn ang="0">
                  <a:pos x="835" y="293"/>
                </a:cxn>
                <a:cxn ang="0">
                  <a:pos x="677" y="6"/>
                </a:cxn>
                <a:cxn ang="0">
                  <a:pos x="672" y="0"/>
                </a:cxn>
                <a:cxn ang="0">
                  <a:pos x="660" y="6"/>
                </a:cxn>
                <a:cxn ang="0">
                  <a:pos x="660" y="131"/>
                </a:cxn>
                <a:cxn ang="0">
                  <a:pos x="623" y="169"/>
                </a:cxn>
                <a:cxn ang="0">
                  <a:pos x="574" y="195"/>
                </a:cxn>
                <a:cxn ang="0">
                  <a:pos x="519" y="229"/>
                </a:cxn>
                <a:cxn ang="0">
                  <a:pos x="455" y="266"/>
                </a:cxn>
                <a:cxn ang="0">
                  <a:pos x="374" y="316"/>
                </a:cxn>
                <a:cxn ang="0">
                  <a:pos x="292" y="365"/>
                </a:cxn>
                <a:cxn ang="0">
                  <a:pos x="211" y="407"/>
                </a:cxn>
                <a:cxn ang="0">
                  <a:pos x="135" y="403"/>
                </a:cxn>
                <a:cxn ang="0">
                  <a:pos x="98" y="333"/>
                </a:cxn>
                <a:cxn ang="0">
                  <a:pos x="86" y="262"/>
                </a:cxn>
                <a:cxn ang="0">
                  <a:pos x="129" y="213"/>
                </a:cxn>
                <a:cxn ang="0">
                  <a:pos x="147" y="174"/>
                </a:cxn>
                <a:cxn ang="0">
                  <a:pos x="135" y="169"/>
                </a:cxn>
                <a:cxn ang="0">
                  <a:pos x="0" y="272"/>
                </a:cxn>
                <a:cxn ang="0">
                  <a:pos x="303" y="779"/>
                </a:cxn>
              </a:cxnLst>
              <a:rect l="0" t="0" r="r" b="b"/>
              <a:pathLst>
                <a:path w="841" h="779">
                  <a:moveTo>
                    <a:pt x="303" y="779"/>
                  </a:moveTo>
                  <a:lnTo>
                    <a:pt x="449" y="697"/>
                  </a:lnTo>
                  <a:lnTo>
                    <a:pt x="455" y="691"/>
                  </a:lnTo>
                  <a:lnTo>
                    <a:pt x="455" y="685"/>
                  </a:lnTo>
                  <a:lnTo>
                    <a:pt x="423" y="681"/>
                  </a:lnTo>
                  <a:lnTo>
                    <a:pt x="385" y="691"/>
                  </a:lnTo>
                  <a:lnTo>
                    <a:pt x="346" y="697"/>
                  </a:lnTo>
                  <a:lnTo>
                    <a:pt x="313" y="681"/>
                  </a:lnTo>
                  <a:lnTo>
                    <a:pt x="286" y="648"/>
                  </a:lnTo>
                  <a:lnTo>
                    <a:pt x="271" y="621"/>
                  </a:lnTo>
                  <a:lnTo>
                    <a:pt x="255" y="593"/>
                  </a:lnTo>
                  <a:lnTo>
                    <a:pt x="239" y="561"/>
                  </a:lnTo>
                  <a:lnTo>
                    <a:pt x="286" y="511"/>
                  </a:lnTo>
                  <a:lnTo>
                    <a:pt x="335" y="469"/>
                  </a:lnTo>
                  <a:lnTo>
                    <a:pt x="396" y="430"/>
                  </a:lnTo>
                  <a:lnTo>
                    <a:pt x="455" y="392"/>
                  </a:lnTo>
                  <a:lnTo>
                    <a:pt x="519" y="359"/>
                  </a:lnTo>
                  <a:lnTo>
                    <a:pt x="586" y="322"/>
                  </a:lnTo>
                  <a:lnTo>
                    <a:pt x="644" y="283"/>
                  </a:lnTo>
                  <a:lnTo>
                    <a:pt x="706" y="245"/>
                  </a:lnTo>
                  <a:lnTo>
                    <a:pt x="721" y="240"/>
                  </a:lnTo>
                  <a:lnTo>
                    <a:pt x="737" y="240"/>
                  </a:lnTo>
                  <a:lnTo>
                    <a:pt x="753" y="240"/>
                  </a:lnTo>
                  <a:lnTo>
                    <a:pt x="770" y="245"/>
                  </a:lnTo>
                  <a:lnTo>
                    <a:pt x="780" y="256"/>
                  </a:lnTo>
                  <a:lnTo>
                    <a:pt x="791" y="272"/>
                  </a:lnTo>
                  <a:lnTo>
                    <a:pt x="807" y="288"/>
                  </a:lnTo>
                  <a:lnTo>
                    <a:pt x="823" y="293"/>
                  </a:lnTo>
                  <a:lnTo>
                    <a:pt x="830" y="293"/>
                  </a:lnTo>
                  <a:lnTo>
                    <a:pt x="835" y="293"/>
                  </a:lnTo>
                  <a:lnTo>
                    <a:pt x="841" y="293"/>
                  </a:lnTo>
                  <a:lnTo>
                    <a:pt x="677" y="6"/>
                  </a:lnTo>
                  <a:lnTo>
                    <a:pt x="677" y="0"/>
                  </a:lnTo>
                  <a:lnTo>
                    <a:pt x="672" y="0"/>
                  </a:lnTo>
                  <a:lnTo>
                    <a:pt x="666" y="0"/>
                  </a:lnTo>
                  <a:lnTo>
                    <a:pt x="660" y="6"/>
                  </a:lnTo>
                  <a:lnTo>
                    <a:pt x="677" y="103"/>
                  </a:lnTo>
                  <a:lnTo>
                    <a:pt x="660" y="131"/>
                  </a:lnTo>
                  <a:lnTo>
                    <a:pt x="644" y="152"/>
                  </a:lnTo>
                  <a:lnTo>
                    <a:pt x="623" y="169"/>
                  </a:lnTo>
                  <a:lnTo>
                    <a:pt x="596" y="179"/>
                  </a:lnTo>
                  <a:lnTo>
                    <a:pt x="574" y="195"/>
                  </a:lnTo>
                  <a:lnTo>
                    <a:pt x="547" y="213"/>
                  </a:lnTo>
                  <a:lnTo>
                    <a:pt x="519" y="229"/>
                  </a:lnTo>
                  <a:lnTo>
                    <a:pt x="498" y="245"/>
                  </a:lnTo>
                  <a:lnTo>
                    <a:pt x="455" y="266"/>
                  </a:lnTo>
                  <a:lnTo>
                    <a:pt x="412" y="293"/>
                  </a:lnTo>
                  <a:lnTo>
                    <a:pt x="374" y="316"/>
                  </a:lnTo>
                  <a:lnTo>
                    <a:pt x="335" y="343"/>
                  </a:lnTo>
                  <a:lnTo>
                    <a:pt x="292" y="365"/>
                  </a:lnTo>
                  <a:lnTo>
                    <a:pt x="255" y="386"/>
                  </a:lnTo>
                  <a:lnTo>
                    <a:pt x="211" y="407"/>
                  </a:lnTo>
                  <a:lnTo>
                    <a:pt x="168" y="426"/>
                  </a:lnTo>
                  <a:lnTo>
                    <a:pt x="135" y="403"/>
                  </a:lnTo>
                  <a:lnTo>
                    <a:pt x="114" y="370"/>
                  </a:lnTo>
                  <a:lnTo>
                    <a:pt x="98" y="333"/>
                  </a:lnTo>
                  <a:lnTo>
                    <a:pt x="75" y="293"/>
                  </a:lnTo>
                  <a:lnTo>
                    <a:pt x="86" y="262"/>
                  </a:lnTo>
                  <a:lnTo>
                    <a:pt x="108" y="235"/>
                  </a:lnTo>
                  <a:lnTo>
                    <a:pt x="129" y="213"/>
                  </a:lnTo>
                  <a:lnTo>
                    <a:pt x="147" y="179"/>
                  </a:lnTo>
                  <a:lnTo>
                    <a:pt x="147" y="174"/>
                  </a:lnTo>
                  <a:lnTo>
                    <a:pt x="141" y="169"/>
                  </a:lnTo>
                  <a:lnTo>
                    <a:pt x="135" y="169"/>
                  </a:lnTo>
                  <a:lnTo>
                    <a:pt x="129" y="164"/>
                  </a:lnTo>
                  <a:lnTo>
                    <a:pt x="0" y="272"/>
                  </a:lnTo>
                  <a:lnTo>
                    <a:pt x="298" y="779"/>
                  </a:lnTo>
                  <a:lnTo>
                    <a:pt x="303" y="779"/>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70" name="Freeform 46"/>
            <p:cNvSpPr>
              <a:spLocks noEditPoints="1"/>
            </p:cNvSpPr>
            <p:nvPr userDrawn="1"/>
          </p:nvSpPr>
          <p:spPr bwMode="auto">
            <a:xfrm>
              <a:off x="1085" y="3263"/>
              <a:ext cx="39" cy="36"/>
            </a:xfrm>
            <a:custGeom>
              <a:avLst/>
              <a:gdLst/>
              <a:ahLst/>
              <a:cxnLst>
                <a:cxn ang="0">
                  <a:pos x="380" y="718"/>
                </a:cxn>
                <a:cxn ang="0">
                  <a:pos x="483" y="685"/>
                </a:cxn>
                <a:cxn ang="0">
                  <a:pos x="571" y="641"/>
                </a:cxn>
                <a:cxn ang="0">
                  <a:pos x="651" y="582"/>
                </a:cxn>
                <a:cxn ang="0">
                  <a:pos x="734" y="484"/>
                </a:cxn>
                <a:cxn ang="0">
                  <a:pos x="771" y="330"/>
                </a:cxn>
                <a:cxn ang="0">
                  <a:pos x="744" y="211"/>
                </a:cxn>
                <a:cxn ang="0">
                  <a:pos x="706" y="140"/>
                </a:cxn>
                <a:cxn ang="0">
                  <a:pos x="657" y="81"/>
                </a:cxn>
                <a:cxn ang="0">
                  <a:pos x="592" y="31"/>
                </a:cxn>
                <a:cxn ang="0">
                  <a:pos x="500" y="0"/>
                </a:cxn>
                <a:cxn ang="0">
                  <a:pos x="386" y="4"/>
                </a:cxn>
                <a:cxn ang="0">
                  <a:pos x="277" y="37"/>
                </a:cxn>
                <a:cxn ang="0">
                  <a:pos x="179" y="87"/>
                </a:cxn>
                <a:cxn ang="0">
                  <a:pos x="71" y="179"/>
                </a:cxn>
                <a:cxn ang="0">
                  <a:pos x="6" y="336"/>
                </a:cxn>
                <a:cxn ang="0">
                  <a:pos x="12" y="467"/>
                </a:cxn>
                <a:cxn ang="0">
                  <a:pos x="43" y="543"/>
                </a:cxn>
                <a:cxn ang="0">
                  <a:pos x="86" y="608"/>
                </a:cxn>
                <a:cxn ang="0">
                  <a:pos x="147" y="663"/>
                </a:cxn>
                <a:cxn ang="0">
                  <a:pos x="223" y="696"/>
                </a:cxn>
                <a:cxn ang="0">
                  <a:pos x="293" y="712"/>
                </a:cxn>
                <a:cxn ang="0">
                  <a:pos x="261" y="604"/>
                </a:cxn>
                <a:cxn ang="0">
                  <a:pos x="380" y="577"/>
                </a:cxn>
                <a:cxn ang="0">
                  <a:pos x="488" y="533"/>
                </a:cxn>
                <a:cxn ang="0">
                  <a:pos x="581" y="467"/>
                </a:cxn>
                <a:cxn ang="0">
                  <a:pos x="657" y="380"/>
                </a:cxn>
                <a:cxn ang="0">
                  <a:pos x="700" y="282"/>
                </a:cxn>
                <a:cxn ang="0">
                  <a:pos x="678" y="189"/>
                </a:cxn>
                <a:cxn ang="0">
                  <a:pos x="672" y="179"/>
                </a:cxn>
                <a:cxn ang="0">
                  <a:pos x="667" y="168"/>
                </a:cxn>
                <a:cxn ang="0">
                  <a:pos x="602" y="118"/>
                </a:cxn>
                <a:cxn ang="0">
                  <a:pos x="521" y="108"/>
                </a:cxn>
                <a:cxn ang="0">
                  <a:pos x="440" y="118"/>
                </a:cxn>
                <a:cxn ang="0">
                  <a:pos x="359" y="146"/>
                </a:cxn>
                <a:cxn ang="0">
                  <a:pos x="271" y="189"/>
                </a:cxn>
                <a:cxn ang="0">
                  <a:pos x="190" y="244"/>
                </a:cxn>
                <a:cxn ang="0">
                  <a:pos x="126" y="309"/>
                </a:cxn>
                <a:cxn ang="0">
                  <a:pos x="71" y="391"/>
                </a:cxn>
                <a:cxn ang="0">
                  <a:pos x="71" y="484"/>
                </a:cxn>
                <a:cxn ang="0">
                  <a:pos x="114" y="561"/>
                </a:cxn>
                <a:cxn ang="0">
                  <a:pos x="185" y="592"/>
                </a:cxn>
                <a:cxn ang="0">
                  <a:pos x="261" y="604"/>
                </a:cxn>
              </a:cxnLst>
              <a:rect l="0" t="0" r="r" b="b"/>
              <a:pathLst>
                <a:path w="771" h="723">
                  <a:moveTo>
                    <a:pt x="326" y="723"/>
                  </a:moveTo>
                  <a:lnTo>
                    <a:pt x="380" y="718"/>
                  </a:lnTo>
                  <a:lnTo>
                    <a:pt x="434" y="701"/>
                  </a:lnTo>
                  <a:lnTo>
                    <a:pt x="483" y="685"/>
                  </a:lnTo>
                  <a:lnTo>
                    <a:pt x="526" y="669"/>
                  </a:lnTo>
                  <a:lnTo>
                    <a:pt x="571" y="641"/>
                  </a:lnTo>
                  <a:lnTo>
                    <a:pt x="614" y="614"/>
                  </a:lnTo>
                  <a:lnTo>
                    <a:pt x="651" y="582"/>
                  </a:lnTo>
                  <a:lnTo>
                    <a:pt x="688" y="549"/>
                  </a:lnTo>
                  <a:lnTo>
                    <a:pt x="734" y="484"/>
                  </a:lnTo>
                  <a:lnTo>
                    <a:pt x="759" y="407"/>
                  </a:lnTo>
                  <a:lnTo>
                    <a:pt x="771" y="330"/>
                  </a:lnTo>
                  <a:lnTo>
                    <a:pt x="759" y="250"/>
                  </a:lnTo>
                  <a:lnTo>
                    <a:pt x="744" y="211"/>
                  </a:lnTo>
                  <a:lnTo>
                    <a:pt x="728" y="173"/>
                  </a:lnTo>
                  <a:lnTo>
                    <a:pt x="706" y="140"/>
                  </a:lnTo>
                  <a:lnTo>
                    <a:pt x="684" y="108"/>
                  </a:lnTo>
                  <a:lnTo>
                    <a:pt x="657" y="81"/>
                  </a:lnTo>
                  <a:lnTo>
                    <a:pt x="624" y="54"/>
                  </a:lnTo>
                  <a:lnTo>
                    <a:pt x="592" y="31"/>
                  </a:lnTo>
                  <a:lnTo>
                    <a:pt x="559" y="16"/>
                  </a:lnTo>
                  <a:lnTo>
                    <a:pt x="500" y="0"/>
                  </a:lnTo>
                  <a:lnTo>
                    <a:pt x="445" y="0"/>
                  </a:lnTo>
                  <a:lnTo>
                    <a:pt x="386" y="4"/>
                  </a:lnTo>
                  <a:lnTo>
                    <a:pt x="331" y="16"/>
                  </a:lnTo>
                  <a:lnTo>
                    <a:pt x="277" y="37"/>
                  </a:lnTo>
                  <a:lnTo>
                    <a:pt x="223" y="59"/>
                  </a:lnTo>
                  <a:lnTo>
                    <a:pt x="179" y="87"/>
                  </a:lnTo>
                  <a:lnTo>
                    <a:pt x="136" y="114"/>
                  </a:lnTo>
                  <a:lnTo>
                    <a:pt x="71" y="179"/>
                  </a:lnTo>
                  <a:lnTo>
                    <a:pt x="28" y="256"/>
                  </a:lnTo>
                  <a:lnTo>
                    <a:pt x="6" y="336"/>
                  </a:lnTo>
                  <a:lnTo>
                    <a:pt x="0" y="423"/>
                  </a:lnTo>
                  <a:lnTo>
                    <a:pt x="12" y="467"/>
                  </a:lnTo>
                  <a:lnTo>
                    <a:pt x="28" y="505"/>
                  </a:lnTo>
                  <a:lnTo>
                    <a:pt x="43" y="543"/>
                  </a:lnTo>
                  <a:lnTo>
                    <a:pt x="65" y="577"/>
                  </a:lnTo>
                  <a:lnTo>
                    <a:pt x="86" y="608"/>
                  </a:lnTo>
                  <a:lnTo>
                    <a:pt x="114" y="635"/>
                  </a:lnTo>
                  <a:lnTo>
                    <a:pt x="147" y="663"/>
                  </a:lnTo>
                  <a:lnTo>
                    <a:pt x="185" y="685"/>
                  </a:lnTo>
                  <a:lnTo>
                    <a:pt x="223" y="696"/>
                  </a:lnTo>
                  <a:lnTo>
                    <a:pt x="256" y="701"/>
                  </a:lnTo>
                  <a:lnTo>
                    <a:pt x="293" y="712"/>
                  </a:lnTo>
                  <a:lnTo>
                    <a:pt x="326" y="723"/>
                  </a:lnTo>
                  <a:close/>
                  <a:moveTo>
                    <a:pt x="261" y="604"/>
                  </a:moveTo>
                  <a:lnTo>
                    <a:pt x="320" y="592"/>
                  </a:lnTo>
                  <a:lnTo>
                    <a:pt x="380" y="577"/>
                  </a:lnTo>
                  <a:lnTo>
                    <a:pt x="434" y="555"/>
                  </a:lnTo>
                  <a:lnTo>
                    <a:pt x="488" y="533"/>
                  </a:lnTo>
                  <a:lnTo>
                    <a:pt x="537" y="500"/>
                  </a:lnTo>
                  <a:lnTo>
                    <a:pt x="581" y="467"/>
                  </a:lnTo>
                  <a:lnTo>
                    <a:pt x="624" y="423"/>
                  </a:lnTo>
                  <a:lnTo>
                    <a:pt x="657" y="380"/>
                  </a:lnTo>
                  <a:lnTo>
                    <a:pt x="684" y="330"/>
                  </a:lnTo>
                  <a:lnTo>
                    <a:pt x="700" y="282"/>
                  </a:lnTo>
                  <a:lnTo>
                    <a:pt x="694" y="238"/>
                  </a:lnTo>
                  <a:lnTo>
                    <a:pt x="678" y="189"/>
                  </a:lnTo>
                  <a:lnTo>
                    <a:pt x="678" y="185"/>
                  </a:lnTo>
                  <a:lnTo>
                    <a:pt x="672" y="179"/>
                  </a:lnTo>
                  <a:lnTo>
                    <a:pt x="672" y="173"/>
                  </a:lnTo>
                  <a:lnTo>
                    <a:pt x="667" y="168"/>
                  </a:lnTo>
                  <a:lnTo>
                    <a:pt x="635" y="140"/>
                  </a:lnTo>
                  <a:lnTo>
                    <a:pt x="602" y="118"/>
                  </a:lnTo>
                  <a:lnTo>
                    <a:pt x="565" y="108"/>
                  </a:lnTo>
                  <a:lnTo>
                    <a:pt x="521" y="108"/>
                  </a:lnTo>
                  <a:lnTo>
                    <a:pt x="483" y="108"/>
                  </a:lnTo>
                  <a:lnTo>
                    <a:pt x="440" y="118"/>
                  </a:lnTo>
                  <a:lnTo>
                    <a:pt x="396" y="130"/>
                  </a:lnTo>
                  <a:lnTo>
                    <a:pt x="359" y="146"/>
                  </a:lnTo>
                  <a:lnTo>
                    <a:pt x="316" y="168"/>
                  </a:lnTo>
                  <a:lnTo>
                    <a:pt x="271" y="189"/>
                  </a:lnTo>
                  <a:lnTo>
                    <a:pt x="233" y="211"/>
                  </a:lnTo>
                  <a:lnTo>
                    <a:pt x="190" y="244"/>
                  </a:lnTo>
                  <a:lnTo>
                    <a:pt x="157" y="272"/>
                  </a:lnTo>
                  <a:lnTo>
                    <a:pt x="126" y="309"/>
                  </a:lnTo>
                  <a:lnTo>
                    <a:pt x="92" y="349"/>
                  </a:lnTo>
                  <a:lnTo>
                    <a:pt x="71" y="391"/>
                  </a:lnTo>
                  <a:lnTo>
                    <a:pt x="65" y="434"/>
                  </a:lnTo>
                  <a:lnTo>
                    <a:pt x="71" y="484"/>
                  </a:lnTo>
                  <a:lnTo>
                    <a:pt x="86" y="521"/>
                  </a:lnTo>
                  <a:lnTo>
                    <a:pt x="114" y="561"/>
                  </a:lnTo>
                  <a:lnTo>
                    <a:pt x="147" y="582"/>
                  </a:lnTo>
                  <a:lnTo>
                    <a:pt x="185" y="592"/>
                  </a:lnTo>
                  <a:lnTo>
                    <a:pt x="223" y="598"/>
                  </a:lnTo>
                  <a:lnTo>
                    <a:pt x="261" y="604"/>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71" name="Freeform 47"/>
            <p:cNvSpPr>
              <a:spLocks/>
            </p:cNvSpPr>
            <p:nvPr userDrawn="1"/>
          </p:nvSpPr>
          <p:spPr bwMode="auto">
            <a:xfrm>
              <a:off x="1315" y="2865"/>
              <a:ext cx="466" cy="402"/>
            </a:xfrm>
            <a:custGeom>
              <a:avLst/>
              <a:gdLst/>
              <a:ahLst/>
              <a:cxnLst>
                <a:cxn ang="0">
                  <a:pos x="125" y="7989"/>
                </a:cxn>
                <a:cxn ang="0">
                  <a:pos x="239" y="7875"/>
                </a:cxn>
                <a:cxn ang="0">
                  <a:pos x="674" y="7838"/>
                </a:cxn>
                <a:cxn ang="0">
                  <a:pos x="1433" y="7913"/>
                </a:cxn>
                <a:cxn ang="0">
                  <a:pos x="2187" y="7952"/>
                </a:cxn>
                <a:cxn ang="0">
                  <a:pos x="2860" y="7777"/>
                </a:cxn>
                <a:cxn ang="0">
                  <a:pos x="3370" y="7228"/>
                </a:cxn>
                <a:cxn ang="0">
                  <a:pos x="3591" y="6438"/>
                </a:cxn>
                <a:cxn ang="0">
                  <a:pos x="3788" y="5670"/>
                </a:cxn>
                <a:cxn ang="0">
                  <a:pos x="4123" y="5056"/>
                </a:cxn>
                <a:cxn ang="0">
                  <a:pos x="4607" y="4583"/>
                </a:cxn>
                <a:cxn ang="0">
                  <a:pos x="5160" y="4192"/>
                </a:cxn>
                <a:cxn ang="0">
                  <a:pos x="5599" y="3887"/>
                </a:cxn>
                <a:cxn ang="0">
                  <a:pos x="5924" y="3656"/>
                </a:cxn>
                <a:cxn ang="0">
                  <a:pos x="6244" y="3422"/>
                </a:cxn>
                <a:cxn ang="0">
                  <a:pos x="6559" y="3189"/>
                </a:cxn>
                <a:cxn ang="0">
                  <a:pos x="7048" y="2797"/>
                </a:cxn>
                <a:cxn ang="0">
                  <a:pos x="7785" y="2297"/>
                </a:cxn>
                <a:cxn ang="0">
                  <a:pos x="8512" y="1774"/>
                </a:cxn>
                <a:cxn ang="0">
                  <a:pos x="9120" y="1126"/>
                </a:cxn>
                <a:cxn ang="0">
                  <a:pos x="9348" y="534"/>
                </a:cxn>
                <a:cxn ang="0">
                  <a:pos x="9228" y="201"/>
                </a:cxn>
                <a:cxn ang="0">
                  <a:pos x="9050" y="28"/>
                </a:cxn>
                <a:cxn ang="0">
                  <a:pos x="8973" y="0"/>
                </a:cxn>
                <a:cxn ang="0">
                  <a:pos x="8860" y="320"/>
                </a:cxn>
                <a:cxn ang="0">
                  <a:pos x="8637" y="669"/>
                </a:cxn>
                <a:cxn ang="0">
                  <a:pos x="8230" y="1078"/>
                </a:cxn>
                <a:cxn ang="0">
                  <a:pos x="7763" y="1454"/>
                </a:cxn>
                <a:cxn ang="0">
                  <a:pos x="7292" y="1801"/>
                </a:cxn>
                <a:cxn ang="0">
                  <a:pos x="6820" y="2150"/>
                </a:cxn>
                <a:cxn ang="0">
                  <a:pos x="6532" y="2357"/>
                </a:cxn>
                <a:cxn ang="0">
                  <a:pos x="6315" y="2514"/>
                </a:cxn>
                <a:cxn ang="0">
                  <a:pos x="6104" y="2673"/>
                </a:cxn>
                <a:cxn ang="0">
                  <a:pos x="5887" y="2830"/>
                </a:cxn>
                <a:cxn ang="0">
                  <a:pos x="5659" y="2999"/>
                </a:cxn>
                <a:cxn ang="0">
                  <a:pos x="5427" y="3163"/>
                </a:cxn>
                <a:cxn ang="0">
                  <a:pos x="5197" y="3330"/>
                </a:cxn>
                <a:cxn ang="0">
                  <a:pos x="4970" y="3499"/>
                </a:cxn>
                <a:cxn ang="0">
                  <a:pos x="4536" y="3816"/>
                </a:cxn>
                <a:cxn ang="0">
                  <a:pos x="4009" y="4186"/>
                </a:cxn>
                <a:cxn ang="0">
                  <a:pos x="3542" y="4615"/>
                </a:cxn>
                <a:cxn ang="0">
                  <a:pos x="3213" y="5176"/>
                </a:cxn>
                <a:cxn ang="0">
                  <a:pos x="2952" y="6058"/>
                </a:cxn>
                <a:cxn ang="0">
                  <a:pos x="2691" y="7010"/>
                </a:cxn>
                <a:cxn ang="0">
                  <a:pos x="2149" y="7244"/>
                </a:cxn>
                <a:cxn ang="0">
                  <a:pos x="1563" y="7189"/>
                </a:cxn>
                <a:cxn ang="0">
                  <a:pos x="976" y="7136"/>
                </a:cxn>
                <a:cxn ang="0">
                  <a:pos x="417" y="7211"/>
                </a:cxn>
                <a:cxn ang="0">
                  <a:pos x="92" y="7512"/>
                </a:cxn>
                <a:cxn ang="0">
                  <a:pos x="5" y="7925"/>
                </a:cxn>
                <a:cxn ang="0">
                  <a:pos x="12" y="8050"/>
                </a:cxn>
              </a:cxnLst>
              <a:rect l="0" t="0" r="r" b="b"/>
              <a:pathLst>
                <a:path w="9348" h="8072">
                  <a:moveTo>
                    <a:pt x="55" y="8072"/>
                  </a:moveTo>
                  <a:lnTo>
                    <a:pt x="88" y="8060"/>
                  </a:lnTo>
                  <a:lnTo>
                    <a:pt x="104" y="8023"/>
                  </a:lnTo>
                  <a:lnTo>
                    <a:pt x="125" y="7989"/>
                  </a:lnTo>
                  <a:lnTo>
                    <a:pt x="146" y="7958"/>
                  </a:lnTo>
                  <a:lnTo>
                    <a:pt x="175" y="7925"/>
                  </a:lnTo>
                  <a:lnTo>
                    <a:pt x="202" y="7897"/>
                  </a:lnTo>
                  <a:lnTo>
                    <a:pt x="239" y="7875"/>
                  </a:lnTo>
                  <a:lnTo>
                    <a:pt x="272" y="7854"/>
                  </a:lnTo>
                  <a:lnTo>
                    <a:pt x="316" y="7842"/>
                  </a:lnTo>
                  <a:lnTo>
                    <a:pt x="494" y="7838"/>
                  </a:lnTo>
                  <a:lnTo>
                    <a:pt x="674" y="7838"/>
                  </a:lnTo>
                  <a:lnTo>
                    <a:pt x="862" y="7854"/>
                  </a:lnTo>
                  <a:lnTo>
                    <a:pt x="1052" y="7870"/>
                  </a:lnTo>
                  <a:lnTo>
                    <a:pt x="1243" y="7891"/>
                  </a:lnTo>
                  <a:lnTo>
                    <a:pt x="1433" y="7913"/>
                  </a:lnTo>
                  <a:lnTo>
                    <a:pt x="1628" y="7935"/>
                  </a:lnTo>
                  <a:lnTo>
                    <a:pt x="1818" y="7952"/>
                  </a:lnTo>
                  <a:lnTo>
                    <a:pt x="2003" y="7958"/>
                  </a:lnTo>
                  <a:lnTo>
                    <a:pt x="2187" y="7952"/>
                  </a:lnTo>
                  <a:lnTo>
                    <a:pt x="2366" y="7935"/>
                  </a:lnTo>
                  <a:lnTo>
                    <a:pt x="2538" y="7903"/>
                  </a:lnTo>
                  <a:lnTo>
                    <a:pt x="2702" y="7848"/>
                  </a:lnTo>
                  <a:lnTo>
                    <a:pt x="2860" y="7777"/>
                  </a:lnTo>
                  <a:lnTo>
                    <a:pt x="3012" y="7674"/>
                  </a:lnTo>
                  <a:lnTo>
                    <a:pt x="3146" y="7549"/>
                  </a:lnTo>
                  <a:lnTo>
                    <a:pt x="3272" y="7396"/>
                  </a:lnTo>
                  <a:lnTo>
                    <a:pt x="3370" y="7228"/>
                  </a:lnTo>
                  <a:lnTo>
                    <a:pt x="3440" y="7043"/>
                  </a:lnTo>
                  <a:lnTo>
                    <a:pt x="3500" y="6847"/>
                  </a:lnTo>
                  <a:lnTo>
                    <a:pt x="3542" y="6646"/>
                  </a:lnTo>
                  <a:lnTo>
                    <a:pt x="3591" y="6438"/>
                  </a:lnTo>
                  <a:lnTo>
                    <a:pt x="3635" y="6237"/>
                  </a:lnTo>
                  <a:lnTo>
                    <a:pt x="3695" y="6046"/>
                  </a:lnTo>
                  <a:lnTo>
                    <a:pt x="3732" y="5851"/>
                  </a:lnTo>
                  <a:lnTo>
                    <a:pt x="3788" y="5670"/>
                  </a:lnTo>
                  <a:lnTo>
                    <a:pt x="3852" y="5498"/>
                  </a:lnTo>
                  <a:lnTo>
                    <a:pt x="3935" y="5338"/>
                  </a:lnTo>
                  <a:lnTo>
                    <a:pt x="4026" y="5193"/>
                  </a:lnTo>
                  <a:lnTo>
                    <a:pt x="4123" y="5056"/>
                  </a:lnTo>
                  <a:lnTo>
                    <a:pt x="4238" y="4925"/>
                  </a:lnTo>
                  <a:lnTo>
                    <a:pt x="4357" y="4805"/>
                  </a:lnTo>
                  <a:lnTo>
                    <a:pt x="4475" y="4691"/>
                  </a:lnTo>
                  <a:lnTo>
                    <a:pt x="4607" y="4583"/>
                  </a:lnTo>
                  <a:lnTo>
                    <a:pt x="4742" y="4479"/>
                  </a:lnTo>
                  <a:lnTo>
                    <a:pt x="4883" y="4381"/>
                  </a:lnTo>
                  <a:lnTo>
                    <a:pt x="5019" y="4284"/>
                  </a:lnTo>
                  <a:lnTo>
                    <a:pt x="5160" y="4192"/>
                  </a:lnTo>
                  <a:lnTo>
                    <a:pt x="5301" y="4093"/>
                  </a:lnTo>
                  <a:lnTo>
                    <a:pt x="5437" y="4001"/>
                  </a:lnTo>
                  <a:lnTo>
                    <a:pt x="5518" y="3945"/>
                  </a:lnTo>
                  <a:lnTo>
                    <a:pt x="5599" y="3887"/>
                  </a:lnTo>
                  <a:lnTo>
                    <a:pt x="5681" y="3831"/>
                  </a:lnTo>
                  <a:lnTo>
                    <a:pt x="5762" y="3771"/>
                  </a:lnTo>
                  <a:lnTo>
                    <a:pt x="5844" y="3717"/>
                  </a:lnTo>
                  <a:lnTo>
                    <a:pt x="5924" y="3656"/>
                  </a:lnTo>
                  <a:lnTo>
                    <a:pt x="6001" y="3598"/>
                  </a:lnTo>
                  <a:lnTo>
                    <a:pt x="6081" y="3542"/>
                  </a:lnTo>
                  <a:lnTo>
                    <a:pt x="6164" y="3484"/>
                  </a:lnTo>
                  <a:lnTo>
                    <a:pt x="6244" y="3422"/>
                  </a:lnTo>
                  <a:lnTo>
                    <a:pt x="6321" y="3370"/>
                  </a:lnTo>
                  <a:lnTo>
                    <a:pt x="6402" y="3308"/>
                  </a:lnTo>
                  <a:lnTo>
                    <a:pt x="6478" y="3249"/>
                  </a:lnTo>
                  <a:lnTo>
                    <a:pt x="6559" y="3189"/>
                  </a:lnTo>
                  <a:lnTo>
                    <a:pt x="6642" y="3135"/>
                  </a:lnTo>
                  <a:lnTo>
                    <a:pt x="6716" y="3075"/>
                  </a:lnTo>
                  <a:lnTo>
                    <a:pt x="6879" y="2933"/>
                  </a:lnTo>
                  <a:lnTo>
                    <a:pt x="7048" y="2797"/>
                  </a:lnTo>
                  <a:lnTo>
                    <a:pt x="7227" y="2673"/>
                  </a:lnTo>
                  <a:lnTo>
                    <a:pt x="7411" y="2548"/>
                  </a:lnTo>
                  <a:lnTo>
                    <a:pt x="7596" y="2421"/>
                  </a:lnTo>
                  <a:lnTo>
                    <a:pt x="7785" y="2297"/>
                  </a:lnTo>
                  <a:lnTo>
                    <a:pt x="7970" y="2172"/>
                  </a:lnTo>
                  <a:lnTo>
                    <a:pt x="8155" y="2046"/>
                  </a:lnTo>
                  <a:lnTo>
                    <a:pt x="8339" y="1910"/>
                  </a:lnTo>
                  <a:lnTo>
                    <a:pt x="8512" y="1774"/>
                  </a:lnTo>
                  <a:lnTo>
                    <a:pt x="8680" y="1626"/>
                  </a:lnTo>
                  <a:lnTo>
                    <a:pt x="8838" y="1469"/>
                  </a:lnTo>
                  <a:lnTo>
                    <a:pt x="8984" y="1306"/>
                  </a:lnTo>
                  <a:lnTo>
                    <a:pt x="9120" y="1126"/>
                  </a:lnTo>
                  <a:lnTo>
                    <a:pt x="9239" y="930"/>
                  </a:lnTo>
                  <a:lnTo>
                    <a:pt x="9343" y="723"/>
                  </a:lnTo>
                  <a:lnTo>
                    <a:pt x="9348" y="625"/>
                  </a:lnTo>
                  <a:lnTo>
                    <a:pt x="9348" y="534"/>
                  </a:lnTo>
                  <a:lnTo>
                    <a:pt x="9332" y="447"/>
                  </a:lnTo>
                  <a:lnTo>
                    <a:pt x="9310" y="358"/>
                  </a:lnTo>
                  <a:lnTo>
                    <a:pt x="9272" y="277"/>
                  </a:lnTo>
                  <a:lnTo>
                    <a:pt x="9228" y="201"/>
                  </a:lnTo>
                  <a:lnTo>
                    <a:pt x="9169" y="130"/>
                  </a:lnTo>
                  <a:lnTo>
                    <a:pt x="9104" y="65"/>
                  </a:lnTo>
                  <a:lnTo>
                    <a:pt x="9077" y="44"/>
                  </a:lnTo>
                  <a:lnTo>
                    <a:pt x="9050" y="28"/>
                  </a:lnTo>
                  <a:lnTo>
                    <a:pt x="9018" y="10"/>
                  </a:lnTo>
                  <a:lnTo>
                    <a:pt x="8984" y="0"/>
                  </a:lnTo>
                  <a:lnTo>
                    <a:pt x="8978" y="0"/>
                  </a:lnTo>
                  <a:lnTo>
                    <a:pt x="8973" y="0"/>
                  </a:lnTo>
                  <a:lnTo>
                    <a:pt x="8968" y="5"/>
                  </a:lnTo>
                  <a:lnTo>
                    <a:pt x="8936" y="114"/>
                  </a:lnTo>
                  <a:lnTo>
                    <a:pt x="8898" y="222"/>
                  </a:lnTo>
                  <a:lnTo>
                    <a:pt x="8860" y="320"/>
                  </a:lnTo>
                  <a:lnTo>
                    <a:pt x="8810" y="413"/>
                  </a:lnTo>
                  <a:lnTo>
                    <a:pt x="8757" y="500"/>
                  </a:lnTo>
                  <a:lnTo>
                    <a:pt x="8697" y="588"/>
                  </a:lnTo>
                  <a:lnTo>
                    <a:pt x="8637" y="669"/>
                  </a:lnTo>
                  <a:lnTo>
                    <a:pt x="8567" y="752"/>
                  </a:lnTo>
                  <a:lnTo>
                    <a:pt x="8453" y="866"/>
                  </a:lnTo>
                  <a:lnTo>
                    <a:pt x="8344" y="974"/>
                  </a:lnTo>
                  <a:lnTo>
                    <a:pt x="8230" y="1078"/>
                  </a:lnTo>
                  <a:lnTo>
                    <a:pt x="8111" y="1176"/>
                  </a:lnTo>
                  <a:lnTo>
                    <a:pt x="7997" y="1273"/>
                  </a:lnTo>
                  <a:lnTo>
                    <a:pt x="7883" y="1365"/>
                  </a:lnTo>
                  <a:lnTo>
                    <a:pt x="7763" y="1454"/>
                  </a:lnTo>
                  <a:lnTo>
                    <a:pt x="7644" y="1541"/>
                  </a:lnTo>
                  <a:lnTo>
                    <a:pt x="7526" y="1626"/>
                  </a:lnTo>
                  <a:lnTo>
                    <a:pt x="7411" y="1713"/>
                  </a:lnTo>
                  <a:lnTo>
                    <a:pt x="7292" y="1801"/>
                  </a:lnTo>
                  <a:lnTo>
                    <a:pt x="7173" y="1883"/>
                  </a:lnTo>
                  <a:lnTo>
                    <a:pt x="7054" y="1971"/>
                  </a:lnTo>
                  <a:lnTo>
                    <a:pt x="6934" y="2058"/>
                  </a:lnTo>
                  <a:lnTo>
                    <a:pt x="6820" y="2150"/>
                  </a:lnTo>
                  <a:lnTo>
                    <a:pt x="6700" y="2242"/>
                  </a:lnTo>
                  <a:lnTo>
                    <a:pt x="6646" y="2280"/>
                  </a:lnTo>
                  <a:lnTo>
                    <a:pt x="6593" y="2319"/>
                  </a:lnTo>
                  <a:lnTo>
                    <a:pt x="6532" y="2357"/>
                  </a:lnTo>
                  <a:lnTo>
                    <a:pt x="6478" y="2394"/>
                  </a:lnTo>
                  <a:lnTo>
                    <a:pt x="6424" y="2433"/>
                  </a:lnTo>
                  <a:lnTo>
                    <a:pt x="6369" y="2477"/>
                  </a:lnTo>
                  <a:lnTo>
                    <a:pt x="6315" y="2514"/>
                  </a:lnTo>
                  <a:lnTo>
                    <a:pt x="6261" y="2553"/>
                  </a:lnTo>
                  <a:lnTo>
                    <a:pt x="6207" y="2591"/>
                  </a:lnTo>
                  <a:lnTo>
                    <a:pt x="6152" y="2628"/>
                  </a:lnTo>
                  <a:lnTo>
                    <a:pt x="6104" y="2673"/>
                  </a:lnTo>
                  <a:lnTo>
                    <a:pt x="6050" y="2710"/>
                  </a:lnTo>
                  <a:lnTo>
                    <a:pt x="5996" y="2747"/>
                  </a:lnTo>
                  <a:lnTo>
                    <a:pt x="5942" y="2791"/>
                  </a:lnTo>
                  <a:lnTo>
                    <a:pt x="5887" y="2830"/>
                  </a:lnTo>
                  <a:lnTo>
                    <a:pt x="5832" y="2874"/>
                  </a:lnTo>
                  <a:lnTo>
                    <a:pt x="5773" y="2917"/>
                  </a:lnTo>
                  <a:lnTo>
                    <a:pt x="5713" y="2955"/>
                  </a:lnTo>
                  <a:lnTo>
                    <a:pt x="5659" y="2999"/>
                  </a:lnTo>
                  <a:lnTo>
                    <a:pt x="5599" y="3037"/>
                  </a:lnTo>
                  <a:lnTo>
                    <a:pt x="5540" y="3080"/>
                  </a:lnTo>
                  <a:lnTo>
                    <a:pt x="5485" y="3123"/>
                  </a:lnTo>
                  <a:lnTo>
                    <a:pt x="5427" y="3163"/>
                  </a:lnTo>
                  <a:lnTo>
                    <a:pt x="5371" y="3206"/>
                  </a:lnTo>
                  <a:lnTo>
                    <a:pt x="5313" y="3243"/>
                  </a:lnTo>
                  <a:lnTo>
                    <a:pt x="5258" y="3287"/>
                  </a:lnTo>
                  <a:lnTo>
                    <a:pt x="5197" y="3330"/>
                  </a:lnTo>
                  <a:lnTo>
                    <a:pt x="5144" y="3370"/>
                  </a:lnTo>
                  <a:lnTo>
                    <a:pt x="5083" y="3412"/>
                  </a:lnTo>
                  <a:lnTo>
                    <a:pt x="5030" y="3455"/>
                  </a:lnTo>
                  <a:lnTo>
                    <a:pt x="4970" y="3499"/>
                  </a:lnTo>
                  <a:lnTo>
                    <a:pt x="4916" y="3542"/>
                  </a:lnTo>
                  <a:lnTo>
                    <a:pt x="4797" y="3635"/>
                  </a:lnTo>
                  <a:lnTo>
                    <a:pt x="4666" y="3727"/>
                  </a:lnTo>
                  <a:lnTo>
                    <a:pt x="4536" y="3816"/>
                  </a:lnTo>
                  <a:lnTo>
                    <a:pt x="4405" y="3908"/>
                  </a:lnTo>
                  <a:lnTo>
                    <a:pt x="4270" y="3995"/>
                  </a:lnTo>
                  <a:lnTo>
                    <a:pt x="4140" y="4088"/>
                  </a:lnTo>
                  <a:lnTo>
                    <a:pt x="4009" y="4186"/>
                  </a:lnTo>
                  <a:lnTo>
                    <a:pt x="3885" y="4284"/>
                  </a:lnTo>
                  <a:lnTo>
                    <a:pt x="3766" y="4387"/>
                  </a:lnTo>
                  <a:lnTo>
                    <a:pt x="3646" y="4496"/>
                  </a:lnTo>
                  <a:lnTo>
                    <a:pt x="3542" y="4615"/>
                  </a:lnTo>
                  <a:lnTo>
                    <a:pt x="3440" y="4740"/>
                  </a:lnTo>
                  <a:lnTo>
                    <a:pt x="3354" y="4877"/>
                  </a:lnTo>
                  <a:lnTo>
                    <a:pt x="3277" y="5018"/>
                  </a:lnTo>
                  <a:lnTo>
                    <a:pt x="3213" y="5176"/>
                  </a:lnTo>
                  <a:lnTo>
                    <a:pt x="3164" y="5344"/>
                  </a:lnTo>
                  <a:lnTo>
                    <a:pt x="3076" y="5568"/>
                  </a:lnTo>
                  <a:lnTo>
                    <a:pt x="3006" y="5807"/>
                  </a:lnTo>
                  <a:lnTo>
                    <a:pt x="2952" y="6058"/>
                  </a:lnTo>
                  <a:lnTo>
                    <a:pt x="2898" y="6308"/>
                  </a:lnTo>
                  <a:lnTo>
                    <a:pt x="2842" y="6553"/>
                  </a:lnTo>
                  <a:lnTo>
                    <a:pt x="2778" y="6787"/>
                  </a:lnTo>
                  <a:lnTo>
                    <a:pt x="2691" y="7010"/>
                  </a:lnTo>
                  <a:lnTo>
                    <a:pt x="2584" y="7207"/>
                  </a:lnTo>
                  <a:lnTo>
                    <a:pt x="2443" y="7228"/>
                  </a:lnTo>
                  <a:lnTo>
                    <a:pt x="2296" y="7244"/>
                  </a:lnTo>
                  <a:lnTo>
                    <a:pt x="2149" y="7244"/>
                  </a:lnTo>
                  <a:lnTo>
                    <a:pt x="2003" y="7238"/>
                  </a:lnTo>
                  <a:lnTo>
                    <a:pt x="1856" y="7228"/>
                  </a:lnTo>
                  <a:lnTo>
                    <a:pt x="1710" y="7211"/>
                  </a:lnTo>
                  <a:lnTo>
                    <a:pt x="1563" y="7189"/>
                  </a:lnTo>
                  <a:lnTo>
                    <a:pt x="1417" y="7173"/>
                  </a:lnTo>
                  <a:lnTo>
                    <a:pt x="1270" y="7157"/>
                  </a:lnTo>
                  <a:lnTo>
                    <a:pt x="1123" y="7146"/>
                  </a:lnTo>
                  <a:lnTo>
                    <a:pt x="976" y="7136"/>
                  </a:lnTo>
                  <a:lnTo>
                    <a:pt x="837" y="7140"/>
                  </a:lnTo>
                  <a:lnTo>
                    <a:pt x="690" y="7152"/>
                  </a:lnTo>
                  <a:lnTo>
                    <a:pt x="554" y="7173"/>
                  </a:lnTo>
                  <a:lnTo>
                    <a:pt x="417" y="7211"/>
                  </a:lnTo>
                  <a:lnTo>
                    <a:pt x="282" y="7266"/>
                  </a:lnTo>
                  <a:lnTo>
                    <a:pt x="208" y="7337"/>
                  </a:lnTo>
                  <a:lnTo>
                    <a:pt x="141" y="7419"/>
                  </a:lnTo>
                  <a:lnTo>
                    <a:pt x="92" y="7512"/>
                  </a:lnTo>
                  <a:lnTo>
                    <a:pt x="61" y="7609"/>
                  </a:lnTo>
                  <a:lnTo>
                    <a:pt x="33" y="7713"/>
                  </a:lnTo>
                  <a:lnTo>
                    <a:pt x="18" y="7817"/>
                  </a:lnTo>
                  <a:lnTo>
                    <a:pt x="5" y="7925"/>
                  </a:lnTo>
                  <a:lnTo>
                    <a:pt x="0" y="8027"/>
                  </a:lnTo>
                  <a:lnTo>
                    <a:pt x="0" y="8033"/>
                  </a:lnTo>
                  <a:lnTo>
                    <a:pt x="5" y="8045"/>
                  </a:lnTo>
                  <a:lnTo>
                    <a:pt x="12" y="8050"/>
                  </a:lnTo>
                  <a:lnTo>
                    <a:pt x="12" y="8055"/>
                  </a:lnTo>
                  <a:lnTo>
                    <a:pt x="55" y="8072"/>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72" name="Freeform 48"/>
            <p:cNvSpPr>
              <a:spLocks/>
            </p:cNvSpPr>
            <p:nvPr userDrawn="1"/>
          </p:nvSpPr>
          <p:spPr bwMode="auto">
            <a:xfrm>
              <a:off x="1072" y="3235"/>
              <a:ext cx="39" cy="28"/>
            </a:xfrm>
            <a:custGeom>
              <a:avLst/>
              <a:gdLst/>
              <a:ahLst/>
              <a:cxnLst>
                <a:cxn ang="0">
                  <a:pos x="120" y="523"/>
                </a:cxn>
                <a:cxn ang="0">
                  <a:pos x="124" y="523"/>
                </a:cxn>
                <a:cxn ang="0">
                  <a:pos x="130" y="523"/>
                </a:cxn>
                <a:cxn ang="0">
                  <a:pos x="141" y="436"/>
                </a:cxn>
                <a:cxn ang="0">
                  <a:pos x="212" y="409"/>
                </a:cxn>
                <a:cxn ang="0">
                  <a:pos x="282" y="376"/>
                </a:cxn>
                <a:cxn ang="0">
                  <a:pos x="358" y="347"/>
                </a:cxn>
                <a:cxn ang="0">
                  <a:pos x="434" y="320"/>
                </a:cxn>
                <a:cxn ang="0">
                  <a:pos x="510" y="299"/>
                </a:cxn>
                <a:cxn ang="0">
                  <a:pos x="586" y="277"/>
                </a:cxn>
                <a:cxn ang="0">
                  <a:pos x="662" y="262"/>
                </a:cxn>
                <a:cxn ang="0">
                  <a:pos x="737" y="245"/>
                </a:cxn>
                <a:cxn ang="0">
                  <a:pos x="797" y="310"/>
                </a:cxn>
                <a:cxn ang="0">
                  <a:pos x="786" y="239"/>
                </a:cxn>
                <a:cxn ang="0">
                  <a:pos x="765" y="158"/>
                </a:cxn>
                <a:cxn ang="0">
                  <a:pos x="737" y="82"/>
                </a:cxn>
                <a:cxn ang="0">
                  <a:pos x="706" y="11"/>
                </a:cxn>
                <a:cxn ang="0">
                  <a:pos x="694" y="38"/>
                </a:cxn>
                <a:cxn ang="0">
                  <a:pos x="689" y="77"/>
                </a:cxn>
                <a:cxn ang="0">
                  <a:pos x="683" y="108"/>
                </a:cxn>
                <a:cxn ang="0">
                  <a:pos x="657" y="131"/>
                </a:cxn>
                <a:cxn ang="0">
                  <a:pos x="439" y="185"/>
                </a:cxn>
                <a:cxn ang="0">
                  <a:pos x="418" y="169"/>
                </a:cxn>
                <a:cxn ang="0">
                  <a:pos x="406" y="135"/>
                </a:cxn>
                <a:cxn ang="0">
                  <a:pos x="396" y="104"/>
                </a:cxn>
                <a:cxn ang="0">
                  <a:pos x="396" y="71"/>
                </a:cxn>
                <a:cxn ang="0">
                  <a:pos x="449" y="11"/>
                </a:cxn>
                <a:cxn ang="0">
                  <a:pos x="449" y="5"/>
                </a:cxn>
                <a:cxn ang="0">
                  <a:pos x="445" y="0"/>
                </a:cxn>
                <a:cxn ang="0">
                  <a:pos x="439" y="0"/>
                </a:cxn>
                <a:cxn ang="0">
                  <a:pos x="249" y="55"/>
                </a:cxn>
                <a:cxn ang="0">
                  <a:pos x="244" y="55"/>
                </a:cxn>
                <a:cxn ang="0">
                  <a:pos x="244" y="61"/>
                </a:cxn>
                <a:cxn ang="0">
                  <a:pos x="244" y="65"/>
                </a:cxn>
                <a:cxn ang="0">
                  <a:pos x="244" y="71"/>
                </a:cxn>
                <a:cxn ang="0">
                  <a:pos x="320" y="98"/>
                </a:cxn>
                <a:cxn ang="0">
                  <a:pos x="335" y="125"/>
                </a:cxn>
                <a:cxn ang="0">
                  <a:pos x="347" y="153"/>
                </a:cxn>
                <a:cxn ang="0">
                  <a:pos x="353" y="185"/>
                </a:cxn>
                <a:cxn ang="0">
                  <a:pos x="341" y="218"/>
                </a:cxn>
                <a:cxn ang="0">
                  <a:pos x="124" y="295"/>
                </a:cxn>
                <a:cxn ang="0">
                  <a:pos x="98" y="283"/>
                </a:cxn>
                <a:cxn ang="0">
                  <a:pos x="81" y="250"/>
                </a:cxn>
                <a:cxn ang="0">
                  <a:pos x="65" y="206"/>
                </a:cxn>
                <a:cxn ang="0">
                  <a:pos x="54" y="169"/>
                </a:cxn>
                <a:cxn ang="0">
                  <a:pos x="60" y="131"/>
                </a:cxn>
                <a:cxn ang="0">
                  <a:pos x="81" y="108"/>
                </a:cxn>
                <a:cxn ang="0">
                  <a:pos x="103" y="92"/>
                </a:cxn>
                <a:cxn ang="0">
                  <a:pos x="114" y="71"/>
                </a:cxn>
                <a:cxn ang="0">
                  <a:pos x="124" y="55"/>
                </a:cxn>
                <a:cxn ang="0">
                  <a:pos x="124" y="49"/>
                </a:cxn>
                <a:cxn ang="0">
                  <a:pos x="124" y="43"/>
                </a:cxn>
                <a:cxn ang="0">
                  <a:pos x="0" y="87"/>
                </a:cxn>
                <a:cxn ang="0">
                  <a:pos x="10" y="196"/>
                </a:cxn>
                <a:cxn ang="0">
                  <a:pos x="37" y="310"/>
                </a:cxn>
                <a:cxn ang="0">
                  <a:pos x="77" y="419"/>
                </a:cxn>
                <a:cxn ang="0">
                  <a:pos x="108" y="523"/>
                </a:cxn>
                <a:cxn ang="0">
                  <a:pos x="114" y="523"/>
                </a:cxn>
                <a:cxn ang="0">
                  <a:pos x="120" y="523"/>
                </a:cxn>
              </a:cxnLst>
              <a:rect l="0" t="0" r="r" b="b"/>
              <a:pathLst>
                <a:path w="797" h="523">
                  <a:moveTo>
                    <a:pt x="120" y="523"/>
                  </a:moveTo>
                  <a:lnTo>
                    <a:pt x="124" y="523"/>
                  </a:lnTo>
                  <a:lnTo>
                    <a:pt x="130" y="523"/>
                  </a:lnTo>
                  <a:lnTo>
                    <a:pt x="141" y="436"/>
                  </a:lnTo>
                  <a:lnTo>
                    <a:pt x="212" y="409"/>
                  </a:lnTo>
                  <a:lnTo>
                    <a:pt x="282" y="376"/>
                  </a:lnTo>
                  <a:lnTo>
                    <a:pt x="358" y="347"/>
                  </a:lnTo>
                  <a:lnTo>
                    <a:pt x="434" y="320"/>
                  </a:lnTo>
                  <a:lnTo>
                    <a:pt x="510" y="299"/>
                  </a:lnTo>
                  <a:lnTo>
                    <a:pt x="586" y="277"/>
                  </a:lnTo>
                  <a:lnTo>
                    <a:pt x="662" y="262"/>
                  </a:lnTo>
                  <a:lnTo>
                    <a:pt x="737" y="245"/>
                  </a:lnTo>
                  <a:lnTo>
                    <a:pt x="797" y="310"/>
                  </a:lnTo>
                  <a:lnTo>
                    <a:pt x="786" y="239"/>
                  </a:lnTo>
                  <a:lnTo>
                    <a:pt x="765" y="158"/>
                  </a:lnTo>
                  <a:lnTo>
                    <a:pt x="737" y="82"/>
                  </a:lnTo>
                  <a:lnTo>
                    <a:pt x="706" y="11"/>
                  </a:lnTo>
                  <a:lnTo>
                    <a:pt x="694" y="38"/>
                  </a:lnTo>
                  <a:lnTo>
                    <a:pt x="689" y="77"/>
                  </a:lnTo>
                  <a:lnTo>
                    <a:pt x="683" y="108"/>
                  </a:lnTo>
                  <a:lnTo>
                    <a:pt x="657" y="131"/>
                  </a:lnTo>
                  <a:lnTo>
                    <a:pt x="439" y="185"/>
                  </a:lnTo>
                  <a:lnTo>
                    <a:pt x="418" y="169"/>
                  </a:lnTo>
                  <a:lnTo>
                    <a:pt x="406" y="135"/>
                  </a:lnTo>
                  <a:lnTo>
                    <a:pt x="396" y="104"/>
                  </a:lnTo>
                  <a:lnTo>
                    <a:pt x="396" y="71"/>
                  </a:lnTo>
                  <a:lnTo>
                    <a:pt x="449" y="11"/>
                  </a:lnTo>
                  <a:lnTo>
                    <a:pt x="449" y="5"/>
                  </a:lnTo>
                  <a:lnTo>
                    <a:pt x="445" y="0"/>
                  </a:lnTo>
                  <a:lnTo>
                    <a:pt x="439" y="0"/>
                  </a:lnTo>
                  <a:lnTo>
                    <a:pt x="249" y="55"/>
                  </a:lnTo>
                  <a:lnTo>
                    <a:pt x="244" y="55"/>
                  </a:lnTo>
                  <a:lnTo>
                    <a:pt x="244" y="61"/>
                  </a:lnTo>
                  <a:lnTo>
                    <a:pt x="244" y="65"/>
                  </a:lnTo>
                  <a:lnTo>
                    <a:pt x="244" y="71"/>
                  </a:lnTo>
                  <a:lnTo>
                    <a:pt x="320" y="98"/>
                  </a:lnTo>
                  <a:lnTo>
                    <a:pt x="335" y="125"/>
                  </a:lnTo>
                  <a:lnTo>
                    <a:pt x="347" y="153"/>
                  </a:lnTo>
                  <a:lnTo>
                    <a:pt x="353" y="185"/>
                  </a:lnTo>
                  <a:lnTo>
                    <a:pt x="341" y="218"/>
                  </a:lnTo>
                  <a:lnTo>
                    <a:pt x="124" y="295"/>
                  </a:lnTo>
                  <a:lnTo>
                    <a:pt x="98" y="283"/>
                  </a:lnTo>
                  <a:lnTo>
                    <a:pt x="81" y="250"/>
                  </a:lnTo>
                  <a:lnTo>
                    <a:pt x="65" y="206"/>
                  </a:lnTo>
                  <a:lnTo>
                    <a:pt x="54" y="169"/>
                  </a:lnTo>
                  <a:lnTo>
                    <a:pt x="60" y="131"/>
                  </a:lnTo>
                  <a:lnTo>
                    <a:pt x="81" y="108"/>
                  </a:lnTo>
                  <a:lnTo>
                    <a:pt x="103" y="92"/>
                  </a:lnTo>
                  <a:lnTo>
                    <a:pt x="114" y="71"/>
                  </a:lnTo>
                  <a:lnTo>
                    <a:pt x="124" y="55"/>
                  </a:lnTo>
                  <a:lnTo>
                    <a:pt x="124" y="49"/>
                  </a:lnTo>
                  <a:lnTo>
                    <a:pt x="124" y="43"/>
                  </a:lnTo>
                  <a:lnTo>
                    <a:pt x="0" y="87"/>
                  </a:lnTo>
                  <a:lnTo>
                    <a:pt x="10" y="196"/>
                  </a:lnTo>
                  <a:lnTo>
                    <a:pt x="37" y="310"/>
                  </a:lnTo>
                  <a:lnTo>
                    <a:pt x="77" y="419"/>
                  </a:lnTo>
                  <a:lnTo>
                    <a:pt x="108" y="523"/>
                  </a:lnTo>
                  <a:lnTo>
                    <a:pt x="114" y="523"/>
                  </a:lnTo>
                  <a:lnTo>
                    <a:pt x="120" y="523"/>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73" name="Freeform 49"/>
            <p:cNvSpPr>
              <a:spLocks/>
            </p:cNvSpPr>
            <p:nvPr userDrawn="1"/>
          </p:nvSpPr>
          <p:spPr bwMode="auto">
            <a:xfrm>
              <a:off x="1058" y="3170"/>
              <a:ext cx="41" cy="44"/>
            </a:xfrm>
            <a:custGeom>
              <a:avLst/>
              <a:gdLst/>
              <a:ahLst/>
              <a:cxnLst>
                <a:cxn ang="0">
                  <a:pos x="130" y="843"/>
                </a:cxn>
                <a:cxn ang="0">
                  <a:pos x="146" y="789"/>
                </a:cxn>
                <a:cxn ang="0">
                  <a:pos x="238" y="757"/>
                </a:cxn>
                <a:cxn ang="0">
                  <a:pos x="385" y="729"/>
                </a:cxn>
                <a:cxn ang="0">
                  <a:pos x="532" y="702"/>
                </a:cxn>
                <a:cxn ang="0">
                  <a:pos x="673" y="681"/>
                </a:cxn>
                <a:cxn ang="0">
                  <a:pos x="809" y="751"/>
                </a:cxn>
                <a:cxn ang="0">
                  <a:pos x="819" y="751"/>
                </a:cxn>
                <a:cxn ang="0">
                  <a:pos x="782" y="446"/>
                </a:cxn>
                <a:cxn ang="0">
                  <a:pos x="775" y="440"/>
                </a:cxn>
                <a:cxn ang="0">
                  <a:pos x="765" y="435"/>
                </a:cxn>
                <a:cxn ang="0">
                  <a:pos x="753" y="435"/>
                </a:cxn>
                <a:cxn ang="0">
                  <a:pos x="477" y="583"/>
                </a:cxn>
                <a:cxn ang="0">
                  <a:pos x="467" y="583"/>
                </a:cxn>
                <a:cxn ang="0">
                  <a:pos x="428" y="523"/>
                </a:cxn>
                <a:cxn ang="0">
                  <a:pos x="412" y="370"/>
                </a:cxn>
                <a:cxn ang="0">
                  <a:pos x="428" y="272"/>
                </a:cxn>
                <a:cxn ang="0">
                  <a:pos x="489" y="250"/>
                </a:cxn>
                <a:cxn ang="0">
                  <a:pos x="559" y="240"/>
                </a:cxn>
                <a:cxn ang="0">
                  <a:pos x="630" y="240"/>
                </a:cxn>
                <a:cxn ang="0">
                  <a:pos x="679" y="240"/>
                </a:cxn>
                <a:cxn ang="0">
                  <a:pos x="689" y="244"/>
                </a:cxn>
                <a:cxn ang="0">
                  <a:pos x="726" y="305"/>
                </a:cxn>
                <a:cxn ang="0">
                  <a:pos x="732" y="315"/>
                </a:cxn>
                <a:cxn ang="0">
                  <a:pos x="743" y="315"/>
                </a:cxn>
                <a:cxn ang="0">
                  <a:pos x="749" y="305"/>
                </a:cxn>
                <a:cxn ang="0">
                  <a:pos x="711" y="0"/>
                </a:cxn>
                <a:cxn ang="0">
                  <a:pos x="701" y="0"/>
                </a:cxn>
                <a:cxn ang="0">
                  <a:pos x="662" y="104"/>
                </a:cxn>
                <a:cxn ang="0">
                  <a:pos x="5" y="114"/>
                </a:cxn>
                <a:cxn ang="0">
                  <a:pos x="5" y="261"/>
                </a:cxn>
                <a:cxn ang="0">
                  <a:pos x="39" y="413"/>
                </a:cxn>
                <a:cxn ang="0">
                  <a:pos x="50" y="413"/>
                </a:cxn>
                <a:cxn ang="0">
                  <a:pos x="87" y="321"/>
                </a:cxn>
                <a:cxn ang="0">
                  <a:pos x="146" y="305"/>
                </a:cxn>
                <a:cxn ang="0">
                  <a:pos x="213" y="293"/>
                </a:cxn>
                <a:cxn ang="0">
                  <a:pos x="277" y="289"/>
                </a:cxn>
                <a:cxn ang="0">
                  <a:pos x="342" y="338"/>
                </a:cxn>
                <a:cxn ang="0">
                  <a:pos x="364" y="490"/>
                </a:cxn>
                <a:cxn ang="0">
                  <a:pos x="375" y="577"/>
                </a:cxn>
                <a:cxn ang="0">
                  <a:pos x="375" y="594"/>
                </a:cxn>
                <a:cxn ang="0">
                  <a:pos x="314" y="615"/>
                </a:cxn>
                <a:cxn ang="0">
                  <a:pos x="256" y="625"/>
                </a:cxn>
                <a:cxn ang="0">
                  <a:pos x="190" y="637"/>
                </a:cxn>
                <a:cxn ang="0">
                  <a:pos x="130" y="631"/>
                </a:cxn>
                <a:cxn ang="0">
                  <a:pos x="97" y="594"/>
                </a:cxn>
                <a:cxn ang="0">
                  <a:pos x="76" y="560"/>
                </a:cxn>
                <a:cxn ang="0">
                  <a:pos x="76" y="712"/>
                </a:cxn>
                <a:cxn ang="0">
                  <a:pos x="120" y="876"/>
                </a:cxn>
                <a:cxn ang="0">
                  <a:pos x="130" y="876"/>
                </a:cxn>
              </a:cxnLst>
              <a:rect l="0" t="0" r="r" b="b"/>
              <a:pathLst>
                <a:path w="825" h="876">
                  <a:moveTo>
                    <a:pt x="130" y="876"/>
                  </a:moveTo>
                  <a:lnTo>
                    <a:pt x="130" y="843"/>
                  </a:lnTo>
                  <a:lnTo>
                    <a:pt x="136" y="816"/>
                  </a:lnTo>
                  <a:lnTo>
                    <a:pt x="146" y="789"/>
                  </a:lnTo>
                  <a:lnTo>
                    <a:pt x="167" y="773"/>
                  </a:lnTo>
                  <a:lnTo>
                    <a:pt x="238" y="757"/>
                  </a:lnTo>
                  <a:lnTo>
                    <a:pt x="314" y="739"/>
                  </a:lnTo>
                  <a:lnTo>
                    <a:pt x="385" y="729"/>
                  </a:lnTo>
                  <a:lnTo>
                    <a:pt x="455" y="712"/>
                  </a:lnTo>
                  <a:lnTo>
                    <a:pt x="532" y="702"/>
                  </a:lnTo>
                  <a:lnTo>
                    <a:pt x="602" y="691"/>
                  </a:lnTo>
                  <a:lnTo>
                    <a:pt x="673" y="681"/>
                  </a:lnTo>
                  <a:lnTo>
                    <a:pt x="743" y="669"/>
                  </a:lnTo>
                  <a:lnTo>
                    <a:pt x="809" y="751"/>
                  </a:lnTo>
                  <a:lnTo>
                    <a:pt x="815" y="751"/>
                  </a:lnTo>
                  <a:lnTo>
                    <a:pt x="819" y="751"/>
                  </a:lnTo>
                  <a:lnTo>
                    <a:pt x="825" y="745"/>
                  </a:lnTo>
                  <a:lnTo>
                    <a:pt x="782" y="446"/>
                  </a:lnTo>
                  <a:lnTo>
                    <a:pt x="782" y="440"/>
                  </a:lnTo>
                  <a:lnTo>
                    <a:pt x="775" y="440"/>
                  </a:lnTo>
                  <a:lnTo>
                    <a:pt x="771" y="435"/>
                  </a:lnTo>
                  <a:lnTo>
                    <a:pt x="765" y="435"/>
                  </a:lnTo>
                  <a:lnTo>
                    <a:pt x="759" y="435"/>
                  </a:lnTo>
                  <a:lnTo>
                    <a:pt x="753" y="435"/>
                  </a:lnTo>
                  <a:lnTo>
                    <a:pt x="726" y="523"/>
                  </a:lnTo>
                  <a:lnTo>
                    <a:pt x="477" y="583"/>
                  </a:lnTo>
                  <a:lnTo>
                    <a:pt x="471" y="583"/>
                  </a:lnTo>
                  <a:lnTo>
                    <a:pt x="467" y="583"/>
                  </a:lnTo>
                  <a:lnTo>
                    <a:pt x="461" y="583"/>
                  </a:lnTo>
                  <a:lnTo>
                    <a:pt x="428" y="523"/>
                  </a:lnTo>
                  <a:lnTo>
                    <a:pt x="418" y="446"/>
                  </a:lnTo>
                  <a:lnTo>
                    <a:pt x="412" y="370"/>
                  </a:lnTo>
                  <a:lnTo>
                    <a:pt x="401" y="293"/>
                  </a:lnTo>
                  <a:lnTo>
                    <a:pt x="428" y="272"/>
                  </a:lnTo>
                  <a:lnTo>
                    <a:pt x="455" y="255"/>
                  </a:lnTo>
                  <a:lnTo>
                    <a:pt x="489" y="250"/>
                  </a:lnTo>
                  <a:lnTo>
                    <a:pt x="521" y="244"/>
                  </a:lnTo>
                  <a:lnTo>
                    <a:pt x="559" y="240"/>
                  </a:lnTo>
                  <a:lnTo>
                    <a:pt x="597" y="240"/>
                  </a:lnTo>
                  <a:lnTo>
                    <a:pt x="630" y="240"/>
                  </a:lnTo>
                  <a:lnTo>
                    <a:pt x="668" y="234"/>
                  </a:lnTo>
                  <a:lnTo>
                    <a:pt x="679" y="240"/>
                  </a:lnTo>
                  <a:lnTo>
                    <a:pt x="683" y="240"/>
                  </a:lnTo>
                  <a:lnTo>
                    <a:pt x="689" y="244"/>
                  </a:lnTo>
                  <a:lnTo>
                    <a:pt x="695" y="244"/>
                  </a:lnTo>
                  <a:lnTo>
                    <a:pt x="726" y="305"/>
                  </a:lnTo>
                  <a:lnTo>
                    <a:pt x="726" y="311"/>
                  </a:lnTo>
                  <a:lnTo>
                    <a:pt x="732" y="315"/>
                  </a:lnTo>
                  <a:lnTo>
                    <a:pt x="738" y="315"/>
                  </a:lnTo>
                  <a:lnTo>
                    <a:pt x="743" y="315"/>
                  </a:lnTo>
                  <a:lnTo>
                    <a:pt x="749" y="311"/>
                  </a:lnTo>
                  <a:lnTo>
                    <a:pt x="749" y="305"/>
                  </a:lnTo>
                  <a:lnTo>
                    <a:pt x="711" y="6"/>
                  </a:lnTo>
                  <a:lnTo>
                    <a:pt x="711" y="0"/>
                  </a:lnTo>
                  <a:lnTo>
                    <a:pt x="705" y="0"/>
                  </a:lnTo>
                  <a:lnTo>
                    <a:pt x="701" y="0"/>
                  </a:lnTo>
                  <a:lnTo>
                    <a:pt x="695" y="6"/>
                  </a:lnTo>
                  <a:lnTo>
                    <a:pt x="662" y="104"/>
                  </a:lnTo>
                  <a:lnTo>
                    <a:pt x="71" y="191"/>
                  </a:lnTo>
                  <a:lnTo>
                    <a:pt x="5" y="114"/>
                  </a:lnTo>
                  <a:lnTo>
                    <a:pt x="0" y="185"/>
                  </a:lnTo>
                  <a:lnTo>
                    <a:pt x="5" y="261"/>
                  </a:lnTo>
                  <a:lnTo>
                    <a:pt x="22" y="338"/>
                  </a:lnTo>
                  <a:lnTo>
                    <a:pt x="39" y="413"/>
                  </a:lnTo>
                  <a:lnTo>
                    <a:pt x="44" y="413"/>
                  </a:lnTo>
                  <a:lnTo>
                    <a:pt x="50" y="413"/>
                  </a:lnTo>
                  <a:lnTo>
                    <a:pt x="66" y="338"/>
                  </a:lnTo>
                  <a:lnTo>
                    <a:pt x="87" y="321"/>
                  </a:lnTo>
                  <a:lnTo>
                    <a:pt x="120" y="311"/>
                  </a:lnTo>
                  <a:lnTo>
                    <a:pt x="146" y="305"/>
                  </a:lnTo>
                  <a:lnTo>
                    <a:pt x="179" y="299"/>
                  </a:lnTo>
                  <a:lnTo>
                    <a:pt x="213" y="293"/>
                  </a:lnTo>
                  <a:lnTo>
                    <a:pt x="244" y="289"/>
                  </a:lnTo>
                  <a:lnTo>
                    <a:pt x="277" y="289"/>
                  </a:lnTo>
                  <a:lnTo>
                    <a:pt x="304" y="283"/>
                  </a:lnTo>
                  <a:lnTo>
                    <a:pt x="342" y="338"/>
                  </a:lnTo>
                  <a:lnTo>
                    <a:pt x="358" y="413"/>
                  </a:lnTo>
                  <a:lnTo>
                    <a:pt x="364" y="490"/>
                  </a:lnTo>
                  <a:lnTo>
                    <a:pt x="375" y="567"/>
                  </a:lnTo>
                  <a:lnTo>
                    <a:pt x="375" y="577"/>
                  </a:lnTo>
                  <a:lnTo>
                    <a:pt x="375" y="588"/>
                  </a:lnTo>
                  <a:lnTo>
                    <a:pt x="375" y="594"/>
                  </a:lnTo>
                  <a:lnTo>
                    <a:pt x="348" y="604"/>
                  </a:lnTo>
                  <a:lnTo>
                    <a:pt x="314" y="615"/>
                  </a:lnTo>
                  <a:lnTo>
                    <a:pt x="283" y="620"/>
                  </a:lnTo>
                  <a:lnTo>
                    <a:pt x="256" y="625"/>
                  </a:lnTo>
                  <a:lnTo>
                    <a:pt x="223" y="631"/>
                  </a:lnTo>
                  <a:lnTo>
                    <a:pt x="190" y="637"/>
                  </a:lnTo>
                  <a:lnTo>
                    <a:pt x="157" y="637"/>
                  </a:lnTo>
                  <a:lnTo>
                    <a:pt x="130" y="631"/>
                  </a:lnTo>
                  <a:lnTo>
                    <a:pt x="109" y="610"/>
                  </a:lnTo>
                  <a:lnTo>
                    <a:pt x="97" y="594"/>
                  </a:lnTo>
                  <a:lnTo>
                    <a:pt x="87" y="577"/>
                  </a:lnTo>
                  <a:lnTo>
                    <a:pt x="76" y="560"/>
                  </a:lnTo>
                  <a:lnTo>
                    <a:pt x="66" y="637"/>
                  </a:lnTo>
                  <a:lnTo>
                    <a:pt x="76" y="712"/>
                  </a:lnTo>
                  <a:lnTo>
                    <a:pt x="97" y="795"/>
                  </a:lnTo>
                  <a:lnTo>
                    <a:pt x="120" y="876"/>
                  </a:lnTo>
                  <a:lnTo>
                    <a:pt x="124" y="876"/>
                  </a:lnTo>
                  <a:lnTo>
                    <a:pt x="130" y="876"/>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74" name="Freeform 50"/>
            <p:cNvSpPr>
              <a:spLocks/>
            </p:cNvSpPr>
            <p:nvPr userDrawn="1"/>
          </p:nvSpPr>
          <p:spPr bwMode="auto">
            <a:xfrm>
              <a:off x="1056" y="3136"/>
              <a:ext cx="37" cy="28"/>
            </a:xfrm>
            <a:custGeom>
              <a:avLst/>
              <a:gdLst/>
              <a:ahLst/>
              <a:cxnLst>
                <a:cxn ang="0">
                  <a:pos x="21" y="500"/>
                </a:cxn>
                <a:cxn ang="0">
                  <a:pos x="33" y="494"/>
                </a:cxn>
                <a:cxn ang="0">
                  <a:pos x="43" y="452"/>
                </a:cxn>
                <a:cxn ang="0">
                  <a:pos x="77" y="424"/>
                </a:cxn>
                <a:cxn ang="0">
                  <a:pos x="684" y="420"/>
                </a:cxn>
                <a:cxn ang="0">
                  <a:pos x="706" y="463"/>
                </a:cxn>
                <a:cxn ang="0">
                  <a:pos x="721" y="484"/>
                </a:cxn>
                <a:cxn ang="0">
                  <a:pos x="733" y="484"/>
                </a:cxn>
                <a:cxn ang="0">
                  <a:pos x="549" y="0"/>
                </a:cxn>
                <a:cxn ang="0">
                  <a:pos x="537" y="11"/>
                </a:cxn>
                <a:cxn ang="0">
                  <a:pos x="537" y="27"/>
                </a:cxn>
                <a:cxn ang="0">
                  <a:pos x="640" y="104"/>
                </a:cxn>
                <a:cxn ang="0">
                  <a:pos x="656" y="239"/>
                </a:cxn>
                <a:cxn ang="0">
                  <a:pos x="613" y="284"/>
                </a:cxn>
                <a:cxn ang="0">
                  <a:pos x="554" y="294"/>
                </a:cxn>
                <a:cxn ang="0">
                  <a:pos x="488" y="294"/>
                </a:cxn>
                <a:cxn ang="0">
                  <a:pos x="423" y="294"/>
                </a:cxn>
                <a:cxn ang="0">
                  <a:pos x="408" y="284"/>
                </a:cxn>
                <a:cxn ang="0">
                  <a:pos x="392" y="278"/>
                </a:cxn>
                <a:cxn ang="0">
                  <a:pos x="380" y="235"/>
                </a:cxn>
                <a:cxn ang="0">
                  <a:pos x="386" y="195"/>
                </a:cxn>
                <a:cxn ang="0">
                  <a:pos x="460" y="131"/>
                </a:cxn>
                <a:cxn ang="0">
                  <a:pos x="460" y="121"/>
                </a:cxn>
                <a:cxn ang="0">
                  <a:pos x="261" y="125"/>
                </a:cxn>
                <a:cxn ang="0">
                  <a:pos x="251" y="131"/>
                </a:cxn>
                <a:cxn ang="0">
                  <a:pos x="255" y="152"/>
                </a:cxn>
                <a:cxn ang="0">
                  <a:pos x="298" y="168"/>
                </a:cxn>
                <a:cxn ang="0">
                  <a:pos x="321" y="195"/>
                </a:cxn>
                <a:cxn ang="0">
                  <a:pos x="321" y="239"/>
                </a:cxn>
                <a:cxn ang="0">
                  <a:pos x="315" y="266"/>
                </a:cxn>
                <a:cxn ang="0">
                  <a:pos x="298" y="284"/>
                </a:cxn>
                <a:cxn ang="0">
                  <a:pos x="64" y="284"/>
                </a:cxn>
                <a:cxn ang="0">
                  <a:pos x="48" y="201"/>
                </a:cxn>
                <a:cxn ang="0">
                  <a:pos x="60" y="125"/>
                </a:cxn>
                <a:cxn ang="0">
                  <a:pos x="109" y="93"/>
                </a:cxn>
                <a:cxn ang="0">
                  <a:pos x="152" y="66"/>
                </a:cxn>
                <a:cxn ang="0">
                  <a:pos x="152" y="54"/>
                </a:cxn>
                <a:cxn ang="0">
                  <a:pos x="0" y="71"/>
                </a:cxn>
                <a:cxn ang="0">
                  <a:pos x="17" y="507"/>
                </a:cxn>
              </a:cxnLst>
              <a:rect l="0" t="0" r="r" b="b"/>
              <a:pathLst>
                <a:path w="733" h="507">
                  <a:moveTo>
                    <a:pt x="21" y="507"/>
                  </a:moveTo>
                  <a:lnTo>
                    <a:pt x="21" y="500"/>
                  </a:lnTo>
                  <a:lnTo>
                    <a:pt x="27" y="500"/>
                  </a:lnTo>
                  <a:lnTo>
                    <a:pt x="33" y="494"/>
                  </a:lnTo>
                  <a:lnTo>
                    <a:pt x="38" y="473"/>
                  </a:lnTo>
                  <a:lnTo>
                    <a:pt x="43" y="452"/>
                  </a:lnTo>
                  <a:lnTo>
                    <a:pt x="54" y="436"/>
                  </a:lnTo>
                  <a:lnTo>
                    <a:pt x="77" y="424"/>
                  </a:lnTo>
                  <a:lnTo>
                    <a:pt x="656" y="409"/>
                  </a:lnTo>
                  <a:lnTo>
                    <a:pt x="684" y="420"/>
                  </a:lnTo>
                  <a:lnTo>
                    <a:pt x="694" y="442"/>
                  </a:lnTo>
                  <a:lnTo>
                    <a:pt x="706" y="463"/>
                  </a:lnTo>
                  <a:lnTo>
                    <a:pt x="717" y="484"/>
                  </a:lnTo>
                  <a:lnTo>
                    <a:pt x="721" y="484"/>
                  </a:lnTo>
                  <a:lnTo>
                    <a:pt x="727" y="484"/>
                  </a:lnTo>
                  <a:lnTo>
                    <a:pt x="733" y="484"/>
                  </a:lnTo>
                  <a:lnTo>
                    <a:pt x="711" y="44"/>
                  </a:lnTo>
                  <a:lnTo>
                    <a:pt x="549" y="0"/>
                  </a:lnTo>
                  <a:lnTo>
                    <a:pt x="537" y="0"/>
                  </a:lnTo>
                  <a:lnTo>
                    <a:pt x="537" y="11"/>
                  </a:lnTo>
                  <a:lnTo>
                    <a:pt x="537" y="17"/>
                  </a:lnTo>
                  <a:lnTo>
                    <a:pt x="537" y="27"/>
                  </a:lnTo>
                  <a:lnTo>
                    <a:pt x="602" y="54"/>
                  </a:lnTo>
                  <a:lnTo>
                    <a:pt x="640" y="104"/>
                  </a:lnTo>
                  <a:lnTo>
                    <a:pt x="656" y="164"/>
                  </a:lnTo>
                  <a:lnTo>
                    <a:pt x="656" y="239"/>
                  </a:lnTo>
                  <a:lnTo>
                    <a:pt x="635" y="266"/>
                  </a:lnTo>
                  <a:lnTo>
                    <a:pt x="613" y="284"/>
                  </a:lnTo>
                  <a:lnTo>
                    <a:pt x="586" y="288"/>
                  </a:lnTo>
                  <a:lnTo>
                    <a:pt x="554" y="294"/>
                  </a:lnTo>
                  <a:lnTo>
                    <a:pt x="522" y="294"/>
                  </a:lnTo>
                  <a:lnTo>
                    <a:pt x="488" y="294"/>
                  </a:lnTo>
                  <a:lnTo>
                    <a:pt x="456" y="294"/>
                  </a:lnTo>
                  <a:lnTo>
                    <a:pt x="423" y="294"/>
                  </a:lnTo>
                  <a:lnTo>
                    <a:pt x="413" y="288"/>
                  </a:lnTo>
                  <a:lnTo>
                    <a:pt x="408" y="284"/>
                  </a:lnTo>
                  <a:lnTo>
                    <a:pt x="396" y="284"/>
                  </a:lnTo>
                  <a:lnTo>
                    <a:pt x="392" y="278"/>
                  </a:lnTo>
                  <a:lnTo>
                    <a:pt x="380" y="261"/>
                  </a:lnTo>
                  <a:lnTo>
                    <a:pt x="380" y="235"/>
                  </a:lnTo>
                  <a:lnTo>
                    <a:pt x="380" y="213"/>
                  </a:lnTo>
                  <a:lnTo>
                    <a:pt x="386" y="195"/>
                  </a:lnTo>
                  <a:lnTo>
                    <a:pt x="460" y="137"/>
                  </a:lnTo>
                  <a:lnTo>
                    <a:pt x="460" y="131"/>
                  </a:lnTo>
                  <a:lnTo>
                    <a:pt x="460" y="125"/>
                  </a:lnTo>
                  <a:lnTo>
                    <a:pt x="460" y="121"/>
                  </a:lnTo>
                  <a:lnTo>
                    <a:pt x="266" y="125"/>
                  </a:lnTo>
                  <a:lnTo>
                    <a:pt x="261" y="125"/>
                  </a:lnTo>
                  <a:lnTo>
                    <a:pt x="255" y="131"/>
                  </a:lnTo>
                  <a:lnTo>
                    <a:pt x="251" y="131"/>
                  </a:lnTo>
                  <a:lnTo>
                    <a:pt x="245" y="137"/>
                  </a:lnTo>
                  <a:lnTo>
                    <a:pt x="255" y="152"/>
                  </a:lnTo>
                  <a:lnTo>
                    <a:pt x="276" y="158"/>
                  </a:lnTo>
                  <a:lnTo>
                    <a:pt x="298" y="168"/>
                  </a:lnTo>
                  <a:lnTo>
                    <a:pt x="315" y="180"/>
                  </a:lnTo>
                  <a:lnTo>
                    <a:pt x="321" y="195"/>
                  </a:lnTo>
                  <a:lnTo>
                    <a:pt x="321" y="218"/>
                  </a:lnTo>
                  <a:lnTo>
                    <a:pt x="321" y="239"/>
                  </a:lnTo>
                  <a:lnTo>
                    <a:pt x="321" y="261"/>
                  </a:lnTo>
                  <a:lnTo>
                    <a:pt x="315" y="266"/>
                  </a:lnTo>
                  <a:lnTo>
                    <a:pt x="309" y="278"/>
                  </a:lnTo>
                  <a:lnTo>
                    <a:pt x="298" y="284"/>
                  </a:lnTo>
                  <a:lnTo>
                    <a:pt x="288" y="294"/>
                  </a:lnTo>
                  <a:lnTo>
                    <a:pt x="64" y="284"/>
                  </a:lnTo>
                  <a:lnTo>
                    <a:pt x="54" y="245"/>
                  </a:lnTo>
                  <a:lnTo>
                    <a:pt x="48" y="201"/>
                  </a:lnTo>
                  <a:lnTo>
                    <a:pt x="54" y="164"/>
                  </a:lnTo>
                  <a:lnTo>
                    <a:pt x="60" y="125"/>
                  </a:lnTo>
                  <a:lnTo>
                    <a:pt x="88" y="109"/>
                  </a:lnTo>
                  <a:lnTo>
                    <a:pt x="109" y="93"/>
                  </a:lnTo>
                  <a:lnTo>
                    <a:pt x="135" y="81"/>
                  </a:lnTo>
                  <a:lnTo>
                    <a:pt x="152" y="66"/>
                  </a:lnTo>
                  <a:lnTo>
                    <a:pt x="152" y="60"/>
                  </a:lnTo>
                  <a:lnTo>
                    <a:pt x="152" y="54"/>
                  </a:lnTo>
                  <a:lnTo>
                    <a:pt x="147" y="50"/>
                  </a:lnTo>
                  <a:lnTo>
                    <a:pt x="0" y="71"/>
                  </a:lnTo>
                  <a:lnTo>
                    <a:pt x="11" y="507"/>
                  </a:lnTo>
                  <a:lnTo>
                    <a:pt x="17" y="507"/>
                  </a:lnTo>
                  <a:lnTo>
                    <a:pt x="21" y="507"/>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75" name="Freeform 51"/>
            <p:cNvSpPr>
              <a:spLocks noEditPoints="1"/>
            </p:cNvSpPr>
            <p:nvPr userDrawn="1"/>
          </p:nvSpPr>
          <p:spPr bwMode="auto">
            <a:xfrm>
              <a:off x="1056" y="3092"/>
              <a:ext cx="37" cy="40"/>
            </a:xfrm>
            <a:custGeom>
              <a:avLst/>
              <a:gdLst/>
              <a:ahLst/>
              <a:cxnLst>
                <a:cxn ang="0">
                  <a:pos x="712" y="782"/>
                </a:cxn>
                <a:cxn ang="0">
                  <a:pos x="717" y="511"/>
                </a:cxn>
                <a:cxn ang="0">
                  <a:pos x="712" y="500"/>
                </a:cxn>
                <a:cxn ang="0">
                  <a:pos x="690" y="500"/>
                </a:cxn>
                <a:cxn ang="0">
                  <a:pos x="679" y="521"/>
                </a:cxn>
                <a:cxn ang="0">
                  <a:pos x="674" y="543"/>
                </a:cxn>
                <a:cxn ang="0">
                  <a:pos x="668" y="564"/>
                </a:cxn>
                <a:cxn ang="0">
                  <a:pos x="641" y="576"/>
                </a:cxn>
                <a:cxn ang="0">
                  <a:pos x="560" y="560"/>
                </a:cxn>
                <a:cxn ang="0">
                  <a:pos x="484" y="511"/>
                </a:cxn>
                <a:cxn ang="0">
                  <a:pos x="484" y="500"/>
                </a:cxn>
                <a:cxn ang="0">
                  <a:pos x="494" y="305"/>
                </a:cxn>
                <a:cxn ang="0">
                  <a:pos x="565" y="259"/>
                </a:cxn>
                <a:cxn ang="0">
                  <a:pos x="652" y="238"/>
                </a:cxn>
                <a:cxn ang="0">
                  <a:pos x="684" y="271"/>
                </a:cxn>
                <a:cxn ang="0">
                  <a:pos x="696" y="326"/>
                </a:cxn>
                <a:cxn ang="0">
                  <a:pos x="700" y="330"/>
                </a:cxn>
                <a:cxn ang="0">
                  <a:pos x="712" y="330"/>
                </a:cxn>
                <a:cxn ang="0">
                  <a:pos x="723" y="326"/>
                </a:cxn>
                <a:cxn ang="0">
                  <a:pos x="749" y="0"/>
                </a:cxn>
                <a:cxn ang="0">
                  <a:pos x="733" y="0"/>
                </a:cxn>
                <a:cxn ang="0">
                  <a:pos x="717" y="10"/>
                </a:cxn>
                <a:cxn ang="0">
                  <a:pos x="706" y="26"/>
                </a:cxn>
                <a:cxn ang="0">
                  <a:pos x="684" y="81"/>
                </a:cxn>
                <a:cxn ang="0">
                  <a:pos x="0" y="330"/>
                </a:cxn>
                <a:cxn ang="0">
                  <a:pos x="0" y="375"/>
                </a:cxn>
                <a:cxn ang="0">
                  <a:pos x="88" y="440"/>
                </a:cxn>
                <a:cxn ang="0">
                  <a:pos x="272" y="516"/>
                </a:cxn>
                <a:cxn ang="0">
                  <a:pos x="456" y="587"/>
                </a:cxn>
                <a:cxn ang="0">
                  <a:pos x="619" y="684"/>
                </a:cxn>
                <a:cxn ang="0">
                  <a:pos x="684" y="755"/>
                </a:cxn>
                <a:cxn ang="0">
                  <a:pos x="684" y="766"/>
                </a:cxn>
                <a:cxn ang="0">
                  <a:pos x="392" y="467"/>
                </a:cxn>
                <a:cxn ang="0">
                  <a:pos x="408" y="434"/>
                </a:cxn>
                <a:cxn ang="0">
                  <a:pos x="414" y="363"/>
                </a:cxn>
                <a:cxn ang="0">
                  <a:pos x="386" y="330"/>
                </a:cxn>
                <a:cxn ang="0">
                  <a:pos x="337" y="336"/>
                </a:cxn>
                <a:cxn ang="0">
                  <a:pos x="282" y="348"/>
                </a:cxn>
                <a:cxn ang="0">
                  <a:pos x="234" y="363"/>
                </a:cxn>
                <a:cxn ang="0">
                  <a:pos x="207" y="379"/>
                </a:cxn>
                <a:cxn ang="0">
                  <a:pos x="207" y="392"/>
                </a:cxn>
                <a:cxn ang="0">
                  <a:pos x="386" y="467"/>
                </a:cxn>
              </a:cxnLst>
              <a:rect l="0" t="0" r="r" b="b"/>
              <a:pathLst>
                <a:path w="749" h="789">
                  <a:moveTo>
                    <a:pt x="706" y="789"/>
                  </a:moveTo>
                  <a:lnTo>
                    <a:pt x="712" y="782"/>
                  </a:lnTo>
                  <a:lnTo>
                    <a:pt x="712" y="777"/>
                  </a:lnTo>
                  <a:lnTo>
                    <a:pt x="717" y="511"/>
                  </a:lnTo>
                  <a:lnTo>
                    <a:pt x="717" y="506"/>
                  </a:lnTo>
                  <a:lnTo>
                    <a:pt x="712" y="500"/>
                  </a:lnTo>
                  <a:lnTo>
                    <a:pt x="700" y="500"/>
                  </a:lnTo>
                  <a:lnTo>
                    <a:pt x="690" y="500"/>
                  </a:lnTo>
                  <a:lnTo>
                    <a:pt x="684" y="511"/>
                  </a:lnTo>
                  <a:lnTo>
                    <a:pt x="679" y="521"/>
                  </a:lnTo>
                  <a:lnTo>
                    <a:pt x="674" y="533"/>
                  </a:lnTo>
                  <a:lnTo>
                    <a:pt x="674" y="543"/>
                  </a:lnTo>
                  <a:lnTo>
                    <a:pt x="674" y="554"/>
                  </a:lnTo>
                  <a:lnTo>
                    <a:pt x="668" y="564"/>
                  </a:lnTo>
                  <a:lnTo>
                    <a:pt x="656" y="570"/>
                  </a:lnTo>
                  <a:lnTo>
                    <a:pt x="641" y="576"/>
                  </a:lnTo>
                  <a:lnTo>
                    <a:pt x="598" y="570"/>
                  </a:lnTo>
                  <a:lnTo>
                    <a:pt x="560" y="560"/>
                  </a:lnTo>
                  <a:lnTo>
                    <a:pt x="521" y="538"/>
                  </a:lnTo>
                  <a:lnTo>
                    <a:pt x="484" y="511"/>
                  </a:lnTo>
                  <a:lnTo>
                    <a:pt x="484" y="506"/>
                  </a:lnTo>
                  <a:lnTo>
                    <a:pt x="484" y="500"/>
                  </a:lnTo>
                  <a:lnTo>
                    <a:pt x="484" y="494"/>
                  </a:lnTo>
                  <a:lnTo>
                    <a:pt x="494" y="305"/>
                  </a:lnTo>
                  <a:lnTo>
                    <a:pt x="528" y="282"/>
                  </a:lnTo>
                  <a:lnTo>
                    <a:pt x="565" y="259"/>
                  </a:lnTo>
                  <a:lnTo>
                    <a:pt x="608" y="249"/>
                  </a:lnTo>
                  <a:lnTo>
                    <a:pt x="652" y="238"/>
                  </a:lnTo>
                  <a:lnTo>
                    <a:pt x="674" y="255"/>
                  </a:lnTo>
                  <a:lnTo>
                    <a:pt x="684" y="271"/>
                  </a:lnTo>
                  <a:lnTo>
                    <a:pt x="690" y="299"/>
                  </a:lnTo>
                  <a:lnTo>
                    <a:pt x="696" y="326"/>
                  </a:lnTo>
                  <a:lnTo>
                    <a:pt x="700" y="326"/>
                  </a:lnTo>
                  <a:lnTo>
                    <a:pt x="700" y="330"/>
                  </a:lnTo>
                  <a:lnTo>
                    <a:pt x="706" y="330"/>
                  </a:lnTo>
                  <a:lnTo>
                    <a:pt x="712" y="330"/>
                  </a:lnTo>
                  <a:lnTo>
                    <a:pt x="717" y="330"/>
                  </a:lnTo>
                  <a:lnTo>
                    <a:pt x="723" y="326"/>
                  </a:lnTo>
                  <a:lnTo>
                    <a:pt x="749" y="10"/>
                  </a:lnTo>
                  <a:lnTo>
                    <a:pt x="749" y="0"/>
                  </a:lnTo>
                  <a:lnTo>
                    <a:pt x="739" y="0"/>
                  </a:lnTo>
                  <a:lnTo>
                    <a:pt x="733" y="0"/>
                  </a:lnTo>
                  <a:lnTo>
                    <a:pt x="723" y="0"/>
                  </a:lnTo>
                  <a:lnTo>
                    <a:pt x="717" y="10"/>
                  </a:lnTo>
                  <a:lnTo>
                    <a:pt x="712" y="16"/>
                  </a:lnTo>
                  <a:lnTo>
                    <a:pt x="706" y="26"/>
                  </a:lnTo>
                  <a:lnTo>
                    <a:pt x="706" y="43"/>
                  </a:lnTo>
                  <a:lnTo>
                    <a:pt x="684" y="81"/>
                  </a:lnTo>
                  <a:lnTo>
                    <a:pt x="6" y="309"/>
                  </a:lnTo>
                  <a:lnTo>
                    <a:pt x="0" y="330"/>
                  </a:lnTo>
                  <a:lnTo>
                    <a:pt x="0" y="352"/>
                  </a:lnTo>
                  <a:lnTo>
                    <a:pt x="0" y="375"/>
                  </a:lnTo>
                  <a:lnTo>
                    <a:pt x="6" y="397"/>
                  </a:lnTo>
                  <a:lnTo>
                    <a:pt x="88" y="440"/>
                  </a:lnTo>
                  <a:lnTo>
                    <a:pt x="180" y="477"/>
                  </a:lnTo>
                  <a:lnTo>
                    <a:pt x="272" y="516"/>
                  </a:lnTo>
                  <a:lnTo>
                    <a:pt x="364" y="548"/>
                  </a:lnTo>
                  <a:lnTo>
                    <a:pt x="456" y="587"/>
                  </a:lnTo>
                  <a:lnTo>
                    <a:pt x="543" y="631"/>
                  </a:lnTo>
                  <a:lnTo>
                    <a:pt x="619" y="684"/>
                  </a:lnTo>
                  <a:lnTo>
                    <a:pt x="684" y="749"/>
                  </a:lnTo>
                  <a:lnTo>
                    <a:pt x="684" y="755"/>
                  </a:lnTo>
                  <a:lnTo>
                    <a:pt x="684" y="761"/>
                  </a:lnTo>
                  <a:lnTo>
                    <a:pt x="684" y="766"/>
                  </a:lnTo>
                  <a:lnTo>
                    <a:pt x="706" y="789"/>
                  </a:lnTo>
                  <a:close/>
                  <a:moveTo>
                    <a:pt x="392" y="467"/>
                  </a:moveTo>
                  <a:lnTo>
                    <a:pt x="398" y="467"/>
                  </a:lnTo>
                  <a:lnTo>
                    <a:pt x="408" y="434"/>
                  </a:lnTo>
                  <a:lnTo>
                    <a:pt x="414" y="402"/>
                  </a:lnTo>
                  <a:lnTo>
                    <a:pt x="414" y="363"/>
                  </a:lnTo>
                  <a:lnTo>
                    <a:pt x="408" y="330"/>
                  </a:lnTo>
                  <a:lnTo>
                    <a:pt x="386" y="330"/>
                  </a:lnTo>
                  <a:lnTo>
                    <a:pt x="358" y="330"/>
                  </a:lnTo>
                  <a:lnTo>
                    <a:pt x="337" y="336"/>
                  </a:lnTo>
                  <a:lnTo>
                    <a:pt x="310" y="342"/>
                  </a:lnTo>
                  <a:lnTo>
                    <a:pt x="282" y="348"/>
                  </a:lnTo>
                  <a:lnTo>
                    <a:pt x="261" y="358"/>
                  </a:lnTo>
                  <a:lnTo>
                    <a:pt x="234" y="363"/>
                  </a:lnTo>
                  <a:lnTo>
                    <a:pt x="211" y="375"/>
                  </a:lnTo>
                  <a:lnTo>
                    <a:pt x="207" y="379"/>
                  </a:lnTo>
                  <a:lnTo>
                    <a:pt x="207" y="386"/>
                  </a:lnTo>
                  <a:lnTo>
                    <a:pt x="207" y="392"/>
                  </a:lnTo>
                  <a:lnTo>
                    <a:pt x="381" y="472"/>
                  </a:lnTo>
                  <a:lnTo>
                    <a:pt x="386" y="467"/>
                  </a:lnTo>
                  <a:lnTo>
                    <a:pt x="392" y="467"/>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76" name="Freeform 52"/>
            <p:cNvSpPr>
              <a:spLocks/>
            </p:cNvSpPr>
            <p:nvPr userDrawn="1"/>
          </p:nvSpPr>
          <p:spPr bwMode="auto">
            <a:xfrm>
              <a:off x="1058" y="3061"/>
              <a:ext cx="39" cy="28"/>
            </a:xfrm>
            <a:custGeom>
              <a:avLst/>
              <a:gdLst/>
              <a:ahLst/>
              <a:cxnLst>
                <a:cxn ang="0">
                  <a:pos x="711" y="544"/>
                </a:cxn>
                <a:cxn ang="0">
                  <a:pos x="618" y="0"/>
                </a:cxn>
                <a:cxn ang="0">
                  <a:pos x="608" y="5"/>
                </a:cxn>
                <a:cxn ang="0">
                  <a:pos x="597" y="10"/>
                </a:cxn>
                <a:cxn ang="0">
                  <a:pos x="597" y="27"/>
                </a:cxn>
                <a:cxn ang="0">
                  <a:pos x="608" y="39"/>
                </a:cxn>
                <a:cxn ang="0">
                  <a:pos x="668" y="76"/>
                </a:cxn>
                <a:cxn ang="0">
                  <a:pos x="705" y="141"/>
                </a:cxn>
                <a:cxn ang="0">
                  <a:pos x="701" y="211"/>
                </a:cxn>
                <a:cxn ang="0">
                  <a:pos x="689" y="278"/>
                </a:cxn>
                <a:cxn ang="0">
                  <a:pos x="679" y="299"/>
                </a:cxn>
                <a:cxn ang="0">
                  <a:pos x="656" y="309"/>
                </a:cxn>
                <a:cxn ang="0">
                  <a:pos x="521" y="299"/>
                </a:cxn>
                <a:cxn ang="0">
                  <a:pos x="385" y="282"/>
                </a:cxn>
                <a:cxn ang="0">
                  <a:pos x="244" y="261"/>
                </a:cxn>
                <a:cxn ang="0">
                  <a:pos x="114" y="239"/>
                </a:cxn>
                <a:cxn ang="0">
                  <a:pos x="76" y="211"/>
                </a:cxn>
                <a:cxn ang="0">
                  <a:pos x="60" y="174"/>
                </a:cxn>
                <a:cxn ang="0">
                  <a:pos x="60" y="147"/>
                </a:cxn>
                <a:cxn ang="0">
                  <a:pos x="50" y="131"/>
                </a:cxn>
                <a:cxn ang="0">
                  <a:pos x="16" y="272"/>
                </a:cxn>
                <a:cxn ang="0">
                  <a:pos x="0" y="423"/>
                </a:cxn>
                <a:cxn ang="0">
                  <a:pos x="5" y="436"/>
                </a:cxn>
                <a:cxn ang="0">
                  <a:pos x="16" y="442"/>
                </a:cxn>
                <a:cxn ang="0">
                  <a:pos x="120" y="371"/>
                </a:cxn>
                <a:cxn ang="0">
                  <a:pos x="256" y="375"/>
                </a:cxn>
                <a:cxn ang="0">
                  <a:pos x="391" y="398"/>
                </a:cxn>
                <a:cxn ang="0">
                  <a:pos x="532" y="419"/>
                </a:cxn>
                <a:cxn ang="0">
                  <a:pos x="624" y="429"/>
                </a:cxn>
                <a:cxn ang="0">
                  <a:pos x="668" y="452"/>
                </a:cxn>
                <a:cxn ang="0">
                  <a:pos x="695" y="544"/>
                </a:cxn>
                <a:cxn ang="0">
                  <a:pos x="705" y="550"/>
                </a:cxn>
              </a:cxnLst>
              <a:rect l="0" t="0" r="r" b="b"/>
              <a:pathLst>
                <a:path w="782" h="550">
                  <a:moveTo>
                    <a:pt x="705" y="550"/>
                  </a:moveTo>
                  <a:lnTo>
                    <a:pt x="711" y="544"/>
                  </a:lnTo>
                  <a:lnTo>
                    <a:pt x="782" y="76"/>
                  </a:lnTo>
                  <a:lnTo>
                    <a:pt x="618" y="0"/>
                  </a:lnTo>
                  <a:lnTo>
                    <a:pt x="612" y="0"/>
                  </a:lnTo>
                  <a:lnTo>
                    <a:pt x="608" y="5"/>
                  </a:lnTo>
                  <a:lnTo>
                    <a:pt x="602" y="5"/>
                  </a:lnTo>
                  <a:lnTo>
                    <a:pt x="597" y="10"/>
                  </a:lnTo>
                  <a:lnTo>
                    <a:pt x="597" y="16"/>
                  </a:lnTo>
                  <a:lnTo>
                    <a:pt x="597" y="27"/>
                  </a:lnTo>
                  <a:lnTo>
                    <a:pt x="602" y="33"/>
                  </a:lnTo>
                  <a:lnTo>
                    <a:pt x="608" y="39"/>
                  </a:lnTo>
                  <a:lnTo>
                    <a:pt x="635" y="54"/>
                  </a:lnTo>
                  <a:lnTo>
                    <a:pt x="668" y="76"/>
                  </a:lnTo>
                  <a:lnTo>
                    <a:pt x="695" y="103"/>
                  </a:lnTo>
                  <a:lnTo>
                    <a:pt x="705" y="141"/>
                  </a:lnTo>
                  <a:lnTo>
                    <a:pt x="705" y="180"/>
                  </a:lnTo>
                  <a:lnTo>
                    <a:pt x="701" y="211"/>
                  </a:lnTo>
                  <a:lnTo>
                    <a:pt x="695" y="245"/>
                  </a:lnTo>
                  <a:lnTo>
                    <a:pt x="689" y="278"/>
                  </a:lnTo>
                  <a:lnTo>
                    <a:pt x="683" y="288"/>
                  </a:lnTo>
                  <a:lnTo>
                    <a:pt x="679" y="299"/>
                  </a:lnTo>
                  <a:lnTo>
                    <a:pt x="668" y="304"/>
                  </a:lnTo>
                  <a:lnTo>
                    <a:pt x="656" y="309"/>
                  </a:lnTo>
                  <a:lnTo>
                    <a:pt x="591" y="304"/>
                  </a:lnTo>
                  <a:lnTo>
                    <a:pt x="521" y="299"/>
                  </a:lnTo>
                  <a:lnTo>
                    <a:pt x="450" y="294"/>
                  </a:lnTo>
                  <a:lnTo>
                    <a:pt x="385" y="282"/>
                  </a:lnTo>
                  <a:lnTo>
                    <a:pt x="314" y="272"/>
                  </a:lnTo>
                  <a:lnTo>
                    <a:pt x="244" y="261"/>
                  </a:lnTo>
                  <a:lnTo>
                    <a:pt x="179" y="251"/>
                  </a:lnTo>
                  <a:lnTo>
                    <a:pt x="114" y="239"/>
                  </a:lnTo>
                  <a:lnTo>
                    <a:pt x="93" y="229"/>
                  </a:lnTo>
                  <a:lnTo>
                    <a:pt x="76" y="211"/>
                  </a:lnTo>
                  <a:lnTo>
                    <a:pt x="66" y="190"/>
                  </a:lnTo>
                  <a:lnTo>
                    <a:pt x="60" y="174"/>
                  </a:lnTo>
                  <a:lnTo>
                    <a:pt x="60" y="158"/>
                  </a:lnTo>
                  <a:lnTo>
                    <a:pt x="60" y="147"/>
                  </a:lnTo>
                  <a:lnTo>
                    <a:pt x="54" y="141"/>
                  </a:lnTo>
                  <a:lnTo>
                    <a:pt x="50" y="131"/>
                  </a:lnTo>
                  <a:lnTo>
                    <a:pt x="26" y="195"/>
                  </a:lnTo>
                  <a:lnTo>
                    <a:pt x="16" y="272"/>
                  </a:lnTo>
                  <a:lnTo>
                    <a:pt x="10" y="349"/>
                  </a:lnTo>
                  <a:lnTo>
                    <a:pt x="0" y="423"/>
                  </a:lnTo>
                  <a:lnTo>
                    <a:pt x="0" y="429"/>
                  </a:lnTo>
                  <a:lnTo>
                    <a:pt x="5" y="436"/>
                  </a:lnTo>
                  <a:lnTo>
                    <a:pt x="10" y="442"/>
                  </a:lnTo>
                  <a:lnTo>
                    <a:pt x="16" y="442"/>
                  </a:lnTo>
                  <a:lnTo>
                    <a:pt x="54" y="375"/>
                  </a:lnTo>
                  <a:lnTo>
                    <a:pt x="120" y="371"/>
                  </a:lnTo>
                  <a:lnTo>
                    <a:pt x="185" y="371"/>
                  </a:lnTo>
                  <a:lnTo>
                    <a:pt x="256" y="375"/>
                  </a:lnTo>
                  <a:lnTo>
                    <a:pt x="326" y="386"/>
                  </a:lnTo>
                  <a:lnTo>
                    <a:pt x="391" y="398"/>
                  </a:lnTo>
                  <a:lnTo>
                    <a:pt x="461" y="408"/>
                  </a:lnTo>
                  <a:lnTo>
                    <a:pt x="532" y="419"/>
                  </a:lnTo>
                  <a:lnTo>
                    <a:pt x="597" y="429"/>
                  </a:lnTo>
                  <a:lnTo>
                    <a:pt x="624" y="429"/>
                  </a:lnTo>
                  <a:lnTo>
                    <a:pt x="652" y="442"/>
                  </a:lnTo>
                  <a:lnTo>
                    <a:pt x="668" y="452"/>
                  </a:lnTo>
                  <a:lnTo>
                    <a:pt x="679" y="473"/>
                  </a:lnTo>
                  <a:lnTo>
                    <a:pt x="695" y="544"/>
                  </a:lnTo>
                  <a:lnTo>
                    <a:pt x="701" y="544"/>
                  </a:lnTo>
                  <a:lnTo>
                    <a:pt x="705" y="550"/>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77" name="Freeform 53"/>
            <p:cNvSpPr>
              <a:spLocks/>
            </p:cNvSpPr>
            <p:nvPr userDrawn="1"/>
          </p:nvSpPr>
          <p:spPr bwMode="auto">
            <a:xfrm>
              <a:off x="1063" y="3021"/>
              <a:ext cx="39" cy="34"/>
            </a:xfrm>
            <a:custGeom>
              <a:avLst/>
              <a:gdLst/>
              <a:ahLst/>
              <a:cxnLst>
                <a:cxn ang="0">
                  <a:pos x="137" y="647"/>
                </a:cxn>
                <a:cxn ang="0">
                  <a:pos x="141" y="647"/>
                </a:cxn>
                <a:cxn ang="0">
                  <a:pos x="147" y="647"/>
                </a:cxn>
                <a:cxn ang="0">
                  <a:pos x="153" y="647"/>
                </a:cxn>
                <a:cxn ang="0">
                  <a:pos x="163" y="647"/>
                </a:cxn>
                <a:cxn ang="0">
                  <a:pos x="169" y="643"/>
                </a:cxn>
                <a:cxn ang="0">
                  <a:pos x="169" y="637"/>
                </a:cxn>
                <a:cxn ang="0">
                  <a:pos x="169" y="626"/>
                </a:cxn>
                <a:cxn ang="0">
                  <a:pos x="169" y="620"/>
                </a:cxn>
                <a:cxn ang="0">
                  <a:pos x="137" y="604"/>
                </a:cxn>
                <a:cxn ang="0">
                  <a:pos x="110" y="582"/>
                </a:cxn>
                <a:cxn ang="0">
                  <a:pos x="82" y="555"/>
                </a:cxn>
                <a:cxn ang="0">
                  <a:pos x="70" y="523"/>
                </a:cxn>
                <a:cxn ang="0">
                  <a:pos x="76" y="489"/>
                </a:cxn>
                <a:cxn ang="0">
                  <a:pos x="82" y="457"/>
                </a:cxn>
                <a:cxn ang="0">
                  <a:pos x="88" y="431"/>
                </a:cxn>
                <a:cxn ang="0">
                  <a:pos x="98" y="397"/>
                </a:cxn>
                <a:cxn ang="0">
                  <a:pos x="104" y="391"/>
                </a:cxn>
                <a:cxn ang="0">
                  <a:pos x="110" y="386"/>
                </a:cxn>
                <a:cxn ang="0">
                  <a:pos x="120" y="381"/>
                </a:cxn>
                <a:cxn ang="0">
                  <a:pos x="131" y="375"/>
                </a:cxn>
                <a:cxn ang="0">
                  <a:pos x="690" y="533"/>
                </a:cxn>
                <a:cxn ang="0">
                  <a:pos x="700" y="637"/>
                </a:cxn>
                <a:cxn ang="0">
                  <a:pos x="706" y="643"/>
                </a:cxn>
                <a:cxn ang="0">
                  <a:pos x="712" y="643"/>
                </a:cxn>
                <a:cxn ang="0">
                  <a:pos x="718" y="643"/>
                </a:cxn>
                <a:cxn ang="0">
                  <a:pos x="722" y="643"/>
                </a:cxn>
                <a:cxn ang="0">
                  <a:pos x="798" y="311"/>
                </a:cxn>
                <a:cxn ang="0">
                  <a:pos x="792" y="304"/>
                </a:cxn>
                <a:cxn ang="0">
                  <a:pos x="788" y="304"/>
                </a:cxn>
                <a:cxn ang="0">
                  <a:pos x="712" y="397"/>
                </a:cxn>
                <a:cxn ang="0">
                  <a:pos x="153" y="246"/>
                </a:cxn>
                <a:cxn ang="0">
                  <a:pos x="147" y="213"/>
                </a:cxn>
                <a:cxn ang="0">
                  <a:pos x="153" y="175"/>
                </a:cxn>
                <a:cxn ang="0">
                  <a:pos x="163" y="136"/>
                </a:cxn>
                <a:cxn ang="0">
                  <a:pos x="180" y="98"/>
                </a:cxn>
                <a:cxn ang="0">
                  <a:pos x="207" y="82"/>
                </a:cxn>
                <a:cxn ang="0">
                  <a:pos x="245" y="76"/>
                </a:cxn>
                <a:cxn ang="0">
                  <a:pos x="283" y="71"/>
                </a:cxn>
                <a:cxn ang="0">
                  <a:pos x="310" y="55"/>
                </a:cxn>
                <a:cxn ang="0">
                  <a:pos x="283" y="28"/>
                </a:cxn>
                <a:cxn ang="0">
                  <a:pos x="240" y="16"/>
                </a:cxn>
                <a:cxn ang="0">
                  <a:pos x="196" y="12"/>
                </a:cxn>
                <a:cxn ang="0">
                  <a:pos x="153" y="0"/>
                </a:cxn>
                <a:cxn ang="0">
                  <a:pos x="147" y="0"/>
                </a:cxn>
                <a:cxn ang="0">
                  <a:pos x="147" y="6"/>
                </a:cxn>
                <a:cxn ang="0">
                  <a:pos x="141" y="6"/>
                </a:cxn>
                <a:cxn ang="0">
                  <a:pos x="137" y="12"/>
                </a:cxn>
                <a:cxn ang="0">
                  <a:pos x="0" y="588"/>
                </a:cxn>
                <a:cxn ang="0">
                  <a:pos x="137" y="647"/>
                </a:cxn>
              </a:cxnLst>
              <a:rect l="0" t="0" r="r" b="b"/>
              <a:pathLst>
                <a:path w="798" h="647">
                  <a:moveTo>
                    <a:pt x="137" y="647"/>
                  </a:moveTo>
                  <a:lnTo>
                    <a:pt x="141" y="647"/>
                  </a:lnTo>
                  <a:lnTo>
                    <a:pt x="147" y="647"/>
                  </a:lnTo>
                  <a:lnTo>
                    <a:pt x="153" y="647"/>
                  </a:lnTo>
                  <a:lnTo>
                    <a:pt x="163" y="647"/>
                  </a:lnTo>
                  <a:lnTo>
                    <a:pt x="169" y="643"/>
                  </a:lnTo>
                  <a:lnTo>
                    <a:pt x="169" y="637"/>
                  </a:lnTo>
                  <a:lnTo>
                    <a:pt x="169" y="626"/>
                  </a:lnTo>
                  <a:lnTo>
                    <a:pt x="169" y="620"/>
                  </a:lnTo>
                  <a:lnTo>
                    <a:pt x="137" y="604"/>
                  </a:lnTo>
                  <a:lnTo>
                    <a:pt x="110" y="582"/>
                  </a:lnTo>
                  <a:lnTo>
                    <a:pt x="82" y="555"/>
                  </a:lnTo>
                  <a:lnTo>
                    <a:pt x="70" y="523"/>
                  </a:lnTo>
                  <a:lnTo>
                    <a:pt x="76" y="489"/>
                  </a:lnTo>
                  <a:lnTo>
                    <a:pt x="82" y="457"/>
                  </a:lnTo>
                  <a:lnTo>
                    <a:pt x="88" y="431"/>
                  </a:lnTo>
                  <a:lnTo>
                    <a:pt x="98" y="397"/>
                  </a:lnTo>
                  <a:lnTo>
                    <a:pt x="104" y="391"/>
                  </a:lnTo>
                  <a:lnTo>
                    <a:pt x="110" y="386"/>
                  </a:lnTo>
                  <a:lnTo>
                    <a:pt x="120" y="381"/>
                  </a:lnTo>
                  <a:lnTo>
                    <a:pt x="131" y="375"/>
                  </a:lnTo>
                  <a:lnTo>
                    <a:pt x="690" y="533"/>
                  </a:lnTo>
                  <a:lnTo>
                    <a:pt x="700" y="637"/>
                  </a:lnTo>
                  <a:lnTo>
                    <a:pt x="706" y="643"/>
                  </a:lnTo>
                  <a:lnTo>
                    <a:pt x="712" y="643"/>
                  </a:lnTo>
                  <a:lnTo>
                    <a:pt x="718" y="643"/>
                  </a:lnTo>
                  <a:lnTo>
                    <a:pt x="722" y="643"/>
                  </a:lnTo>
                  <a:lnTo>
                    <a:pt x="798" y="311"/>
                  </a:lnTo>
                  <a:lnTo>
                    <a:pt x="792" y="304"/>
                  </a:lnTo>
                  <a:lnTo>
                    <a:pt x="788" y="304"/>
                  </a:lnTo>
                  <a:lnTo>
                    <a:pt x="712" y="397"/>
                  </a:lnTo>
                  <a:lnTo>
                    <a:pt x="153" y="246"/>
                  </a:lnTo>
                  <a:lnTo>
                    <a:pt x="147" y="213"/>
                  </a:lnTo>
                  <a:lnTo>
                    <a:pt x="153" y="175"/>
                  </a:lnTo>
                  <a:lnTo>
                    <a:pt x="163" y="136"/>
                  </a:lnTo>
                  <a:lnTo>
                    <a:pt x="180" y="98"/>
                  </a:lnTo>
                  <a:lnTo>
                    <a:pt x="207" y="82"/>
                  </a:lnTo>
                  <a:lnTo>
                    <a:pt x="245" y="76"/>
                  </a:lnTo>
                  <a:lnTo>
                    <a:pt x="283" y="71"/>
                  </a:lnTo>
                  <a:lnTo>
                    <a:pt x="310" y="55"/>
                  </a:lnTo>
                  <a:lnTo>
                    <a:pt x="283" y="28"/>
                  </a:lnTo>
                  <a:lnTo>
                    <a:pt x="240" y="16"/>
                  </a:lnTo>
                  <a:lnTo>
                    <a:pt x="196" y="12"/>
                  </a:lnTo>
                  <a:lnTo>
                    <a:pt x="153" y="0"/>
                  </a:lnTo>
                  <a:lnTo>
                    <a:pt x="147" y="0"/>
                  </a:lnTo>
                  <a:lnTo>
                    <a:pt x="147" y="6"/>
                  </a:lnTo>
                  <a:lnTo>
                    <a:pt x="141" y="6"/>
                  </a:lnTo>
                  <a:lnTo>
                    <a:pt x="137" y="12"/>
                  </a:lnTo>
                  <a:lnTo>
                    <a:pt x="0" y="588"/>
                  </a:lnTo>
                  <a:lnTo>
                    <a:pt x="137" y="647"/>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78" name="Freeform 54"/>
            <p:cNvSpPr>
              <a:spLocks/>
            </p:cNvSpPr>
            <p:nvPr userDrawn="1"/>
          </p:nvSpPr>
          <p:spPr bwMode="auto">
            <a:xfrm>
              <a:off x="1074" y="2978"/>
              <a:ext cx="45" cy="48"/>
            </a:xfrm>
            <a:custGeom>
              <a:avLst/>
              <a:gdLst/>
              <a:ahLst/>
              <a:cxnLst>
                <a:cxn ang="0">
                  <a:pos x="770" y="664"/>
                </a:cxn>
                <a:cxn ang="0">
                  <a:pos x="760" y="659"/>
                </a:cxn>
                <a:cxn ang="0">
                  <a:pos x="749" y="664"/>
                </a:cxn>
                <a:cxn ang="0">
                  <a:pos x="727" y="698"/>
                </a:cxn>
                <a:cxn ang="0">
                  <a:pos x="696" y="725"/>
                </a:cxn>
                <a:cxn ang="0">
                  <a:pos x="439" y="578"/>
                </a:cxn>
                <a:cxn ang="0">
                  <a:pos x="488" y="446"/>
                </a:cxn>
                <a:cxn ang="0">
                  <a:pos x="522" y="371"/>
                </a:cxn>
                <a:cxn ang="0">
                  <a:pos x="538" y="354"/>
                </a:cxn>
                <a:cxn ang="0">
                  <a:pos x="580" y="359"/>
                </a:cxn>
                <a:cxn ang="0">
                  <a:pos x="642" y="376"/>
                </a:cxn>
                <a:cxn ang="0">
                  <a:pos x="706" y="399"/>
                </a:cxn>
                <a:cxn ang="0">
                  <a:pos x="760" y="431"/>
                </a:cxn>
                <a:cxn ang="0">
                  <a:pos x="793" y="452"/>
                </a:cxn>
                <a:cxn ang="0">
                  <a:pos x="798" y="463"/>
                </a:cxn>
                <a:cxn ang="0">
                  <a:pos x="798" y="539"/>
                </a:cxn>
                <a:cxn ang="0">
                  <a:pos x="814" y="545"/>
                </a:cxn>
                <a:cxn ang="0">
                  <a:pos x="927" y="251"/>
                </a:cxn>
                <a:cxn ang="0">
                  <a:pos x="917" y="245"/>
                </a:cxn>
                <a:cxn ang="0">
                  <a:pos x="896" y="261"/>
                </a:cxn>
                <a:cxn ang="0">
                  <a:pos x="884" y="284"/>
                </a:cxn>
                <a:cxn ang="0">
                  <a:pos x="863" y="301"/>
                </a:cxn>
                <a:cxn ang="0">
                  <a:pos x="831" y="317"/>
                </a:cxn>
                <a:cxn ang="0">
                  <a:pos x="272" y="89"/>
                </a:cxn>
                <a:cxn ang="0">
                  <a:pos x="267" y="33"/>
                </a:cxn>
                <a:cxn ang="0">
                  <a:pos x="261" y="0"/>
                </a:cxn>
                <a:cxn ang="0">
                  <a:pos x="141" y="289"/>
                </a:cxn>
                <a:cxn ang="0">
                  <a:pos x="153" y="289"/>
                </a:cxn>
                <a:cxn ang="0">
                  <a:pos x="163" y="289"/>
                </a:cxn>
                <a:cxn ang="0">
                  <a:pos x="190" y="257"/>
                </a:cxn>
                <a:cxn ang="0">
                  <a:pos x="234" y="230"/>
                </a:cxn>
                <a:cxn ang="0">
                  <a:pos x="445" y="371"/>
                </a:cxn>
                <a:cxn ang="0">
                  <a:pos x="402" y="513"/>
                </a:cxn>
                <a:cxn ang="0">
                  <a:pos x="365" y="588"/>
                </a:cxn>
                <a:cxn ang="0">
                  <a:pos x="343" y="606"/>
                </a:cxn>
                <a:cxn ang="0">
                  <a:pos x="304" y="600"/>
                </a:cxn>
                <a:cxn ang="0">
                  <a:pos x="239" y="584"/>
                </a:cxn>
                <a:cxn ang="0">
                  <a:pos x="180" y="562"/>
                </a:cxn>
                <a:cxn ang="0">
                  <a:pos x="125" y="529"/>
                </a:cxn>
                <a:cxn ang="0">
                  <a:pos x="114" y="442"/>
                </a:cxn>
                <a:cxn ang="0">
                  <a:pos x="110" y="436"/>
                </a:cxn>
                <a:cxn ang="0">
                  <a:pos x="98" y="431"/>
                </a:cxn>
                <a:cxn ang="0">
                  <a:pos x="33" y="572"/>
                </a:cxn>
                <a:cxn ang="0">
                  <a:pos x="0" y="735"/>
                </a:cxn>
                <a:cxn ang="0">
                  <a:pos x="27" y="720"/>
                </a:cxn>
                <a:cxn ang="0">
                  <a:pos x="50" y="687"/>
                </a:cxn>
                <a:cxn ang="0">
                  <a:pos x="197" y="698"/>
                </a:cxn>
                <a:cxn ang="0">
                  <a:pos x="343" y="741"/>
                </a:cxn>
                <a:cxn ang="0">
                  <a:pos x="484" y="796"/>
                </a:cxn>
                <a:cxn ang="0">
                  <a:pos x="629" y="844"/>
                </a:cxn>
                <a:cxn ang="0">
                  <a:pos x="652" y="861"/>
                </a:cxn>
                <a:cxn ang="0">
                  <a:pos x="663" y="877"/>
                </a:cxn>
              </a:cxnLst>
              <a:rect l="0" t="0" r="r" b="b"/>
              <a:pathLst>
                <a:path w="927" h="969">
                  <a:moveTo>
                    <a:pt x="673" y="969"/>
                  </a:moveTo>
                  <a:lnTo>
                    <a:pt x="770" y="664"/>
                  </a:lnTo>
                  <a:lnTo>
                    <a:pt x="765" y="659"/>
                  </a:lnTo>
                  <a:lnTo>
                    <a:pt x="760" y="659"/>
                  </a:lnTo>
                  <a:lnTo>
                    <a:pt x="755" y="659"/>
                  </a:lnTo>
                  <a:lnTo>
                    <a:pt x="749" y="664"/>
                  </a:lnTo>
                  <a:lnTo>
                    <a:pt x="739" y="681"/>
                  </a:lnTo>
                  <a:lnTo>
                    <a:pt x="727" y="698"/>
                  </a:lnTo>
                  <a:lnTo>
                    <a:pt x="717" y="714"/>
                  </a:lnTo>
                  <a:lnTo>
                    <a:pt x="696" y="725"/>
                  </a:lnTo>
                  <a:lnTo>
                    <a:pt x="439" y="643"/>
                  </a:lnTo>
                  <a:lnTo>
                    <a:pt x="439" y="578"/>
                  </a:lnTo>
                  <a:lnTo>
                    <a:pt x="462" y="513"/>
                  </a:lnTo>
                  <a:lnTo>
                    <a:pt x="488" y="446"/>
                  </a:lnTo>
                  <a:lnTo>
                    <a:pt x="510" y="382"/>
                  </a:lnTo>
                  <a:lnTo>
                    <a:pt x="522" y="371"/>
                  </a:lnTo>
                  <a:lnTo>
                    <a:pt x="532" y="359"/>
                  </a:lnTo>
                  <a:lnTo>
                    <a:pt x="538" y="354"/>
                  </a:lnTo>
                  <a:lnTo>
                    <a:pt x="549" y="354"/>
                  </a:lnTo>
                  <a:lnTo>
                    <a:pt x="580" y="359"/>
                  </a:lnTo>
                  <a:lnTo>
                    <a:pt x="613" y="365"/>
                  </a:lnTo>
                  <a:lnTo>
                    <a:pt x="642" y="376"/>
                  </a:lnTo>
                  <a:lnTo>
                    <a:pt x="673" y="388"/>
                  </a:lnTo>
                  <a:lnTo>
                    <a:pt x="706" y="399"/>
                  </a:lnTo>
                  <a:lnTo>
                    <a:pt x="733" y="415"/>
                  </a:lnTo>
                  <a:lnTo>
                    <a:pt x="760" y="431"/>
                  </a:lnTo>
                  <a:lnTo>
                    <a:pt x="787" y="446"/>
                  </a:lnTo>
                  <a:lnTo>
                    <a:pt x="793" y="452"/>
                  </a:lnTo>
                  <a:lnTo>
                    <a:pt x="793" y="458"/>
                  </a:lnTo>
                  <a:lnTo>
                    <a:pt x="798" y="463"/>
                  </a:lnTo>
                  <a:lnTo>
                    <a:pt x="798" y="535"/>
                  </a:lnTo>
                  <a:lnTo>
                    <a:pt x="798" y="539"/>
                  </a:lnTo>
                  <a:lnTo>
                    <a:pt x="804" y="545"/>
                  </a:lnTo>
                  <a:lnTo>
                    <a:pt x="814" y="545"/>
                  </a:lnTo>
                  <a:lnTo>
                    <a:pt x="820" y="545"/>
                  </a:lnTo>
                  <a:lnTo>
                    <a:pt x="927" y="251"/>
                  </a:lnTo>
                  <a:lnTo>
                    <a:pt x="923" y="245"/>
                  </a:lnTo>
                  <a:lnTo>
                    <a:pt x="917" y="245"/>
                  </a:lnTo>
                  <a:lnTo>
                    <a:pt x="906" y="251"/>
                  </a:lnTo>
                  <a:lnTo>
                    <a:pt x="896" y="261"/>
                  </a:lnTo>
                  <a:lnTo>
                    <a:pt x="890" y="274"/>
                  </a:lnTo>
                  <a:lnTo>
                    <a:pt x="884" y="284"/>
                  </a:lnTo>
                  <a:lnTo>
                    <a:pt x="874" y="295"/>
                  </a:lnTo>
                  <a:lnTo>
                    <a:pt x="863" y="301"/>
                  </a:lnTo>
                  <a:lnTo>
                    <a:pt x="847" y="311"/>
                  </a:lnTo>
                  <a:lnTo>
                    <a:pt x="831" y="317"/>
                  </a:lnTo>
                  <a:lnTo>
                    <a:pt x="288" y="110"/>
                  </a:lnTo>
                  <a:lnTo>
                    <a:pt x="272" y="89"/>
                  </a:lnTo>
                  <a:lnTo>
                    <a:pt x="267" y="66"/>
                  </a:lnTo>
                  <a:lnTo>
                    <a:pt x="267" y="33"/>
                  </a:lnTo>
                  <a:lnTo>
                    <a:pt x="267" y="6"/>
                  </a:lnTo>
                  <a:lnTo>
                    <a:pt x="261" y="0"/>
                  </a:lnTo>
                  <a:lnTo>
                    <a:pt x="255" y="0"/>
                  </a:lnTo>
                  <a:lnTo>
                    <a:pt x="141" y="289"/>
                  </a:lnTo>
                  <a:lnTo>
                    <a:pt x="147" y="289"/>
                  </a:lnTo>
                  <a:lnTo>
                    <a:pt x="153" y="289"/>
                  </a:lnTo>
                  <a:lnTo>
                    <a:pt x="158" y="289"/>
                  </a:lnTo>
                  <a:lnTo>
                    <a:pt x="163" y="289"/>
                  </a:lnTo>
                  <a:lnTo>
                    <a:pt x="174" y="274"/>
                  </a:lnTo>
                  <a:lnTo>
                    <a:pt x="190" y="257"/>
                  </a:lnTo>
                  <a:lnTo>
                    <a:pt x="207" y="240"/>
                  </a:lnTo>
                  <a:lnTo>
                    <a:pt x="234" y="230"/>
                  </a:lnTo>
                  <a:lnTo>
                    <a:pt x="451" y="305"/>
                  </a:lnTo>
                  <a:lnTo>
                    <a:pt x="445" y="371"/>
                  </a:lnTo>
                  <a:lnTo>
                    <a:pt x="429" y="442"/>
                  </a:lnTo>
                  <a:lnTo>
                    <a:pt x="402" y="513"/>
                  </a:lnTo>
                  <a:lnTo>
                    <a:pt x="375" y="578"/>
                  </a:lnTo>
                  <a:lnTo>
                    <a:pt x="365" y="588"/>
                  </a:lnTo>
                  <a:lnTo>
                    <a:pt x="353" y="600"/>
                  </a:lnTo>
                  <a:lnTo>
                    <a:pt x="343" y="606"/>
                  </a:lnTo>
                  <a:lnTo>
                    <a:pt x="331" y="610"/>
                  </a:lnTo>
                  <a:lnTo>
                    <a:pt x="304" y="600"/>
                  </a:lnTo>
                  <a:lnTo>
                    <a:pt x="272" y="588"/>
                  </a:lnTo>
                  <a:lnTo>
                    <a:pt x="239" y="584"/>
                  </a:lnTo>
                  <a:lnTo>
                    <a:pt x="207" y="572"/>
                  </a:lnTo>
                  <a:lnTo>
                    <a:pt x="180" y="562"/>
                  </a:lnTo>
                  <a:lnTo>
                    <a:pt x="153" y="550"/>
                  </a:lnTo>
                  <a:lnTo>
                    <a:pt x="125" y="529"/>
                  </a:lnTo>
                  <a:lnTo>
                    <a:pt x="110" y="507"/>
                  </a:lnTo>
                  <a:lnTo>
                    <a:pt x="114" y="442"/>
                  </a:lnTo>
                  <a:lnTo>
                    <a:pt x="114" y="436"/>
                  </a:lnTo>
                  <a:lnTo>
                    <a:pt x="110" y="436"/>
                  </a:lnTo>
                  <a:lnTo>
                    <a:pt x="104" y="431"/>
                  </a:lnTo>
                  <a:lnTo>
                    <a:pt x="98" y="431"/>
                  </a:lnTo>
                  <a:lnTo>
                    <a:pt x="61" y="496"/>
                  </a:lnTo>
                  <a:lnTo>
                    <a:pt x="33" y="572"/>
                  </a:lnTo>
                  <a:lnTo>
                    <a:pt x="17" y="654"/>
                  </a:lnTo>
                  <a:lnTo>
                    <a:pt x="0" y="735"/>
                  </a:lnTo>
                  <a:lnTo>
                    <a:pt x="17" y="730"/>
                  </a:lnTo>
                  <a:lnTo>
                    <a:pt x="27" y="720"/>
                  </a:lnTo>
                  <a:lnTo>
                    <a:pt x="39" y="702"/>
                  </a:lnTo>
                  <a:lnTo>
                    <a:pt x="50" y="687"/>
                  </a:lnTo>
                  <a:lnTo>
                    <a:pt x="120" y="687"/>
                  </a:lnTo>
                  <a:lnTo>
                    <a:pt x="197" y="698"/>
                  </a:lnTo>
                  <a:lnTo>
                    <a:pt x="267" y="714"/>
                  </a:lnTo>
                  <a:lnTo>
                    <a:pt x="343" y="741"/>
                  </a:lnTo>
                  <a:lnTo>
                    <a:pt x="414" y="763"/>
                  </a:lnTo>
                  <a:lnTo>
                    <a:pt x="484" y="796"/>
                  </a:lnTo>
                  <a:lnTo>
                    <a:pt x="559" y="822"/>
                  </a:lnTo>
                  <a:lnTo>
                    <a:pt x="629" y="844"/>
                  </a:lnTo>
                  <a:lnTo>
                    <a:pt x="642" y="849"/>
                  </a:lnTo>
                  <a:lnTo>
                    <a:pt x="652" y="861"/>
                  </a:lnTo>
                  <a:lnTo>
                    <a:pt x="657" y="865"/>
                  </a:lnTo>
                  <a:lnTo>
                    <a:pt x="663" y="877"/>
                  </a:lnTo>
                  <a:lnTo>
                    <a:pt x="673" y="969"/>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79" name="Freeform 55"/>
            <p:cNvSpPr>
              <a:spLocks noEditPoints="1"/>
            </p:cNvSpPr>
            <p:nvPr userDrawn="1"/>
          </p:nvSpPr>
          <p:spPr bwMode="auto">
            <a:xfrm>
              <a:off x="1101" y="2928"/>
              <a:ext cx="45" cy="38"/>
            </a:xfrm>
            <a:custGeom>
              <a:avLst/>
              <a:gdLst/>
              <a:ahLst/>
              <a:cxnLst>
                <a:cxn ang="0">
                  <a:pos x="498" y="741"/>
                </a:cxn>
                <a:cxn ang="0">
                  <a:pos x="581" y="714"/>
                </a:cxn>
                <a:cxn ang="0">
                  <a:pos x="645" y="654"/>
                </a:cxn>
                <a:cxn ang="0">
                  <a:pos x="732" y="430"/>
                </a:cxn>
                <a:cxn ang="0">
                  <a:pos x="759" y="349"/>
                </a:cxn>
                <a:cxn ang="0">
                  <a:pos x="819" y="332"/>
                </a:cxn>
                <a:cxn ang="0">
                  <a:pos x="889" y="169"/>
                </a:cxn>
                <a:cxn ang="0">
                  <a:pos x="884" y="158"/>
                </a:cxn>
                <a:cxn ang="0">
                  <a:pos x="857" y="169"/>
                </a:cxn>
                <a:cxn ang="0">
                  <a:pos x="743" y="224"/>
                </a:cxn>
                <a:cxn ang="0">
                  <a:pos x="673" y="142"/>
                </a:cxn>
                <a:cxn ang="0">
                  <a:pos x="608" y="44"/>
                </a:cxn>
                <a:cxn ang="0">
                  <a:pos x="510" y="0"/>
                </a:cxn>
                <a:cxn ang="0">
                  <a:pos x="418" y="12"/>
                </a:cxn>
                <a:cxn ang="0">
                  <a:pos x="401" y="71"/>
                </a:cxn>
                <a:cxn ang="0">
                  <a:pos x="439" y="87"/>
                </a:cxn>
                <a:cxn ang="0">
                  <a:pos x="510" y="87"/>
                </a:cxn>
                <a:cxn ang="0">
                  <a:pos x="575" y="110"/>
                </a:cxn>
                <a:cxn ang="0">
                  <a:pos x="639" y="169"/>
                </a:cxn>
                <a:cxn ang="0">
                  <a:pos x="655" y="202"/>
                </a:cxn>
                <a:cxn ang="0">
                  <a:pos x="341" y="278"/>
                </a:cxn>
                <a:cxn ang="0">
                  <a:pos x="325" y="256"/>
                </a:cxn>
                <a:cxn ang="0">
                  <a:pos x="308" y="148"/>
                </a:cxn>
                <a:cxn ang="0">
                  <a:pos x="222" y="50"/>
                </a:cxn>
                <a:cxn ang="0">
                  <a:pos x="120" y="61"/>
                </a:cxn>
                <a:cxn ang="0">
                  <a:pos x="0" y="246"/>
                </a:cxn>
                <a:cxn ang="0">
                  <a:pos x="22" y="366"/>
                </a:cxn>
                <a:cxn ang="0">
                  <a:pos x="59" y="409"/>
                </a:cxn>
                <a:cxn ang="0">
                  <a:pos x="130" y="436"/>
                </a:cxn>
                <a:cxn ang="0">
                  <a:pos x="206" y="447"/>
                </a:cxn>
                <a:cxn ang="0">
                  <a:pos x="250" y="453"/>
                </a:cxn>
                <a:cxn ang="0">
                  <a:pos x="265" y="533"/>
                </a:cxn>
                <a:cxn ang="0">
                  <a:pos x="341" y="692"/>
                </a:cxn>
                <a:cxn ang="0">
                  <a:pos x="412" y="735"/>
                </a:cxn>
                <a:cxn ang="0">
                  <a:pos x="265" y="289"/>
                </a:cxn>
                <a:cxn ang="0">
                  <a:pos x="260" y="202"/>
                </a:cxn>
                <a:cxn ang="0">
                  <a:pos x="184" y="142"/>
                </a:cxn>
                <a:cxn ang="0">
                  <a:pos x="103" y="154"/>
                </a:cxn>
                <a:cxn ang="0">
                  <a:pos x="71" y="224"/>
                </a:cxn>
                <a:cxn ang="0">
                  <a:pos x="76" y="246"/>
                </a:cxn>
                <a:cxn ang="0">
                  <a:pos x="151" y="295"/>
                </a:cxn>
                <a:cxn ang="0">
                  <a:pos x="510" y="600"/>
                </a:cxn>
                <a:cxn ang="0">
                  <a:pos x="591" y="567"/>
                </a:cxn>
                <a:cxn ang="0">
                  <a:pos x="651" y="507"/>
                </a:cxn>
                <a:cxn ang="0">
                  <a:pos x="683" y="425"/>
                </a:cxn>
                <a:cxn ang="0">
                  <a:pos x="634" y="366"/>
                </a:cxn>
                <a:cxn ang="0">
                  <a:pos x="498" y="376"/>
                </a:cxn>
                <a:cxn ang="0">
                  <a:pos x="363" y="413"/>
                </a:cxn>
                <a:cxn ang="0">
                  <a:pos x="330" y="496"/>
                </a:cxn>
                <a:cxn ang="0">
                  <a:pos x="391" y="567"/>
                </a:cxn>
                <a:cxn ang="0">
                  <a:pos x="477" y="600"/>
                </a:cxn>
              </a:cxnLst>
              <a:rect l="0" t="0" r="r" b="b"/>
              <a:pathLst>
                <a:path w="889" h="741">
                  <a:moveTo>
                    <a:pt x="439" y="741"/>
                  </a:moveTo>
                  <a:lnTo>
                    <a:pt x="471" y="741"/>
                  </a:lnTo>
                  <a:lnTo>
                    <a:pt x="498" y="741"/>
                  </a:lnTo>
                  <a:lnTo>
                    <a:pt x="526" y="735"/>
                  </a:lnTo>
                  <a:lnTo>
                    <a:pt x="553" y="724"/>
                  </a:lnTo>
                  <a:lnTo>
                    <a:pt x="581" y="714"/>
                  </a:lnTo>
                  <a:lnTo>
                    <a:pt x="602" y="697"/>
                  </a:lnTo>
                  <a:lnTo>
                    <a:pt x="624" y="675"/>
                  </a:lnTo>
                  <a:lnTo>
                    <a:pt x="645" y="654"/>
                  </a:lnTo>
                  <a:lnTo>
                    <a:pt x="689" y="588"/>
                  </a:lnTo>
                  <a:lnTo>
                    <a:pt x="716" y="512"/>
                  </a:lnTo>
                  <a:lnTo>
                    <a:pt x="732" y="430"/>
                  </a:lnTo>
                  <a:lnTo>
                    <a:pt x="753" y="360"/>
                  </a:lnTo>
                  <a:lnTo>
                    <a:pt x="759" y="355"/>
                  </a:lnTo>
                  <a:lnTo>
                    <a:pt x="759" y="349"/>
                  </a:lnTo>
                  <a:lnTo>
                    <a:pt x="765" y="343"/>
                  </a:lnTo>
                  <a:lnTo>
                    <a:pt x="792" y="339"/>
                  </a:lnTo>
                  <a:lnTo>
                    <a:pt x="819" y="332"/>
                  </a:lnTo>
                  <a:lnTo>
                    <a:pt x="842" y="321"/>
                  </a:lnTo>
                  <a:lnTo>
                    <a:pt x="852" y="295"/>
                  </a:lnTo>
                  <a:lnTo>
                    <a:pt x="889" y="169"/>
                  </a:lnTo>
                  <a:lnTo>
                    <a:pt x="889" y="164"/>
                  </a:lnTo>
                  <a:lnTo>
                    <a:pt x="889" y="158"/>
                  </a:lnTo>
                  <a:lnTo>
                    <a:pt x="884" y="158"/>
                  </a:lnTo>
                  <a:lnTo>
                    <a:pt x="879" y="154"/>
                  </a:lnTo>
                  <a:lnTo>
                    <a:pt x="867" y="158"/>
                  </a:lnTo>
                  <a:lnTo>
                    <a:pt x="857" y="169"/>
                  </a:lnTo>
                  <a:lnTo>
                    <a:pt x="846" y="179"/>
                  </a:lnTo>
                  <a:lnTo>
                    <a:pt x="836" y="197"/>
                  </a:lnTo>
                  <a:lnTo>
                    <a:pt x="743" y="224"/>
                  </a:lnTo>
                  <a:lnTo>
                    <a:pt x="716" y="202"/>
                  </a:lnTo>
                  <a:lnTo>
                    <a:pt x="689" y="175"/>
                  </a:lnTo>
                  <a:lnTo>
                    <a:pt x="673" y="142"/>
                  </a:lnTo>
                  <a:lnTo>
                    <a:pt x="651" y="110"/>
                  </a:lnTo>
                  <a:lnTo>
                    <a:pt x="634" y="77"/>
                  </a:lnTo>
                  <a:lnTo>
                    <a:pt x="608" y="44"/>
                  </a:lnTo>
                  <a:lnTo>
                    <a:pt x="581" y="22"/>
                  </a:lnTo>
                  <a:lnTo>
                    <a:pt x="542" y="6"/>
                  </a:lnTo>
                  <a:lnTo>
                    <a:pt x="510" y="0"/>
                  </a:lnTo>
                  <a:lnTo>
                    <a:pt x="477" y="0"/>
                  </a:lnTo>
                  <a:lnTo>
                    <a:pt x="445" y="0"/>
                  </a:lnTo>
                  <a:lnTo>
                    <a:pt x="418" y="12"/>
                  </a:lnTo>
                  <a:lnTo>
                    <a:pt x="412" y="33"/>
                  </a:lnTo>
                  <a:lnTo>
                    <a:pt x="407" y="50"/>
                  </a:lnTo>
                  <a:lnTo>
                    <a:pt x="401" y="71"/>
                  </a:lnTo>
                  <a:lnTo>
                    <a:pt x="401" y="93"/>
                  </a:lnTo>
                  <a:lnTo>
                    <a:pt x="422" y="93"/>
                  </a:lnTo>
                  <a:lnTo>
                    <a:pt x="439" y="87"/>
                  </a:lnTo>
                  <a:lnTo>
                    <a:pt x="461" y="87"/>
                  </a:lnTo>
                  <a:lnTo>
                    <a:pt x="488" y="87"/>
                  </a:lnTo>
                  <a:lnTo>
                    <a:pt x="510" y="87"/>
                  </a:lnTo>
                  <a:lnTo>
                    <a:pt x="532" y="93"/>
                  </a:lnTo>
                  <a:lnTo>
                    <a:pt x="553" y="98"/>
                  </a:lnTo>
                  <a:lnTo>
                    <a:pt x="575" y="110"/>
                  </a:lnTo>
                  <a:lnTo>
                    <a:pt x="596" y="131"/>
                  </a:lnTo>
                  <a:lnTo>
                    <a:pt x="618" y="148"/>
                  </a:lnTo>
                  <a:lnTo>
                    <a:pt x="639" y="169"/>
                  </a:lnTo>
                  <a:lnTo>
                    <a:pt x="655" y="191"/>
                  </a:lnTo>
                  <a:lnTo>
                    <a:pt x="655" y="197"/>
                  </a:lnTo>
                  <a:lnTo>
                    <a:pt x="655" y="202"/>
                  </a:lnTo>
                  <a:lnTo>
                    <a:pt x="651" y="207"/>
                  </a:lnTo>
                  <a:lnTo>
                    <a:pt x="645" y="212"/>
                  </a:lnTo>
                  <a:lnTo>
                    <a:pt x="341" y="278"/>
                  </a:lnTo>
                  <a:lnTo>
                    <a:pt x="335" y="273"/>
                  </a:lnTo>
                  <a:lnTo>
                    <a:pt x="330" y="262"/>
                  </a:lnTo>
                  <a:lnTo>
                    <a:pt x="325" y="256"/>
                  </a:lnTo>
                  <a:lnTo>
                    <a:pt x="320" y="246"/>
                  </a:lnTo>
                  <a:lnTo>
                    <a:pt x="320" y="197"/>
                  </a:lnTo>
                  <a:lnTo>
                    <a:pt x="308" y="148"/>
                  </a:lnTo>
                  <a:lnTo>
                    <a:pt x="287" y="104"/>
                  </a:lnTo>
                  <a:lnTo>
                    <a:pt x="255" y="65"/>
                  </a:lnTo>
                  <a:lnTo>
                    <a:pt x="222" y="50"/>
                  </a:lnTo>
                  <a:lnTo>
                    <a:pt x="189" y="44"/>
                  </a:lnTo>
                  <a:lnTo>
                    <a:pt x="151" y="50"/>
                  </a:lnTo>
                  <a:lnTo>
                    <a:pt x="120" y="61"/>
                  </a:lnTo>
                  <a:lnTo>
                    <a:pt x="59" y="110"/>
                  </a:lnTo>
                  <a:lnTo>
                    <a:pt x="22" y="175"/>
                  </a:lnTo>
                  <a:lnTo>
                    <a:pt x="0" y="246"/>
                  </a:lnTo>
                  <a:lnTo>
                    <a:pt x="0" y="326"/>
                  </a:lnTo>
                  <a:lnTo>
                    <a:pt x="10" y="349"/>
                  </a:lnTo>
                  <a:lnTo>
                    <a:pt x="22" y="366"/>
                  </a:lnTo>
                  <a:lnTo>
                    <a:pt x="26" y="376"/>
                  </a:lnTo>
                  <a:lnTo>
                    <a:pt x="37" y="392"/>
                  </a:lnTo>
                  <a:lnTo>
                    <a:pt x="59" y="409"/>
                  </a:lnTo>
                  <a:lnTo>
                    <a:pt x="81" y="419"/>
                  </a:lnTo>
                  <a:lnTo>
                    <a:pt x="103" y="430"/>
                  </a:lnTo>
                  <a:lnTo>
                    <a:pt x="130" y="436"/>
                  </a:lnTo>
                  <a:lnTo>
                    <a:pt x="151" y="441"/>
                  </a:lnTo>
                  <a:lnTo>
                    <a:pt x="179" y="447"/>
                  </a:lnTo>
                  <a:lnTo>
                    <a:pt x="206" y="447"/>
                  </a:lnTo>
                  <a:lnTo>
                    <a:pt x="234" y="447"/>
                  </a:lnTo>
                  <a:lnTo>
                    <a:pt x="244" y="447"/>
                  </a:lnTo>
                  <a:lnTo>
                    <a:pt x="250" y="453"/>
                  </a:lnTo>
                  <a:lnTo>
                    <a:pt x="260" y="463"/>
                  </a:lnTo>
                  <a:lnTo>
                    <a:pt x="265" y="474"/>
                  </a:lnTo>
                  <a:lnTo>
                    <a:pt x="265" y="533"/>
                  </a:lnTo>
                  <a:lnTo>
                    <a:pt x="277" y="594"/>
                  </a:lnTo>
                  <a:lnTo>
                    <a:pt x="304" y="648"/>
                  </a:lnTo>
                  <a:lnTo>
                    <a:pt x="341" y="692"/>
                  </a:lnTo>
                  <a:lnTo>
                    <a:pt x="363" y="714"/>
                  </a:lnTo>
                  <a:lnTo>
                    <a:pt x="385" y="724"/>
                  </a:lnTo>
                  <a:lnTo>
                    <a:pt x="412" y="735"/>
                  </a:lnTo>
                  <a:lnTo>
                    <a:pt x="439" y="741"/>
                  </a:lnTo>
                  <a:close/>
                  <a:moveTo>
                    <a:pt x="184" y="305"/>
                  </a:moveTo>
                  <a:lnTo>
                    <a:pt x="265" y="289"/>
                  </a:lnTo>
                  <a:lnTo>
                    <a:pt x="271" y="262"/>
                  </a:lnTo>
                  <a:lnTo>
                    <a:pt x="271" y="228"/>
                  </a:lnTo>
                  <a:lnTo>
                    <a:pt x="260" y="202"/>
                  </a:lnTo>
                  <a:lnTo>
                    <a:pt x="244" y="175"/>
                  </a:lnTo>
                  <a:lnTo>
                    <a:pt x="217" y="158"/>
                  </a:lnTo>
                  <a:lnTo>
                    <a:pt x="184" y="142"/>
                  </a:lnTo>
                  <a:lnTo>
                    <a:pt x="157" y="137"/>
                  </a:lnTo>
                  <a:lnTo>
                    <a:pt x="124" y="137"/>
                  </a:lnTo>
                  <a:lnTo>
                    <a:pt x="103" y="154"/>
                  </a:lnTo>
                  <a:lnTo>
                    <a:pt x="81" y="175"/>
                  </a:lnTo>
                  <a:lnTo>
                    <a:pt x="71" y="202"/>
                  </a:lnTo>
                  <a:lnTo>
                    <a:pt x="71" y="224"/>
                  </a:lnTo>
                  <a:lnTo>
                    <a:pt x="71" y="228"/>
                  </a:lnTo>
                  <a:lnTo>
                    <a:pt x="76" y="241"/>
                  </a:lnTo>
                  <a:lnTo>
                    <a:pt x="76" y="246"/>
                  </a:lnTo>
                  <a:lnTo>
                    <a:pt x="93" y="268"/>
                  </a:lnTo>
                  <a:lnTo>
                    <a:pt x="120" y="283"/>
                  </a:lnTo>
                  <a:lnTo>
                    <a:pt x="151" y="295"/>
                  </a:lnTo>
                  <a:lnTo>
                    <a:pt x="184" y="305"/>
                  </a:lnTo>
                  <a:close/>
                  <a:moveTo>
                    <a:pt x="477" y="600"/>
                  </a:moveTo>
                  <a:lnTo>
                    <a:pt x="510" y="600"/>
                  </a:lnTo>
                  <a:lnTo>
                    <a:pt x="538" y="588"/>
                  </a:lnTo>
                  <a:lnTo>
                    <a:pt x="563" y="583"/>
                  </a:lnTo>
                  <a:lnTo>
                    <a:pt x="591" y="567"/>
                  </a:lnTo>
                  <a:lnTo>
                    <a:pt x="612" y="551"/>
                  </a:lnTo>
                  <a:lnTo>
                    <a:pt x="634" y="529"/>
                  </a:lnTo>
                  <a:lnTo>
                    <a:pt x="651" y="507"/>
                  </a:lnTo>
                  <a:lnTo>
                    <a:pt x="661" y="484"/>
                  </a:lnTo>
                  <a:lnTo>
                    <a:pt x="673" y="459"/>
                  </a:lnTo>
                  <a:lnTo>
                    <a:pt x="683" y="425"/>
                  </a:lnTo>
                  <a:lnTo>
                    <a:pt x="683" y="398"/>
                  </a:lnTo>
                  <a:lnTo>
                    <a:pt x="679" y="370"/>
                  </a:lnTo>
                  <a:lnTo>
                    <a:pt x="634" y="366"/>
                  </a:lnTo>
                  <a:lnTo>
                    <a:pt x="591" y="366"/>
                  </a:lnTo>
                  <a:lnTo>
                    <a:pt x="542" y="366"/>
                  </a:lnTo>
                  <a:lnTo>
                    <a:pt x="498" y="376"/>
                  </a:lnTo>
                  <a:lnTo>
                    <a:pt x="449" y="387"/>
                  </a:lnTo>
                  <a:lnTo>
                    <a:pt x="407" y="398"/>
                  </a:lnTo>
                  <a:lnTo>
                    <a:pt x="363" y="413"/>
                  </a:lnTo>
                  <a:lnTo>
                    <a:pt x="325" y="436"/>
                  </a:lnTo>
                  <a:lnTo>
                    <a:pt x="320" y="469"/>
                  </a:lnTo>
                  <a:lnTo>
                    <a:pt x="330" y="496"/>
                  </a:lnTo>
                  <a:lnTo>
                    <a:pt x="347" y="523"/>
                  </a:lnTo>
                  <a:lnTo>
                    <a:pt x="363" y="551"/>
                  </a:lnTo>
                  <a:lnTo>
                    <a:pt x="391" y="567"/>
                  </a:lnTo>
                  <a:lnTo>
                    <a:pt x="418" y="577"/>
                  </a:lnTo>
                  <a:lnTo>
                    <a:pt x="445" y="588"/>
                  </a:lnTo>
                  <a:lnTo>
                    <a:pt x="477" y="600"/>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80" name="Freeform 56"/>
            <p:cNvSpPr>
              <a:spLocks/>
            </p:cNvSpPr>
            <p:nvPr userDrawn="1"/>
          </p:nvSpPr>
          <p:spPr bwMode="auto">
            <a:xfrm>
              <a:off x="1129" y="2867"/>
              <a:ext cx="54" cy="51"/>
            </a:xfrm>
            <a:custGeom>
              <a:avLst/>
              <a:gdLst/>
              <a:ahLst/>
              <a:cxnLst>
                <a:cxn ang="0">
                  <a:pos x="623" y="997"/>
                </a:cxn>
                <a:cxn ang="0">
                  <a:pos x="700" y="899"/>
                </a:cxn>
                <a:cxn ang="0">
                  <a:pos x="759" y="789"/>
                </a:cxn>
                <a:cxn ang="0">
                  <a:pos x="689" y="822"/>
                </a:cxn>
                <a:cxn ang="0">
                  <a:pos x="602" y="789"/>
                </a:cxn>
                <a:cxn ang="0">
                  <a:pos x="525" y="730"/>
                </a:cxn>
                <a:cxn ang="0">
                  <a:pos x="455" y="653"/>
                </a:cxn>
                <a:cxn ang="0">
                  <a:pos x="499" y="566"/>
                </a:cxn>
                <a:cxn ang="0">
                  <a:pos x="570" y="490"/>
                </a:cxn>
                <a:cxn ang="0">
                  <a:pos x="629" y="436"/>
                </a:cxn>
                <a:cxn ang="0">
                  <a:pos x="656" y="431"/>
                </a:cxn>
                <a:cxn ang="0">
                  <a:pos x="829" y="697"/>
                </a:cxn>
                <a:cxn ang="0">
                  <a:pos x="851" y="703"/>
                </a:cxn>
                <a:cxn ang="0">
                  <a:pos x="1047" y="462"/>
                </a:cxn>
                <a:cxn ang="0">
                  <a:pos x="1014" y="462"/>
                </a:cxn>
                <a:cxn ang="0">
                  <a:pos x="933" y="490"/>
                </a:cxn>
                <a:cxn ang="0">
                  <a:pos x="759" y="344"/>
                </a:cxn>
                <a:cxn ang="0">
                  <a:pos x="592" y="203"/>
                </a:cxn>
                <a:cxn ang="0">
                  <a:pos x="482" y="104"/>
                </a:cxn>
                <a:cxn ang="0">
                  <a:pos x="499" y="0"/>
                </a:cxn>
                <a:cxn ang="0">
                  <a:pos x="406" y="71"/>
                </a:cxn>
                <a:cxn ang="0">
                  <a:pos x="337" y="163"/>
                </a:cxn>
                <a:cxn ang="0">
                  <a:pos x="288" y="228"/>
                </a:cxn>
                <a:cxn ang="0">
                  <a:pos x="292" y="240"/>
                </a:cxn>
                <a:cxn ang="0">
                  <a:pos x="331" y="228"/>
                </a:cxn>
                <a:cxn ang="0">
                  <a:pos x="412" y="213"/>
                </a:cxn>
                <a:cxn ang="0">
                  <a:pos x="536" y="425"/>
                </a:cxn>
                <a:cxn ang="0">
                  <a:pos x="466" y="517"/>
                </a:cxn>
                <a:cxn ang="0">
                  <a:pos x="384" y="600"/>
                </a:cxn>
                <a:cxn ang="0">
                  <a:pos x="368" y="600"/>
                </a:cxn>
                <a:cxn ang="0">
                  <a:pos x="314" y="560"/>
                </a:cxn>
                <a:cxn ang="0">
                  <a:pos x="238" y="507"/>
                </a:cxn>
                <a:cxn ang="0">
                  <a:pos x="184" y="436"/>
                </a:cxn>
                <a:cxn ang="0">
                  <a:pos x="200" y="376"/>
                </a:cxn>
                <a:cxn ang="0">
                  <a:pos x="195" y="348"/>
                </a:cxn>
                <a:cxn ang="0">
                  <a:pos x="0" y="600"/>
                </a:cxn>
                <a:cxn ang="0">
                  <a:pos x="27" y="604"/>
                </a:cxn>
                <a:cxn ang="0">
                  <a:pos x="104" y="566"/>
                </a:cxn>
                <a:cxn ang="0">
                  <a:pos x="277" y="697"/>
                </a:cxn>
                <a:cxn ang="0">
                  <a:pos x="451" y="834"/>
                </a:cxn>
                <a:cxn ang="0">
                  <a:pos x="586" y="948"/>
                </a:cxn>
                <a:cxn ang="0">
                  <a:pos x="559" y="1056"/>
                </a:cxn>
              </a:cxnLst>
              <a:rect l="0" t="0" r="r" b="b"/>
              <a:pathLst>
                <a:path w="1053" h="1056">
                  <a:moveTo>
                    <a:pt x="570" y="1056"/>
                  </a:moveTo>
                  <a:lnTo>
                    <a:pt x="596" y="1029"/>
                  </a:lnTo>
                  <a:lnTo>
                    <a:pt x="623" y="997"/>
                  </a:lnTo>
                  <a:lnTo>
                    <a:pt x="650" y="963"/>
                  </a:lnTo>
                  <a:lnTo>
                    <a:pt x="672" y="931"/>
                  </a:lnTo>
                  <a:lnTo>
                    <a:pt x="700" y="899"/>
                  </a:lnTo>
                  <a:lnTo>
                    <a:pt x="722" y="859"/>
                  </a:lnTo>
                  <a:lnTo>
                    <a:pt x="743" y="828"/>
                  </a:lnTo>
                  <a:lnTo>
                    <a:pt x="759" y="789"/>
                  </a:lnTo>
                  <a:lnTo>
                    <a:pt x="733" y="795"/>
                  </a:lnTo>
                  <a:lnTo>
                    <a:pt x="710" y="807"/>
                  </a:lnTo>
                  <a:lnTo>
                    <a:pt x="689" y="822"/>
                  </a:lnTo>
                  <a:lnTo>
                    <a:pt x="656" y="828"/>
                  </a:lnTo>
                  <a:lnTo>
                    <a:pt x="629" y="807"/>
                  </a:lnTo>
                  <a:lnTo>
                    <a:pt x="602" y="789"/>
                  </a:lnTo>
                  <a:lnTo>
                    <a:pt x="575" y="767"/>
                  </a:lnTo>
                  <a:lnTo>
                    <a:pt x="548" y="751"/>
                  </a:lnTo>
                  <a:lnTo>
                    <a:pt x="525" y="730"/>
                  </a:lnTo>
                  <a:lnTo>
                    <a:pt x="499" y="708"/>
                  </a:lnTo>
                  <a:lnTo>
                    <a:pt x="476" y="681"/>
                  </a:lnTo>
                  <a:lnTo>
                    <a:pt x="455" y="653"/>
                  </a:lnTo>
                  <a:lnTo>
                    <a:pt x="466" y="621"/>
                  </a:lnTo>
                  <a:lnTo>
                    <a:pt x="476" y="594"/>
                  </a:lnTo>
                  <a:lnTo>
                    <a:pt x="499" y="566"/>
                  </a:lnTo>
                  <a:lnTo>
                    <a:pt x="521" y="539"/>
                  </a:lnTo>
                  <a:lnTo>
                    <a:pt x="543" y="517"/>
                  </a:lnTo>
                  <a:lnTo>
                    <a:pt x="570" y="490"/>
                  </a:lnTo>
                  <a:lnTo>
                    <a:pt x="596" y="469"/>
                  </a:lnTo>
                  <a:lnTo>
                    <a:pt x="618" y="441"/>
                  </a:lnTo>
                  <a:lnTo>
                    <a:pt x="629" y="436"/>
                  </a:lnTo>
                  <a:lnTo>
                    <a:pt x="639" y="431"/>
                  </a:lnTo>
                  <a:lnTo>
                    <a:pt x="645" y="431"/>
                  </a:lnTo>
                  <a:lnTo>
                    <a:pt x="656" y="431"/>
                  </a:lnTo>
                  <a:lnTo>
                    <a:pt x="857" y="610"/>
                  </a:lnTo>
                  <a:lnTo>
                    <a:pt x="829" y="693"/>
                  </a:lnTo>
                  <a:lnTo>
                    <a:pt x="829" y="697"/>
                  </a:lnTo>
                  <a:lnTo>
                    <a:pt x="835" y="703"/>
                  </a:lnTo>
                  <a:lnTo>
                    <a:pt x="847" y="703"/>
                  </a:lnTo>
                  <a:lnTo>
                    <a:pt x="851" y="703"/>
                  </a:lnTo>
                  <a:lnTo>
                    <a:pt x="1053" y="475"/>
                  </a:lnTo>
                  <a:lnTo>
                    <a:pt x="1053" y="469"/>
                  </a:lnTo>
                  <a:lnTo>
                    <a:pt x="1047" y="462"/>
                  </a:lnTo>
                  <a:lnTo>
                    <a:pt x="1041" y="462"/>
                  </a:lnTo>
                  <a:lnTo>
                    <a:pt x="1041" y="458"/>
                  </a:lnTo>
                  <a:lnTo>
                    <a:pt x="1014" y="462"/>
                  </a:lnTo>
                  <a:lnTo>
                    <a:pt x="988" y="480"/>
                  </a:lnTo>
                  <a:lnTo>
                    <a:pt x="960" y="490"/>
                  </a:lnTo>
                  <a:lnTo>
                    <a:pt x="933" y="490"/>
                  </a:lnTo>
                  <a:lnTo>
                    <a:pt x="873" y="441"/>
                  </a:lnTo>
                  <a:lnTo>
                    <a:pt x="819" y="392"/>
                  </a:lnTo>
                  <a:lnTo>
                    <a:pt x="759" y="344"/>
                  </a:lnTo>
                  <a:lnTo>
                    <a:pt x="706" y="299"/>
                  </a:lnTo>
                  <a:lnTo>
                    <a:pt x="645" y="251"/>
                  </a:lnTo>
                  <a:lnTo>
                    <a:pt x="592" y="203"/>
                  </a:lnTo>
                  <a:lnTo>
                    <a:pt x="536" y="157"/>
                  </a:lnTo>
                  <a:lnTo>
                    <a:pt x="482" y="110"/>
                  </a:lnTo>
                  <a:lnTo>
                    <a:pt x="482" y="104"/>
                  </a:lnTo>
                  <a:lnTo>
                    <a:pt x="482" y="99"/>
                  </a:lnTo>
                  <a:lnTo>
                    <a:pt x="476" y="93"/>
                  </a:lnTo>
                  <a:lnTo>
                    <a:pt x="499" y="0"/>
                  </a:lnTo>
                  <a:lnTo>
                    <a:pt x="466" y="22"/>
                  </a:lnTo>
                  <a:lnTo>
                    <a:pt x="434" y="43"/>
                  </a:lnTo>
                  <a:lnTo>
                    <a:pt x="406" y="71"/>
                  </a:lnTo>
                  <a:lnTo>
                    <a:pt x="384" y="104"/>
                  </a:lnTo>
                  <a:lnTo>
                    <a:pt x="358" y="132"/>
                  </a:lnTo>
                  <a:lnTo>
                    <a:pt x="337" y="163"/>
                  </a:lnTo>
                  <a:lnTo>
                    <a:pt x="309" y="197"/>
                  </a:lnTo>
                  <a:lnTo>
                    <a:pt x="288" y="224"/>
                  </a:lnTo>
                  <a:lnTo>
                    <a:pt x="288" y="228"/>
                  </a:lnTo>
                  <a:lnTo>
                    <a:pt x="288" y="234"/>
                  </a:lnTo>
                  <a:lnTo>
                    <a:pt x="288" y="240"/>
                  </a:lnTo>
                  <a:lnTo>
                    <a:pt x="292" y="240"/>
                  </a:lnTo>
                  <a:lnTo>
                    <a:pt x="298" y="240"/>
                  </a:lnTo>
                  <a:lnTo>
                    <a:pt x="304" y="240"/>
                  </a:lnTo>
                  <a:lnTo>
                    <a:pt x="331" y="228"/>
                  </a:lnTo>
                  <a:lnTo>
                    <a:pt x="358" y="213"/>
                  </a:lnTo>
                  <a:lnTo>
                    <a:pt x="384" y="207"/>
                  </a:lnTo>
                  <a:lnTo>
                    <a:pt x="412" y="213"/>
                  </a:lnTo>
                  <a:lnTo>
                    <a:pt x="575" y="360"/>
                  </a:lnTo>
                  <a:lnTo>
                    <a:pt x="559" y="392"/>
                  </a:lnTo>
                  <a:lnTo>
                    <a:pt x="536" y="425"/>
                  </a:lnTo>
                  <a:lnTo>
                    <a:pt x="515" y="458"/>
                  </a:lnTo>
                  <a:lnTo>
                    <a:pt x="494" y="486"/>
                  </a:lnTo>
                  <a:lnTo>
                    <a:pt x="466" y="517"/>
                  </a:lnTo>
                  <a:lnTo>
                    <a:pt x="445" y="545"/>
                  </a:lnTo>
                  <a:lnTo>
                    <a:pt x="412" y="573"/>
                  </a:lnTo>
                  <a:lnTo>
                    <a:pt x="384" y="600"/>
                  </a:lnTo>
                  <a:lnTo>
                    <a:pt x="380" y="600"/>
                  </a:lnTo>
                  <a:lnTo>
                    <a:pt x="374" y="600"/>
                  </a:lnTo>
                  <a:lnTo>
                    <a:pt x="368" y="600"/>
                  </a:lnTo>
                  <a:lnTo>
                    <a:pt x="362" y="600"/>
                  </a:lnTo>
                  <a:lnTo>
                    <a:pt x="341" y="579"/>
                  </a:lnTo>
                  <a:lnTo>
                    <a:pt x="314" y="560"/>
                  </a:lnTo>
                  <a:lnTo>
                    <a:pt x="288" y="545"/>
                  </a:lnTo>
                  <a:lnTo>
                    <a:pt x="261" y="529"/>
                  </a:lnTo>
                  <a:lnTo>
                    <a:pt x="238" y="507"/>
                  </a:lnTo>
                  <a:lnTo>
                    <a:pt x="217" y="490"/>
                  </a:lnTo>
                  <a:lnTo>
                    <a:pt x="195" y="462"/>
                  </a:lnTo>
                  <a:lnTo>
                    <a:pt x="184" y="436"/>
                  </a:lnTo>
                  <a:lnTo>
                    <a:pt x="190" y="415"/>
                  </a:lnTo>
                  <a:lnTo>
                    <a:pt x="195" y="392"/>
                  </a:lnTo>
                  <a:lnTo>
                    <a:pt x="200" y="376"/>
                  </a:lnTo>
                  <a:lnTo>
                    <a:pt x="200" y="354"/>
                  </a:lnTo>
                  <a:lnTo>
                    <a:pt x="200" y="348"/>
                  </a:lnTo>
                  <a:lnTo>
                    <a:pt x="195" y="348"/>
                  </a:lnTo>
                  <a:lnTo>
                    <a:pt x="190" y="348"/>
                  </a:lnTo>
                  <a:lnTo>
                    <a:pt x="184" y="354"/>
                  </a:lnTo>
                  <a:lnTo>
                    <a:pt x="0" y="600"/>
                  </a:lnTo>
                  <a:lnTo>
                    <a:pt x="0" y="604"/>
                  </a:lnTo>
                  <a:lnTo>
                    <a:pt x="0" y="610"/>
                  </a:lnTo>
                  <a:lnTo>
                    <a:pt x="27" y="604"/>
                  </a:lnTo>
                  <a:lnTo>
                    <a:pt x="54" y="589"/>
                  </a:lnTo>
                  <a:lnTo>
                    <a:pt x="76" y="573"/>
                  </a:lnTo>
                  <a:lnTo>
                    <a:pt x="104" y="566"/>
                  </a:lnTo>
                  <a:lnTo>
                    <a:pt x="163" y="610"/>
                  </a:lnTo>
                  <a:lnTo>
                    <a:pt x="221" y="653"/>
                  </a:lnTo>
                  <a:lnTo>
                    <a:pt x="277" y="697"/>
                  </a:lnTo>
                  <a:lnTo>
                    <a:pt x="337" y="741"/>
                  </a:lnTo>
                  <a:lnTo>
                    <a:pt x="396" y="789"/>
                  </a:lnTo>
                  <a:lnTo>
                    <a:pt x="451" y="834"/>
                  </a:lnTo>
                  <a:lnTo>
                    <a:pt x="509" y="878"/>
                  </a:lnTo>
                  <a:lnTo>
                    <a:pt x="570" y="921"/>
                  </a:lnTo>
                  <a:lnTo>
                    <a:pt x="586" y="948"/>
                  </a:lnTo>
                  <a:lnTo>
                    <a:pt x="580" y="980"/>
                  </a:lnTo>
                  <a:lnTo>
                    <a:pt x="565" y="1019"/>
                  </a:lnTo>
                  <a:lnTo>
                    <a:pt x="559" y="1056"/>
                  </a:lnTo>
                  <a:lnTo>
                    <a:pt x="565" y="1056"/>
                  </a:lnTo>
                  <a:lnTo>
                    <a:pt x="570" y="1056"/>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81" name="Freeform 57"/>
            <p:cNvSpPr>
              <a:spLocks/>
            </p:cNvSpPr>
            <p:nvPr userDrawn="1"/>
          </p:nvSpPr>
          <p:spPr bwMode="auto">
            <a:xfrm>
              <a:off x="1161" y="2831"/>
              <a:ext cx="45" cy="46"/>
            </a:xfrm>
            <a:custGeom>
              <a:avLst/>
              <a:gdLst/>
              <a:ahLst/>
              <a:cxnLst>
                <a:cxn ang="0">
                  <a:pos x="592" y="919"/>
                </a:cxn>
                <a:cxn ang="0">
                  <a:pos x="669" y="897"/>
                </a:cxn>
                <a:cxn ang="0">
                  <a:pos x="739" y="859"/>
                </a:cxn>
                <a:cxn ang="0">
                  <a:pos x="799" y="811"/>
                </a:cxn>
                <a:cxn ang="0">
                  <a:pos x="859" y="718"/>
                </a:cxn>
                <a:cxn ang="0">
                  <a:pos x="880" y="598"/>
                </a:cxn>
                <a:cxn ang="0">
                  <a:pos x="841" y="472"/>
                </a:cxn>
                <a:cxn ang="0">
                  <a:pos x="766" y="358"/>
                </a:cxn>
                <a:cxn ang="0">
                  <a:pos x="685" y="250"/>
                </a:cxn>
                <a:cxn ang="0">
                  <a:pos x="598" y="146"/>
                </a:cxn>
                <a:cxn ang="0">
                  <a:pos x="592" y="10"/>
                </a:cxn>
                <a:cxn ang="0">
                  <a:pos x="586" y="4"/>
                </a:cxn>
                <a:cxn ang="0">
                  <a:pos x="381" y="163"/>
                </a:cxn>
                <a:cxn ang="0">
                  <a:pos x="386" y="174"/>
                </a:cxn>
                <a:cxn ang="0">
                  <a:pos x="402" y="174"/>
                </a:cxn>
                <a:cxn ang="0">
                  <a:pos x="500" y="174"/>
                </a:cxn>
                <a:cxn ang="0">
                  <a:pos x="555" y="228"/>
                </a:cxn>
                <a:cxn ang="0">
                  <a:pos x="625" y="305"/>
                </a:cxn>
                <a:cxn ang="0">
                  <a:pos x="712" y="407"/>
                </a:cxn>
                <a:cxn ang="0">
                  <a:pos x="782" y="511"/>
                </a:cxn>
                <a:cxn ang="0">
                  <a:pos x="820" y="625"/>
                </a:cxn>
                <a:cxn ang="0">
                  <a:pos x="810" y="707"/>
                </a:cxn>
                <a:cxn ang="0">
                  <a:pos x="793" y="734"/>
                </a:cxn>
                <a:cxn ang="0">
                  <a:pos x="766" y="767"/>
                </a:cxn>
                <a:cxn ang="0">
                  <a:pos x="717" y="795"/>
                </a:cxn>
                <a:cxn ang="0">
                  <a:pos x="657" y="811"/>
                </a:cxn>
                <a:cxn ang="0">
                  <a:pos x="598" y="811"/>
                </a:cxn>
                <a:cxn ang="0">
                  <a:pos x="516" y="772"/>
                </a:cxn>
                <a:cxn ang="0">
                  <a:pos x="408" y="685"/>
                </a:cxn>
                <a:cxn ang="0">
                  <a:pos x="304" y="588"/>
                </a:cxn>
                <a:cxn ang="0">
                  <a:pos x="224" y="472"/>
                </a:cxn>
                <a:cxn ang="0">
                  <a:pos x="190" y="402"/>
                </a:cxn>
                <a:cxn ang="0">
                  <a:pos x="212" y="364"/>
                </a:cxn>
                <a:cxn ang="0">
                  <a:pos x="208" y="342"/>
                </a:cxn>
                <a:cxn ang="0">
                  <a:pos x="196" y="342"/>
                </a:cxn>
                <a:cxn ang="0">
                  <a:pos x="0" y="543"/>
                </a:cxn>
                <a:cxn ang="0">
                  <a:pos x="6" y="554"/>
                </a:cxn>
                <a:cxn ang="0">
                  <a:pos x="55" y="543"/>
                </a:cxn>
                <a:cxn ang="0">
                  <a:pos x="104" y="549"/>
                </a:cxn>
                <a:cxn ang="0">
                  <a:pos x="212" y="663"/>
                </a:cxn>
                <a:cxn ang="0">
                  <a:pos x="310" y="772"/>
                </a:cxn>
                <a:cxn ang="0">
                  <a:pos x="419" y="859"/>
                </a:cxn>
                <a:cxn ang="0">
                  <a:pos x="549" y="919"/>
                </a:cxn>
              </a:cxnLst>
              <a:rect l="0" t="0" r="r" b="b"/>
              <a:pathLst>
                <a:path w="880" h="919">
                  <a:moveTo>
                    <a:pt x="549" y="919"/>
                  </a:moveTo>
                  <a:lnTo>
                    <a:pt x="592" y="919"/>
                  </a:lnTo>
                  <a:lnTo>
                    <a:pt x="629" y="909"/>
                  </a:lnTo>
                  <a:lnTo>
                    <a:pt x="669" y="897"/>
                  </a:lnTo>
                  <a:lnTo>
                    <a:pt x="706" y="882"/>
                  </a:lnTo>
                  <a:lnTo>
                    <a:pt x="739" y="859"/>
                  </a:lnTo>
                  <a:lnTo>
                    <a:pt x="770" y="838"/>
                  </a:lnTo>
                  <a:lnTo>
                    <a:pt x="799" y="811"/>
                  </a:lnTo>
                  <a:lnTo>
                    <a:pt x="826" y="778"/>
                  </a:lnTo>
                  <a:lnTo>
                    <a:pt x="859" y="718"/>
                  </a:lnTo>
                  <a:lnTo>
                    <a:pt x="874" y="658"/>
                  </a:lnTo>
                  <a:lnTo>
                    <a:pt x="880" y="598"/>
                  </a:lnTo>
                  <a:lnTo>
                    <a:pt x="869" y="539"/>
                  </a:lnTo>
                  <a:lnTo>
                    <a:pt x="841" y="472"/>
                  </a:lnTo>
                  <a:lnTo>
                    <a:pt x="810" y="413"/>
                  </a:lnTo>
                  <a:lnTo>
                    <a:pt x="766" y="358"/>
                  </a:lnTo>
                  <a:lnTo>
                    <a:pt x="727" y="305"/>
                  </a:lnTo>
                  <a:lnTo>
                    <a:pt x="685" y="250"/>
                  </a:lnTo>
                  <a:lnTo>
                    <a:pt x="641" y="201"/>
                  </a:lnTo>
                  <a:lnTo>
                    <a:pt x="598" y="146"/>
                  </a:lnTo>
                  <a:lnTo>
                    <a:pt x="560" y="87"/>
                  </a:lnTo>
                  <a:lnTo>
                    <a:pt x="592" y="10"/>
                  </a:lnTo>
                  <a:lnTo>
                    <a:pt x="592" y="4"/>
                  </a:lnTo>
                  <a:lnTo>
                    <a:pt x="586" y="4"/>
                  </a:lnTo>
                  <a:lnTo>
                    <a:pt x="582" y="0"/>
                  </a:lnTo>
                  <a:lnTo>
                    <a:pt x="381" y="163"/>
                  </a:lnTo>
                  <a:lnTo>
                    <a:pt x="381" y="168"/>
                  </a:lnTo>
                  <a:lnTo>
                    <a:pt x="386" y="174"/>
                  </a:lnTo>
                  <a:lnTo>
                    <a:pt x="392" y="174"/>
                  </a:lnTo>
                  <a:lnTo>
                    <a:pt x="402" y="174"/>
                  </a:lnTo>
                  <a:lnTo>
                    <a:pt x="462" y="157"/>
                  </a:lnTo>
                  <a:lnTo>
                    <a:pt x="500" y="174"/>
                  </a:lnTo>
                  <a:lnTo>
                    <a:pt x="528" y="195"/>
                  </a:lnTo>
                  <a:lnTo>
                    <a:pt x="555" y="228"/>
                  </a:lnTo>
                  <a:lnTo>
                    <a:pt x="582" y="255"/>
                  </a:lnTo>
                  <a:lnTo>
                    <a:pt x="625" y="305"/>
                  </a:lnTo>
                  <a:lnTo>
                    <a:pt x="669" y="354"/>
                  </a:lnTo>
                  <a:lnTo>
                    <a:pt x="712" y="407"/>
                  </a:lnTo>
                  <a:lnTo>
                    <a:pt x="749" y="456"/>
                  </a:lnTo>
                  <a:lnTo>
                    <a:pt x="782" y="511"/>
                  </a:lnTo>
                  <a:lnTo>
                    <a:pt x="810" y="566"/>
                  </a:lnTo>
                  <a:lnTo>
                    <a:pt x="820" y="625"/>
                  </a:lnTo>
                  <a:lnTo>
                    <a:pt x="816" y="691"/>
                  </a:lnTo>
                  <a:lnTo>
                    <a:pt x="810" y="707"/>
                  </a:lnTo>
                  <a:lnTo>
                    <a:pt x="799" y="724"/>
                  </a:lnTo>
                  <a:lnTo>
                    <a:pt x="793" y="734"/>
                  </a:lnTo>
                  <a:lnTo>
                    <a:pt x="782" y="745"/>
                  </a:lnTo>
                  <a:lnTo>
                    <a:pt x="766" y="767"/>
                  </a:lnTo>
                  <a:lnTo>
                    <a:pt x="745" y="783"/>
                  </a:lnTo>
                  <a:lnTo>
                    <a:pt x="717" y="795"/>
                  </a:lnTo>
                  <a:lnTo>
                    <a:pt x="690" y="805"/>
                  </a:lnTo>
                  <a:lnTo>
                    <a:pt x="657" y="811"/>
                  </a:lnTo>
                  <a:lnTo>
                    <a:pt x="629" y="816"/>
                  </a:lnTo>
                  <a:lnTo>
                    <a:pt x="598" y="811"/>
                  </a:lnTo>
                  <a:lnTo>
                    <a:pt x="571" y="805"/>
                  </a:lnTo>
                  <a:lnTo>
                    <a:pt x="516" y="772"/>
                  </a:lnTo>
                  <a:lnTo>
                    <a:pt x="462" y="734"/>
                  </a:lnTo>
                  <a:lnTo>
                    <a:pt x="408" y="685"/>
                  </a:lnTo>
                  <a:lnTo>
                    <a:pt x="354" y="636"/>
                  </a:lnTo>
                  <a:lnTo>
                    <a:pt x="304" y="588"/>
                  </a:lnTo>
                  <a:lnTo>
                    <a:pt x="261" y="533"/>
                  </a:lnTo>
                  <a:lnTo>
                    <a:pt x="224" y="472"/>
                  </a:lnTo>
                  <a:lnTo>
                    <a:pt x="186" y="419"/>
                  </a:lnTo>
                  <a:lnTo>
                    <a:pt x="190" y="402"/>
                  </a:lnTo>
                  <a:lnTo>
                    <a:pt x="202" y="380"/>
                  </a:lnTo>
                  <a:lnTo>
                    <a:pt x="212" y="364"/>
                  </a:lnTo>
                  <a:lnTo>
                    <a:pt x="212" y="342"/>
                  </a:lnTo>
                  <a:lnTo>
                    <a:pt x="208" y="342"/>
                  </a:lnTo>
                  <a:lnTo>
                    <a:pt x="202" y="342"/>
                  </a:lnTo>
                  <a:lnTo>
                    <a:pt x="196" y="342"/>
                  </a:lnTo>
                  <a:lnTo>
                    <a:pt x="17" y="511"/>
                  </a:lnTo>
                  <a:lnTo>
                    <a:pt x="0" y="543"/>
                  </a:lnTo>
                  <a:lnTo>
                    <a:pt x="0" y="549"/>
                  </a:lnTo>
                  <a:lnTo>
                    <a:pt x="6" y="554"/>
                  </a:lnTo>
                  <a:lnTo>
                    <a:pt x="33" y="549"/>
                  </a:lnTo>
                  <a:lnTo>
                    <a:pt x="55" y="543"/>
                  </a:lnTo>
                  <a:lnTo>
                    <a:pt x="83" y="539"/>
                  </a:lnTo>
                  <a:lnTo>
                    <a:pt x="104" y="549"/>
                  </a:lnTo>
                  <a:lnTo>
                    <a:pt x="164" y="604"/>
                  </a:lnTo>
                  <a:lnTo>
                    <a:pt x="212" y="663"/>
                  </a:lnTo>
                  <a:lnTo>
                    <a:pt x="261" y="718"/>
                  </a:lnTo>
                  <a:lnTo>
                    <a:pt x="310" y="772"/>
                  </a:lnTo>
                  <a:lnTo>
                    <a:pt x="365" y="822"/>
                  </a:lnTo>
                  <a:lnTo>
                    <a:pt x="419" y="859"/>
                  </a:lnTo>
                  <a:lnTo>
                    <a:pt x="478" y="897"/>
                  </a:lnTo>
                  <a:lnTo>
                    <a:pt x="549" y="919"/>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82" name="Freeform 58"/>
            <p:cNvSpPr>
              <a:spLocks noEditPoints="1"/>
            </p:cNvSpPr>
            <p:nvPr userDrawn="1"/>
          </p:nvSpPr>
          <p:spPr bwMode="auto">
            <a:xfrm>
              <a:off x="1693" y="2861"/>
              <a:ext cx="41" cy="42"/>
            </a:xfrm>
            <a:custGeom>
              <a:avLst/>
              <a:gdLst/>
              <a:ahLst/>
              <a:cxnLst>
                <a:cxn ang="0">
                  <a:pos x="554" y="315"/>
                </a:cxn>
                <a:cxn ang="0">
                  <a:pos x="635" y="152"/>
                </a:cxn>
                <a:cxn ang="0">
                  <a:pos x="445" y="234"/>
                </a:cxn>
                <a:cxn ang="0">
                  <a:pos x="527" y="327"/>
                </a:cxn>
                <a:cxn ang="0">
                  <a:pos x="542" y="817"/>
                </a:cxn>
                <a:cxn ang="0">
                  <a:pos x="548" y="805"/>
                </a:cxn>
                <a:cxn ang="0">
                  <a:pos x="527" y="718"/>
                </a:cxn>
                <a:cxn ang="0">
                  <a:pos x="554" y="626"/>
                </a:cxn>
                <a:cxn ang="0">
                  <a:pos x="624" y="472"/>
                </a:cxn>
                <a:cxn ang="0">
                  <a:pos x="706" y="331"/>
                </a:cxn>
                <a:cxn ang="0">
                  <a:pos x="775" y="184"/>
                </a:cxn>
                <a:cxn ang="0">
                  <a:pos x="820" y="37"/>
                </a:cxn>
                <a:cxn ang="0">
                  <a:pos x="799" y="16"/>
                </a:cxn>
                <a:cxn ang="0">
                  <a:pos x="775" y="0"/>
                </a:cxn>
                <a:cxn ang="0">
                  <a:pos x="587" y="65"/>
                </a:cxn>
                <a:cxn ang="0">
                  <a:pos x="397" y="152"/>
                </a:cxn>
                <a:cxn ang="0">
                  <a:pos x="207" y="223"/>
                </a:cxn>
                <a:cxn ang="0">
                  <a:pos x="10" y="228"/>
                </a:cxn>
                <a:cxn ang="0">
                  <a:pos x="0" y="234"/>
                </a:cxn>
                <a:cxn ang="0">
                  <a:pos x="0" y="256"/>
                </a:cxn>
                <a:cxn ang="0">
                  <a:pos x="54" y="305"/>
                </a:cxn>
                <a:cxn ang="0">
                  <a:pos x="103" y="358"/>
                </a:cxn>
                <a:cxn ang="0">
                  <a:pos x="152" y="408"/>
                </a:cxn>
                <a:cxn ang="0">
                  <a:pos x="213" y="435"/>
                </a:cxn>
                <a:cxn ang="0">
                  <a:pos x="213" y="398"/>
                </a:cxn>
                <a:cxn ang="0">
                  <a:pos x="190" y="358"/>
                </a:cxn>
                <a:cxn ang="0">
                  <a:pos x="240" y="305"/>
                </a:cxn>
                <a:cxn ang="0">
                  <a:pos x="320" y="277"/>
                </a:cxn>
                <a:cxn ang="0">
                  <a:pos x="370" y="294"/>
                </a:cxn>
                <a:cxn ang="0">
                  <a:pos x="413" y="331"/>
                </a:cxn>
                <a:cxn ang="0">
                  <a:pos x="450" y="370"/>
                </a:cxn>
                <a:cxn ang="0">
                  <a:pos x="483" y="402"/>
                </a:cxn>
                <a:cxn ang="0">
                  <a:pos x="488" y="435"/>
                </a:cxn>
                <a:cxn ang="0">
                  <a:pos x="494" y="456"/>
                </a:cxn>
                <a:cxn ang="0">
                  <a:pos x="455" y="527"/>
                </a:cxn>
                <a:cxn ang="0">
                  <a:pos x="391" y="582"/>
                </a:cxn>
                <a:cxn ang="0">
                  <a:pos x="358" y="560"/>
                </a:cxn>
                <a:cxn ang="0">
                  <a:pos x="320" y="555"/>
                </a:cxn>
                <a:cxn ang="0">
                  <a:pos x="354" y="626"/>
                </a:cxn>
                <a:cxn ang="0">
                  <a:pos x="407" y="690"/>
                </a:cxn>
                <a:cxn ang="0">
                  <a:pos x="467" y="750"/>
                </a:cxn>
                <a:cxn ang="0">
                  <a:pos x="517" y="811"/>
                </a:cxn>
                <a:cxn ang="0">
                  <a:pos x="527" y="817"/>
                </a:cxn>
                <a:cxn ang="0">
                  <a:pos x="532" y="827"/>
                </a:cxn>
                <a:cxn ang="0">
                  <a:pos x="542" y="821"/>
                </a:cxn>
              </a:cxnLst>
              <a:rect l="0" t="0" r="r" b="b"/>
              <a:pathLst>
                <a:path w="820" h="827">
                  <a:moveTo>
                    <a:pt x="527" y="327"/>
                  </a:moveTo>
                  <a:lnTo>
                    <a:pt x="554" y="315"/>
                  </a:lnTo>
                  <a:lnTo>
                    <a:pt x="640" y="157"/>
                  </a:lnTo>
                  <a:lnTo>
                    <a:pt x="635" y="152"/>
                  </a:lnTo>
                  <a:lnTo>
                    <a:pt x="630" y="146"/>
                  </a:lnTo>
                  <a:lnTo>
                    <a:pt x="445" y="234"/>
                  </a:lnTo>
                  <a:lnTo>
                    <a:pt x="521" y="327"/>
                  </a:lnTo>
                  <a:lnTo>
                    <a:pt x="527" y="327"/>
                  </a:lnTo>
                  <a:close/>
                  <a:moveTo>
                    <a:pt x="542" y="821"/>
                  </a:moveTo>
                  <a:lnTo>
                    <a:pt x="542" y="817"/>
                  </a:lnTo>
                  <a:lnTo>
                    <a:pt x="548" y="811"/>
                  </a:lnTo>
                  <a:lnTo>
                    <a:pt x="548" y="805"/>
                  </a:lnTo>
                  <a:lnTo>
                    <a:pt x="532" y="761"/>
                  </a:lnTo>
                  <a:lnTo>
                    <a:pt x="527" y="718"/>
                  </a:lnTo>
                  <a:lnTo>
                    <a:pt x="532" y="674"/>
                  </a:lnTo>
                  <a:lnTo>
                    <a:pt x="554" y="626"/>
                  </a:lnTo>
                  <a:lnTo>
                    <a:pt x="587" y="549"/>
                  </a:lnTo>
                  <a:lnTo>
                    <a:pt x="624" y="472"/>
                  </a:lnTo>
                  <a:lnTo>
                    <a:pt x="668" y="402"/>
                  </a:lnTo>
                  <a:lnTo>
                    <a:pt x="706" y="331"/>
                  </a:lnTo>
                  <a:lnTo>
                    <a:pt x="744" y="256"/>
                  </a:lnTo>
                  <a:lnTo>
                    <a:pt x="775" y="184"/>
                  </a:lnTo>
                  <a:lnTo>
                    <a:pt x="803" y="114"/>
                  </a:lnTo>
                  <a:lnTo>
                    <a:pt x="820" y="37"/>
                  </a:lnTo>
                  <a:lnTo>
                    <a:pt x="809" y="26"/>
                  </a:lnTo>
                  <a:lnTo>
                    <a:pt x="799" y="16"/>
                  </a:lnTo>
                  <a:lnTo>
                    <a:pt x="787" y="5"/>
                  </a:lnTo>
                  <a:lnTo>
                    <a:pt x="775" y="0"/>
                  </a:lnTo>
                  <a:lnTo>
                    <a:pt x="684" y="26"/>
                  </a:lnTo>
                  <a:lnTo>
                    <a:pt x="587" y="65"/>
                  </a:lnTo>
                  <a:lnTo>
                    <a:pt x="494" y="109"/>
                  </a:lnTo>
                  <a:lnTo>
                    <a:pt x="397" y="152"/>
                  </a:lnTo>
                  <a:lnTo>
                    <a:pt x="304" y="195"/>
                  </a:lnTo>
                  <a:lnTo>
                    <a:pt x="207" y="223"/>
                  </a:lnTo>
                  <a:lnTo>
                    <a:pt x="109" y="238"/>
                  </a:lnTo>
                  <a:lnTo>
                    <a:pt x="10" y="228"/>
                  </a:lnTo>
                  <a:lnTo>
                    <a:pt x="6" y="228"/>
                  </a:lnTo>
                  <a:lnTo>
                    <a:pt x="0" y="234"/>
                  </a:lnTo>
                  <a:lnTo>
                    <a:pt x="0" y="244"/>
                  </a:lnTo>
                  <a:lnTo>
                    <a:pt x="0" y="256"/>
                  </a:lnTo>
                  <a:lnTo>
                    <a:pt x="28" y="277"/>
                  </a:lnTo>
                  <a:lnTo>
                    <a:pt x="54" y="305"/>
                  </a:lnTo>
                  <a:lnTo>
                    <a:pt x="77" y="331"/>
                  </a:lnTo>
                  <a:lnTo>
                    <a:pt x="103" y="358"/>
                  </a:lnTo>
                  <a:lnTo>
                    <a:pt x="124" y="385"/>
                  </a:lnTo>
                  <a:lnTo>
                    <a:pt x="152" y="408"/>
                  </a:lnTo>
                  <a:lnTo>
                    <a:pt x="179" y="423"/>
                  </a:lnTo>
                  <a:lnTo>
                    <a:pt x="213" y="435"/>
                  </a:lnTo>
                  <a:lnTo>
                    <a:pt x="217" y="419"/>
                  </a:lnTo>
                  <a:lnTo>
                    <a:pt x="213" y="398"/>
                  </a:lnTo>
                  <a:lnTo>
                    <a:pt x="201" y="375"/>
                  </a:lnTo>
                  <a:lnTo>
                    <a:pt x="190" y="358"/>
                  </a:lnTo>
                  <a:lnTo>
                    <a:pt x="213" y="327"/>
                  </a:lnTo>
                  <a:lnTo>
                    <a:pt x="240" y="305"/>
                  </a:lnTo>
                  <a:lnTo>
                    <a:pt x="277" y="294"/>
                  </a:lnTo>
                  <a:lnTo>
                    <a:pt x="320" y="277"/>
                  </a:lnTo>
                  <a:lnTo>
                    <a:pt x="348" y="281"/>
                  </a:lnTo>
                  <a:lnTo>
                    <a:pt x="370" y="294"/>
                  </a:lnTo>
                  <a:lnTo>
                    <a:pt x="391" y="309"/>
                  </a:lnTo>
                  <a:lnTo>
                    <a:pt x="413" y="331"/>
                  </a:lnTo>
                  <a:lnTo>
                    <a:pt x="428" y="352"/>
                  </a:lnTo>
                  <a:lnTo>
                    <a:pt x="450" y="370"/>
                  </a:lnTo>
                  <a:lnTo>
                    <a:pt x="467" y="392"/>
                  </a:lnTo>
                  <a:lnTo>
                    <a:pt x="483" y="402"/>
                  </a:lnTo>
                  <a:lnTo>
                    <a:pt x="488" y="419"/>
                  </a:lnTo>
                  <a:lnTo>
                    <a:pt x="488" y="435"/>
                  </a:lnTo>
                  <a:lnTo>
                    <a:pt x="488" y="445"/>
                  </a:lnTo>
                  <a:lnTo>
                    <a:pt x="494" y="456"/>
                  </a:lnTo>
                  <a:lnTo>
                    <a:pt x="477" y="489"/>
                  </a:lnTo>
                  <a:lnTo>
                    <a:pt x="455" y="527"/>
                  </a:lnTo>
                  <a:lnTo>
                    <a:pt x="428" y="565"/>
                  </a:lnTo>
                  <a:lnTo>
                    <a:pt x="391" y="582"/>
                  </a:lnTo>
                  <a:lnTo>
                    <a:pt x="375" y="570"/>
                  </a:lnTo>
                  <a:lnTo>
                    <a:pt x="358" y="560"/>
                  </a:lnTo>
                  <a:lnTo>
                    <a:pt x="336" y="555"/>
                  </a:lnTo>
                  <a:lnTo>
                    <a:pt x="320" y="555"/>
                  </a:lnTo>
                  <a:lnTo>
                    <a:pt x="331" y="593"/>
                  </a:lnTo>
                  <a:lnTo>
                    <a:pt x="354" y="626"/>
                  </a:lnTo>
                  <a:lnTo>
                    <a:pt x="380" y="657"/>
                  </a:lnTo>
                  <a:lnTo>
                    <a:pt x="407" y="690"/>
                  </a:lnTo>
                  <a:lnTo>
                    <a:pt x="434" y="718"/>
                  </a:lnTo>
                  <a:lnTo>
                    <a:pt x="467" y="750"/>
                  </a:lnTo>
                  <a:lnTo>
                    <a:pt x="494" y="777"/>
                  </a:lnTo>
                  <a:lnTo>
                    <a:pt x="517" y="811"/>
                  </a:lnTo>
                  <a:lnTo>
                    <a:pt x="521" y="817"/>
                  </a:lnTo>
                  <a:lnTo>
                    <a:pt x="527" y="817"/>
                  </a:lnTo>
                  <a:lnTo>
                    <a:pt x="527" y="821"/>
                  </a:lnTo>
                  <a:lnTo>
                    <a:pt x="532" y="827"/>
                  </a:lnTo>
                  <a:lnTo>
                    <a:pt x="538" y="821"/>
                  </a:lnTo>
                  <a:lnTo>
                    <a:pt x="542" y="821"/>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83" name="Freeform 59"/>
            <p:cNvSpPr>
              <a:spLocks/>
            </p:cNvSpPr>
            <p:nvPr userDrawn="1"/>
          </p:nvSpPr>
          <p:spPr bwMode="auto">
            <a:xfrm>
              <a:off x="1673" y="2829"/>
              <a:ext cx="39" cy="38"/>
            </a:xfrm>
            <a:custGeom>
              <a:avLst/>
              <a:gdLst/>
              <a:ahLst/>
              <a:cxnLst>
                <a:cxn ang="0">
                  <a:pos x="282" y="712"/>
                </a:cxn>
                <a:cxn ang="0">
                  <a:pos x="337" y="706"/>
                </a:cxn>
                <a:cxn ang="0">
                  <a:pos x="385" y="684"/>
                </a:cxn>
                <a:cxn ang="0">
                  <a:pos x="429" y="652"/>
                </a:cxn>
                <a:cxn ang="0">
                  <a:pos x="472" y="564"/>
                </a:cxn>
                <a:cxn ang="0">
                  <a:pos x="466" y="434"/>
                </a:cxn>
                <a:cxn ang="0">
                  <a:pos x="422" y="304"/>
                </a:cxn>
                <a:cxn ang="0">
                  <a:pos x="422" y="184"/>
                </a:cxn>
                <a:cxn ang="0">
                  <a:pos x="482" y="108"/>
                </a:cxn>
                <a:cxn ang="0">
                  <a:pos x="548" y="92"/>
                </a:cxn>
                <a:cxn ang="0">
                  <a:pos x="596" y="108"/>
                </a:cxn>
                <a:cxn ang="0">
                  <a:pos x="619" y="124"/>
                </a:cxn>
                <a:cxn ang="0">
                  <a:pos x="656" y="178"/>
                </a:cxn>
                <a:cxn ang="0">
                  <a:pos x="650" y="276"/>
                </a:cxn>
                <a:cxn ang="0">
                  <a:pos x="629" y="330"/>
                </a:cxn>
                <a:cxn ang="0">
                  <a:pos x="640" y="342"/>
                </a:cxn>
                <a:cxn ang="0">
                  <a:pos x="764" y="222"/>
                </a:cxn>
                <a:cxn ang="0">
                  <a:pos x="727" y="162"/>
                </a:cxn>
                <a:cxn ang="0">
                  <a:pos x="683" y="108"/>
                </a:cxn>
                <a:cxn ang="0">
                  <a:pos x="629" y="58"/>
                </a:cxn>
                <a:cxn ang="0">
                  <a:pos x="569" y="21"/>
                </a:cxn>
                <a:cxn ang="0">
                  <a:pos x="521" y="4"/>
                </a:cxn>
                <a:cxn ang="0">
                  <a:pos x="472" y="0"/>
                </a:cxn>
                <a:cxn ang="0">
                  <a:pos x="422" y="4"/>
                </a:cxn>
                <a:cxn ang="0">
                  <a:pos x="379" y="21"/>
                </a:cxn>
                <a:cxn ang="0">
                  <a:pos x="325" y="74"/>
                </a:cxn>
                <a:cxn ang="0">
                  <a:pos x="292" y="141"/>
                </a:cxn>
                <a:cxn ang="0">
                  <a:pos x="298" y="255"/>
                </a:cxn>
                <a:cxn ang="0">
                  <a:pos x="331" y="369"/>
                </a:cxn>
                <a:cxn ang="0">
                  <a:pos x="352" y="483"/>
                </a:cxn>
                <a:cxn ang="0">
                  <a:pos x="309" y="581"/>
                </a:cxn>
                <a:cxn ang="0">
                  <a:pos x="248" y="619"/>
                </a:cxn>
                <a:cxn ang="0">
                  <a:pos x="190" y="631"/>
                </a:cxn>
                <a:cxn ang="0">
                  <a:pos x="147" y="604"/>
                </a:cxn>
                <a:cxn ang="0">
                  <a:pos x="113" y="575"/>
                </a:cxn>
                <a:cxn ang="0">
                  <a:pos x="81" y="483"/>
                </a:cxn>
                <a:cxn ang="0">
                  <a:pos x="103" y="375"/>
                </a:cxn>
                <a:cxn ang="0">
                  <a:pos x="119" y="357"/>
                </a:cxn>
                <a:cxn ang="0">
                  <a:pos x="124" y="347"/>
                </a:cxn>
                <a:cxn ang="0">
                  <a:pos x="113" y="342"/>
                </a:cxn>
                <a:cxn ang="0">
                  <a:pos x="103" y="336"/>
                </a:cxn>
                <a:cxn ang="0">
                  <a:pos x="43" y="385"/>
                </a:cxn>
                <a:cxn ang="0">
                  <a:pos x="0" y="450"/>
                </a:cxn>
                <a:cxn ang="0">
                  <a:pos x="27" y="532"/>
                </a:cxn>
                <a:cxn ang="0">
                  <a:pos x="60" y="591"/>
                </a:cxn>
                <a:cxn ang="0">
                  <a:pos x="107" y="646"/>
                </a:cxn>
                <a:cxn ang="0">
                  <a:pos x="168" y="689"/>
                </a:cxn>
                <a:cxn ang="0">
                  <a:pos x="217" y="702"/>
                </a:cxn>
                <a:cxn ang="0">
                  <a:pos x="254" y="712"/>
                </a:cxn>
              </a:cxnLst>
              <a:rect l="0" t="0" r="r" b="b"/>
              <a:pathLst>
                <a:path w="764" h="712">
                  <a:moveTo>
                    <a:pt x="254" y="712"/>
                  </a:moveTo>
                  <a:lnTo>
                    <a:pt x="282" y="712"/>
                  </a:lnTo>
                  <a:lnTo>
                    <a:pt x="309" y="712"/>
                  </a:lnTo>
                  <a:lnTo>
                    <a:pt x="337" y="706"/>
                  </a:lnTo>
                  <a:lnTo>
                    <a:pt x="358" y="695"/>
                  </a:lnTo>
                  <a:lnTo>
                    <a:pt x="385" y="684"/>
                  </a:lnTo>
                  <a:lnTo>
                    <a:pt x="407" y="668"/>
                  </a:lnTo>
                  <a:lnTo>
                    <a:pt x="429" y="652"/>
                  </a:lnTo>
                  <a:lnTo>
                    <a:pt x="445" y="631"/>
                  </a:lnTo>
                  <a:lnTo>
                    <a:pt x="472" y="564"/>
                  </a:lnTo>
                  <a:lnTo>
                    <a:pt x="478" y="500"/>
                  </a:lnTo>
                  <a:lnTo>
                    <a:pt x="466" y="434"/>
                  </a:lnTo>
                  <a:lnTo>
                    <a:pt x="445" y="369"/>
                  </a:lnTo>
                  <a:lnTo>
                    <a:pt x="422" y="304"/>
                  </a:lnTo>
                  <a:lnTo>
                    <a:pt x="417" y="243"/>
                  </a:lnTo>
                  <a:lnTo>
                    <a:pt x="422" y="184"/>
                  </a:lnTo>
                  <a:lnTo>
                    <a:pt x="456" y="129"/>
                  </a:lnTo>
                  <a:lnTo>
                    <a:pt x="482" y="108"/>
                  </a:lnTo>
                  <a:lnTo>
                    <a:pt x="515" y="96"/>
                  </a:lnTo>
                  <a:lnTo>
                    <a:pt x="548" y="92"/>
                  </a:lnTo>
                  <a:lnTo>
                    <a:pt x="580" y="96"/>
                  </a:lnTo>
                  <a:lnTo>
                    <a:pt x="596" y="108"/>
                  </a:lnTo>
                  <a:lnTo>
                    <a:pt x="607" y="119"/>
                  </a:lnTo>
                  <a:lnTo>
                    <a:pt x="619" y="124"/>
                  </a:lnTo>
                  <a:lnTo>
                    <a:pt x="635" y="129"/>
                  </a:lnTo>
                  <a:lnTo>
                    <a:pt x="656" y="178"/>
                  </a:lnTo>
                  <a:lnTo>
                    <a:pt x="662" y="228"/>
                  </a:lnTo>
                  <a:lnTo>
                    <a:pt x="650" y="276"/>
                  </a:lnTo>
                  <a:lnTo>
                    <a:pt x="623" y="320"/>
                  </a:lnTo>
                  <a:lnTo>
                    <a:pt x="629" y="330"/>
                  </a:lnTo>
                  <a:lnTo>
                    <a:pt x="635" y="336"/>
                  </a:lnTo>
                  <a:lnTo>
                    <a:pt x="640" y="342"/>
                  </a:lnTo>
                  <a:lnTo>
                    <a:pt x="650" y="347"/>
                  </a:lnTo>
                  <a:lnTo>
                    <a:pt x="764" y="222"/>
                  </a:lnTo>
                  <a:lnTo>
                    <a:pt x="749" y="195"/>
                  </a:lnTo>
                  <a:lnTo>
                    <a:pt x="727" y="162"/>
                  </a:lnTo>
                  <a:lnTo>
                    <a:pt x="705" y="135"/>
                  </a:lnTo>
                  <a:lnTo>
                    <a:pt x="683" y="108"/>
                  </a:lnTo>
                  <a:lnTo>
                    <a:pt x="656" y="85"/>
                  </a:lnTo>
                  <a:lnTo>
                    <a:pt x="629" y="58"/>
                  </a:lnTo>
                  <a:lnTo>
                    <a:pt x="602" y="37"/>
                  </a:lnTo>
                  <a:lnTo>
                    <a:pt x="569" y="21"/>
                  </a:lnTo>
                  <a:lnTo>
                    <a:pt x="548" y="10"/>
                  </a:lnTo>
                  <a:lnTo>
                    <a:pt x="521" y="4"/>
                  </a:lnTo>
                  <a:lnTo>
                    <a:pt x="499" y="0"/>
                  </a:lnTo>
                  <a:lnTo>
                    <a:pt x="472" y="0"/>
                  </a:lnTo>
                  <a:lnTo>
                    <a:pt x="451" y="0"/>
                  </a:lnTo>
                  <a:lnTo>
                    <a:pt x="422" y="4"/>
                  </a:lnTo>
                  <a:lnTo>
                    <a:pt x="401" y="10"/>
                  </a:lnTo>
                  <a:lnTo>
                    <a:pt x="379" y="21"/>
                  </a:lnTo>
                  <a:lnTo>
                    <a:pt x="347" y="48"/>
                  </a:lnTo>
                  <a:lnTo>
                    <a:pt x="325" y="74"/>
                  </a:lnTo>
                  <a:lnTo>
                    <a:pt x="304" y="108"/>
                  </a:lnTo>
                  <a:lnTo>
                    <a:pt x="292" y="141"/>
                  </a:lnTo>
                  <a:lnTo>
                    <a:pt x="288" y="195"/>
                  </a:lnTo>
                  <a:lnTo>
                    <a:pt x="298" y="255"/>
                  </a:lnTo>
                  <a:lnTo>
                    <a:pt x="315" y="314"/>
                  </a:lnTo>
                  <a:lnTo>
                    <a:pt x="331" y="369"/>
                  </a:lnTo>
                  <a:lnTo>
                    <a:pt x="347" y="428"/>
                  </a:lnTo>
                  <a:lnTo>
                    <a:pt x="352" y="483"/>
                  </a:lnTo>
                  <a:lnTo>
                    <a:pt x="341" y="532"/>
                  </a:lnTo>
                  <a:lnTo>
                    <a:pt x="309" y="581"/>
                  </a:lnTo>
                  <a:lnTo>
                    <a:pt x="282" y="604"/>
                  </a:lnTo>
                  <a:lnTo>
                    <a:pt x="248" y="619"/>
                  </a:lnTo>
                  <a:lnTo>
                    <a:pt x="217" y="631"/>
                  </a:lnTo>
                  <a:lnTo>
                    <a:pt x="190" y="631"/>
                  </a:lnTo>
                  <a:lnTo>
                    <a:pt x="168" y="619"/>
                  </a:lnTo>
                  <a:lnTo>
                    <a:pt x="147" y="604"/>
                  </a:lnTo>
                  <a:lnTo>
                    <a:pt x="130" y="591"/>
                  </a:lnTo>
                  <a:lnTo>
                    <a:pt x="113" y="575"/>
                  </a:lnTo>
                  <a:lnTo>
                    <a:pt x="91" y="532"/>
                  </a:lnTo>
                  <a:lnTo>
                    <a:pt x="81" y="483"/>
                  </a:lnTo>
                  <a:lnTo>
                    <a:pt x="86" y="428"/>
                  </a:lnTo>
                  <a:lnTo>
                    <a:pt x="103" y="375"/>
                  </a:lnTo>
                  <a:lnTo>
                    <a:pt x="107" y="369"/>
                  </a:lnTo>
                  <a:lnTo>
                    <a:pt x="119" y="357"/>
                  </a:lnTo>
                  <a:lnTo>
                    <a:pt x="124" y="353"/>
                  </a:lnTo>
                  <a:lnTo>
                    <a:pt x="124" y="347"/>
                  </a:lnTo>
                  <a:lnTo>
                    <a:pt x="119" y="342"/>
                  </a:lnTo>
                  <a:lnTo>
                    <a:pt x="113" y="342"/>
                  </a:lnTo>
                  <a:lnTo>
                    <a:pt x="107" y="336"/>
                  </a:lnTo>
                  <a:lnTo>
                    <a:pt x="103" y="336"/>
                  </a:lnTo>
                  <a:lnTo>
                    <a:pt x="70" y="353"/>
                  </a:lnTo>
                  <a:lnTo>
                    <a:pt x="43" y="385"/>
                  </a:lnTo>
                  <a:lnTo>
                    <a:pt x="21" y="418"/>
                  </a:lnTo>
                  <a:lnTo>
                    <a:pt x="0" y="450"/>
                  </a:lnTo>
                  <a:lnTo>
                    <a:pt x="11" y="493"/>
                  </a:lnTo>
                  <a:lnTo>
                    <a:pt x="27" y="532"/>
                  </a:lnTo>
                  <a:lnTo>
                    <a:pt x="43" y="564"/>
                  </a:lnTo>
                  <a:lnTo>
                    <a:pt x="60" y="591"/>
                  </a:lnTo>
                  <a:lnTo>
                    <a:pt x="81" y="619"/>
                  </a:lnTo>
                  <a:lnTo>
                    <a:pt x="107" y="646"/>
                  </a:lnTo>
                  <a:lnTo>
                    <a:pt x="135" y="668"/>
                  </a:lnTo>
                  <a:lnTo>
                    <a:pt x="168" y="689"/>
                  </a:lnTo>
                  <a:lnTo>
                    <a:pt x="190" y="695"/>
                  </a:lnTo>
                  <a:lnTo>
                    <a:pt x="217" y="702"/>
                  </a:lnTo>
                  <a:lnTo>
                    <a:pt x="238" y="706"/>
                  </a:lnTo>
                  <a:lnTo>
                    <a:pt x="254" y="712"/>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84" name="Freeform 60"/>
            <p:cNvSpPr>
              <a:spLocks/>
            </p:cNvSpPr>
            <p:nvPr userDrawn="1"/>
          </p:nvSpPr>
          <p:spPr bwMode="auto">
            <a:xfrm>
              <a:off x="1199" y="2799"/>
              <a:ext cx="59" cy="55"/>
            </a:xfrm>
            <a:custGeom>
              <a:avLst/>
              <a:gdLst/>
              <a:ahLst/>
              <a:cxnLst>
                <a:cxn ang="0">
                  <a:pos x="602" y="981"/>
                </a:cxn>
                <a:cxn ang="0">
                  <a:pos x="602" y="970"/>
                </a:cxn>
                <a:cxn ang="0">
                  <a:pos x="492" y="964"/>
                </a:cxn>
                <a:cxn ang="0">
                  <a:pos x="281" y="599"/>
                </a:cxn>
                <a:cxn ang="0">
                  <a:pos x="287" y="588"/>
                </a:cxn>
                <a:cxn ang="0">
                  <a:pos x="351" y="609"/>
                </a:cxn>
                <a:cxn ang="0">
                  <a:pos x="467" y="681"/>
                </a:cxn>
                <a:cxn ang="0">
                  <a:pos x="575" y="757"/>
                </a:cxn>
                <a:cxn ang="0">
                  <a:pos x="683" y="834"/>
                </a:cxn>
                <a:cxn ang="0">
                  <a:pos x="748" y="866"/>
                </a:cxn>
                <a:cxn ang="0">
                  <a:pos x="765" y="856"/>
                </a:cxn>
                <a:cxn ang="0">
                  <a:pos x="738" y="720"/>
                </a:cxn>
                <a:cxn ang="0">
                  <a:pos x="666" y="458"/>
                </a:cxn>
                <a:cxn ang="0">
                  <a:pos x="655" y="323"/>
                </a:cxn>
                <a:cxn ang="0">
                  <a:pos x="661" y="317"/>
                </a:cxn>
                <a:cxn ang="0">
                  <a:pos x="705" y="350"/>
                </a:cxn>
                <a:cxn ang="0">
                  <a:pos x="759" y="425"/>
                </a:cxn>
                <a:cxn ang="0">
                  <a:pos x="836" y="518"/>
                </a:cxn>
                <a:cxn ang="0">
                  <a:pos x="910" y="615"/>
                </a:cxn>
                <a:cxn ang="0">
                  <a:pos x="900" y="757"/>
                </a:cxn>
                <a:cxn ang="0">
                  <a:pos x="1171" y="584"/>
                </a:cxn>
                <a:cxn ang="0">
                  <a:pos x="1171" y="572"/>
                </a:cxn>
                <a:cxn ang="0">
                  <a:pos x="1140" y="561"/>
                </a:cxn>
                <a:cxn ang="0">
                  <a:pos x="1079" y="584"/>
                </a:cxn>
                <a:cxn ang="0">
                  <a:pos x="998" y="513"/>
                </a:cxn>
                <a:cxn ang="0">
                  <a:pos x="894" y="387"/>
                </a:cxn>
                <a:cxn ang="0">
                  <a:pos x="796" y="267"/>
                </a:cxn>
                <a:cxn ang="0">
                  <a:pos x="710" y="142"/>
                </a:cxn>
                <a:cxn ang="0">
                  <a:pos x="689" y="61"/>
                </a:cxn>
                <a:cxn ang="0">
                  <a:pos x="716" y="28"/>
                </a:cxn>
                <a:cxn ang="0">
                  <a:pos x="726" y="6"/>
                </a:cxn>
                <a:cxn ang="0">
                  <a:pos x="722" y="0"/>
                </a:cxn>
                <a:cxn ang="0">
                  <a:pos x="532" y="110"/>
                </a:cxn>
                <a:cxn ang="0">
                  <a:pos x="624" y="599"/>
                </a:cxn>
                <a:cxn ang="0">
                  <a:pos x="612" y="615"/>
                </a:cxn>
                <a:cxn ang="0">
                  <a:pos x="596" y="615"/>
                </a:cxn>
                <a:cxn ang="0">
                  <a:pos x="492" y="551"/>
                </a:cxn>
                <a:cxn ang="0">
                  <a:pos x="397" y="485"/>
                </a:cxn>
                <a:cxn ang="0">
                  <a:pos x="298" y="425"/>
                </a:cxn>
                <a:cxn ang="0">
                  <a:pos x="189" y="376"/>
                </a:cxn>
                <a:cxn ang="0">
                  <a:pos x="140" y="409"/>
                </a:cxn>
                <a:cxn ang="0">
                  <a:pos x="93" y="443"/>
                </a:cxn>
                <a:cxn ang="0">
                  <a:pos x="43" y="474"/>
                </a:cxn>
                <a:cxn ang="0">
                  <a:pos x="0" y="507"/>
                </a:cxn>
                <a:cxn ang="0">
                  <a:pos x="0" y="524"/>
                </a:cxn>
                <a:cxn ang="0">
                  <a:pos x="10" y="539"/>
                </a:cxn>
                <a:cxn ang="0">
                  <a:pos x="70" y="518"/>
                </a:cxn>
                <a:cxn ang="0">
                  <a:pos x="130" y="524"/>
                </a:cxn>
                <a:cxn ang="0">
                  <a:pos x="210" y="653"/>
                </a:cxn>
                <a:cxn ang="0">
                  <a:pos x="304" y="785"/>
                </a:cxn>
                <a:cxn ang="0">
                  <a:pos x="379" y="921"/>
                </a:cxn>
                <a:cxn ang="0">
                  <a:pos x="422" y="1068"/>
                </a:cxn>
                <a:cxn ang="0">
                  <a:pos x="407" y="1099"/>
                </a:cxn>
                <a:cxn ang="0">
                  <a:pos x="385" y="1117"/>
                </a:cxn>
                <a:cxn ang="0">
                  <a:pos x="385" y="1133"/>
                </a:cxn>
                <a:cxn ang="0">
                  <a:pos x="401" y="1139"/>
                </a:cxn>
              </a:cxnLst>
              <a:rect l="0" t="0" r="r" b="b"/>
              <a:pathLst>
                <a:path w="1171" h="1139">
                  <a:moveTo>
                    <a:pt x="401" y="1139"/>
                  </a:moveTo>
                  <a:lnTo>
                    <a:pt x="602" y="981"/>
                  </a:lnTo>
                  <a:lnTo>
                    <a:pt x="602" y="975"/>
                  </a:lnTo>
                  <a:lnTo>
                    <a:pt x="602" y="970"/>
                  </a:lnTo>
                  <a:lnTo>
                    <a:pt x="602" y="964"/>
                  </a:lnTo>
                  <a:lnTo>
                    <a:pt x="492" y="964"/>
                  </a:lnTo>
                  <a:lnTo>
                    <a:pt x="277" y="599"/>
                  </a:lnTo>
                  <a:lnTo>
                    <a:pt x="281" y="599"/>
                  </a:lnTo>
                  <a:lnTo>
                    <a:pt x="287" y="594"/>
                  </a:lnTo>
                  <a:lnTo>
                    <a:pt x="287" y="588"/>
                  </a:lnTo>
                  <a:lnTo>
                    <a:pt x="293" y="584"/>
                  </a:lnTo>
                  <a:lnTo>
                    <a:pt x="351" y="609"/>
                  </a:lnTo>
                  <a:lnTo>
                    <a:pt x="412" y="643"/>
                  </a:lnTo>
                  <a:lnTo>
                    <a:pt x="467" y="681"/>
                  </a:lnTo>
                  <a:lnTo>
                    <a:pt x="520" y="720"/>
                  </a:lnTo>
                  <a:lnTo>
                    <a:pt x="575" y="757"/>
                  </a:lnTo>
                  <a:lnTo>
                    <a:pt x="629" y="795"/>
                  </a:lnTo>
                  <a:lnTo>
                    <a:pt x="683" y="834"/>
                  </a:lnTo>
                  <a:lnTo>
                    <a:pt x="738" y="866"/>
                  </a:lnTo>
                  <a:lnTo>
                    <a:pt x="748" y="866"/>
                  </a:lnTo>
                  <a:lnTo>
                    <a:pt x="759" y="861"/>
                  </a:lnTo>
                  <a:lnTo>
                    <a:pt x="765" y="856"/>
                  </a:lnTo>
                  <a:lnTo>
                    <a:pt x="769" y="850"/>
                  </a:lnTo>
                  <a:lnTo>
                    <a:pt x="738" y="720"/>
                  </a:lnTo>
                  <a:lnTo>
                    <a:pt x="700" y="588"/>
                  </a:lnTo>
                  <a:lnTo>
                    <a:pt x="666" y="458"/>
                  </a:lnTo>
                  <a:lnTo>
                    <a:pt x="651" y="323"/>
                  </a:lnTo>
                  <a:lnTo>
                    <a:pt x="655" y="323"/>
                  </a:lnTo>
                  <a:lnTo>
                    <a:pt x="655" y="317"/>
                  </a:lnTo>
                  <a:lnTo>
                    <a:pt x="661" y="317"/>
                  </a:lnTo>
                  <a:lnTo>
                    <a:pt x="666" y="317"/>
                  </a:lnTo>
                  <a:lnTo>
                    <a:pt x="705" y="350"/>
                  </a:lnTo>
                  <a:lnTo>
                    <a:pt x="732" y="387"/>
                  </a:lnTo>
                  <a:lnTo>
                    <a:pt x="759" y="425"/>
                  </a:lnTo>
                  <a:lnTo>
                    <a:pt x="792" y="464"/>
                  </a:lnTo>
                  <a:lnTo>
                    <a:pt x="836" y="518"/>
                  </a:lnTo>
                  <a:lnTo>
                    <a:pt x="873" y="567"/>
                  </a:lnTo>
                  <a:lnTo>
                    <a:pt x="910" y="615"/>
                  </a:lnTo>
                  <a:lnTo>
                    <a:pt x="937" y="671"/>
                  </a:lnTo>
                  <a:lnTo>
                    <a:pt x="900" y="757"/>
                  </a:lnTo>
                  <a:lnTo>
                    <a:pt x="1165" y="588"/>
                  </a:lnTo>
                  <a:lnTo>
                    <a:pt x="1171" y="584"/>
                  </a:lnTo>
                  <a:lnTo>
                    <a:pt x="1171" y="578"/>
                  </a:lnTo>
                  <a:lnTo>
                    <a:pt x="1171" y="572"/>
                  </a:lnTo>
                  <a:lnTo>
                    <a:pt x="1165" y="567"/>
                  </a:lnTo>
                  <a:lnTo>
                    <a:pt x="1140" y="561"/>
                  </a:lnTo>
                  <a:lnTo>
                    <a:pt x="1111" y="572"/>
                  </a:lnTo>
                  <a:lnTo>
                    <a:pt x="1079" y="584"/>
                  </a:lnTo>
                  <a:lnTo>
                    <a:pt x="1047" y="572"/>
                  </a:lnTo>
                  <a:lnTo>
                    <a:pt x="998" y="513"/>
                  </a:lnTo>
                  <a:lnTo>
                    <a:pt x="949" y="447"/>
                  </a:lnTo>
                  <a:lnTo>
                    <a:pt x="894" y="387"/>
                  </a:lnTo>
                  <a:lnTo>
                    <a:pt x="846" y="327"/>
                  </a:lnTo>
                  <a:lnTo>
                    <a:pt x="796" y="267"/>
                  </a:lnTo>
                  <a:lnTo>
                    <a:pt x="748" y="208"/>
                  </a:lnTo>
                  <a:lnTo>
                    <a:pt x="710" y="142"/>
                  </a:lnTo>
                  <a:lnTo>
                    <a:pt x="677" y="77"/>
                  </a:lnTo>
                  <a:lnTo>
                    <a:pt x="689" y="61"/>
                  </a:lnTo>
                  <a:lnTo>
                    <a:pt x="705" y="45"/>
                  </a:lnTo>
                  <a:lnTo>
                    <a:pt x="716" y="28"/>
                  </a:lnTo>
                  <a:lnTo>
                    <a:pt x="726" y="12"/>
                  </a:lnTo>
                  <a:lnTo>
                    <a:pt x="726" y="6"/>
                  </a:lnTo>
                  <a:lnTo>
                    <a:pt x="722" y="6"/>
                  </a:lnTo>
                  <a:lnTo>
                    <a:pt x="722" y="0"/>
                  </a:lnTo>
                  <a:lnTo>
                    <a:pt x="716" y="0"/>
                  </a:lnTo>
                  <a:lnTo>
                    <a:pt x="532" y="110"/>
                  </a:lnTo>
                  <a:lnTo>
                    <a:pt x="520" y="148"/>
                  </a:lnTo>
                  <a:lnTo>
                    <a:pt x="624" y="599"/>
                  </a:lnTo>
                  <a:lnTo>
                    <a:pt x="624" y="609"/>
                  </a:lnTo>
                  <a:lnTo>
                    <a:pt x="612" y="615"/>
                  </a:lnTo>
                  <a:lnTo>
                    <a:pt x="606" y="615"/>
                  </a:lnTo>
                  <a:lnTo>
                    <a:pt x="596" y="615"/>
                  </a:lnTo>
                  <a:lnTo>
                    <a:pt x="542" y="584"/>
                  </a:lnTo>
                  <a:lnTo>
                    <a:pt x="492" y="551"/>
                  </a:lnTo>
                  <a:lnTo>
                    <a:pt x="444" y="518"/>
                  </a:lnTo>
                  <a:lnTo>
                    <a:pt x="397" y="485"/>
                  </a:lnTo>
                  <a:lnTo>
                    <a:pt x="347" y="453"/>
                  </a:lnTo>
                  <a:lnTo>
                    <a:pt x="298" y="425"/>
                  </a:lnTo>
                  <a:lnTo>
                    <a:pt x="244" y="397"/>
                  </a:lnTo>
                  <a:lnTo>
                    <a:pt x="189" y="376"/>
                  </a:lnTo>
                  <a:lnTo>
                    <a:pt x="167" y="393"/>
                  </a:lnTo>
                  <a:lnTo>
                    <a:pt x="140" y="409"/>
                  </a:lnTo>
                  <a:lnTo>
                    <a:pt x="118" y="425"/>
                  </a:lnTo>
                  <a:lnTo>
                    <a:pt x="93" y="443"/>
                  </a:lnTo>
                  <a:lnTo>
                    <a:pt x="70" y="458"/>
                  </a:lnTo>
                  <a:lnTo>
                    <a:pt x="43" y="474"/>
                  </a:lnTo>
                  <a:lnTo>
                    <a:pt x="22" y="490"/>
                  </a:lnTo>
                  <a:lnTo>
                    <a:pt x="0" y="507"/>
                  </a:lnTo>
                  <a:lnTo>
                    <a:pt x="0" y="518"/>
                  </a:lnTo>
                  <a:lnTo>
                    <a:pt x="0" y="524"/>
                  </a:lnTo>
                  <a:lnTo>
                    <a:pt x="4" y="535"/>
                  </a:lnTo>
                  <a:lnTo>
                    <a:pt x="10" y="539"/>
                  </a:lnTo>
                  <a:lnTo>
                    <a:pt x="43" y="535"/>
                  </a:lnTo>
                  <a:lnTo>
                    <a:pt x="70" y="518"/>
                  </a:lnTo>
                  <a:lnTo>
                    <a:pt x="103" y="513"/>
                  </a:lnTo>
                  <a:lnTo>
                    <a:pt x="130" y="524"/>
                  </a:lnTo>
                  <a:lnTo>
                    <a:pt x="167" y="588"/>
                  </a:lnTo>
                  <a:lnTo>
                    <a:pt x="210" y="653"/>
                  </a:lnTo>
                  <a:lnTo>
                    <a:pt x="255" y="720"/>
                  </a:lnTo>
                  <a:lnTo>
                    <a:pt x="304" y="785"/>
                  </a:lnTo>
                  <a:lnTo>
                    <a:pt x="341" y="856"/>
                  </a:lnTo>
                  <a:lnTo>
                    <a:pt x="379" y="921"/>
                  </a:lnTo>
                  <a:lnTo>
                    <a:pt x="407" y="991"/>
                  </a:lnTo>
                  <a:lnTo>
                    <a:pt x="422" y="1068"/>
                  </a:lnTo>
                  <a:lnTo>
                    <a:pt x="412" y="1084"/>
                  </a:lnTo>
                  <a:lnTo>
                    <a:pt x="407" y="1099"/>
                  </a:lnTo>
                  <a:lnTo>
                    <a:pt x="397" y="1105"/>
                  </a:lnTo>
                  <a:lnTo>
                    <a:pt x="385" y="1117"/>
                  </a:lnTo>
                  <a:lnTo>
                    <a:pt x="385" y="1121"/>
                  </a:lnTo>
                  <a:lnTo>
                    <a:pt x="385" y="1133"/>
                  </a:lnTo>
                  <a:lnTo>
                    <a:pt x="397" y="1139"/>
                  </a:lnTo>
                  <a:lnTo>
                    <a:pt x="401" y="1139"/>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85" name="Freeform 61"/>
            <p:cNvSpPr>
              <a:spLocks/>
            </p:cNvSpPr>
            <p:nvPr userDrawn="1"/>
          </p:nvSpPr>
          <p:spPr bwMode="auto">
            <a:xfrm>
              <a:off x="1645" y="2797"/>
              <a:ext cx="43" cy="46"/>
            </a:xfrm>
            <a:custGeom>
              <a:avLst/>
              <a:gdLst/>
              <a:ahLst/>
              <a:cxnLst>
                <a:cxn ang="0">
                  <a:pos x="304" y="897"/>
                </a:cxn>
                <a:cxn ang="0">
                  <a:pos x="407" y="876"/>
                </a:cxn>
                <a:cxn ang="0">
                  <a:pos x="494" y="821"/>
                </a:cxn>
                <a:cxn ang="0">
                  <a:pos x="570" y="746"/>
                </a:cxn>
                <a:cxn ang="0">
                  <a:pos x="625" y="675"/>
                </a:cxn>
                <a:cxn ang="0">
                  <a:pos x="674" y="620"/>
                </a:cxn>
                <a:cxn ang="0">
                  <a:pos x="717" y="561"/>
                </a:cxn>
                <a:cxn ang="0">
                  <a:pos x="761" y="506"/>
                </a:cxn>
                <a:cxn ang="0">
                  <a:pos x="889" y="484"/>
                </a:cxn>
                <a:cxn ang="0">
                  <a:pos x="896" y="473"/>
                </a:cxn>
                <a:cxn ang="0">
                  <a:pos x="896" y="463"/>
                </a:cxn>
                <a:cxn ang="0">
                  <a:pos x="852" y="419"/>
                </a:cxn>
                <a:cxn ang="0">
                  <a:pos x="804" y="376"/>
                </a:cxn>
                <a:cxn ang="0">
                  <a:pos x="749" y="336"/>
                </a:cxn>
                <a:cxn ang="0">
                  <a:pos x="690" y="315"/>
                </a:cxn>
                <a:cxn ang="0">
                  <a:pos x="700" y="353"/>
                </a:cxn>
                <a:cxn ang="0">
                  <a:pos x="727" y="386"/>
                </a:cxn>
                <a:cxn ang="0">
                  <a:pos x="662" y="506"/>
                </a:cxn>
                <a:cxn ang="0">
                  <a:pos x="580" y="620"/>
                </a:cxn>
                <a:cxn ang="0">
                  <a:pos x="484" y="728"/>
                </a:cxn>
                <a:cxn ang="0">
                  <a:pos x="370" y="821"/>
                </a:cxn>
                <a:cxn ang="0">
                  <a:pos x="326" y="838"/>
                </a:cxn>
                <a:cxn ang="0">
                  <a:pos x="276" y="838"/>
                </a:cxn>
                <a:cxn ang="0">
                  <a:pos x="233" y="832"/>
                </a:cxn>
                <a:cxn ang="0">
                  <a:pos x="196" y="811"/>
                </a:cxn>
                <a:cxn ang="0">
                  <a:pos x="125" y="718"/>
                </a:cxn>
                <a:cxn ang="0">
                  <a:pos x="109" y="604"/>
                </a:cxn>
                <a:cxn ang="0">
                  <a:pos x="169" y="484"/>
                </a:cxn>
                <a:cxn ang="0">
                  <a:pos x="233" y="380"/>
                </a:cxn>
                <a:cxn ang="0">
                  <a:pos x="304" y="282"/>
                </a:cxn>
                <a:cxn ang="0">
                  <a:pos x="386" y="179"/>
                </a:cxn>
                <a:cxn ang="0">
                  <a:pos x="494" y="179"/>
                </a:cxn>
                <a:cxn ang="0">
                  <a:pos x="506" y="174"/>
                </a:cxn>
                <a:cxn ang="0">
                  <a:pos x="445" y="118"/>
                </a:cxn>
                <a:cxn ang="0">
                  <a:pos x="386" y="75"/>
                </a:cxn>
                <a:cxn ang="0">
                  <a:pos x="326" y="38"/>
                </a:cxn>
                <a:cxn ang="0">
                  <a:pos x="260" y="0"/>
                </a:cxn>
                <a:cxn ang="0">
                  <a:pos x="255" y="4"/>
                </a:cxn>
                <a:cxn ang="0">
                  <a:pos x="250" y="16"/>
                </a:cxn>
                <a:cxn ang="0">
                  <a:pos x="272" y="60"/>
                </a:cxn>
                <a:cxn ang="0">
                  <a:pos x="282" y="103"/>
                </a:cxn>
                <a:cxn ang="0">
                  <a:pos x="190" y="234"/>
                </a:cxn>
                <a:cxn ang="0">
                  <a:pos x="92" y="365"/>
                </a:cxn>
                <a:cxn ang="0">
                  <a:pos x="18" y="506"/>
                </a:cxn>
                <a:cxn ang="0">
                  <a:pos x="6" y="675"/>
                </a:cxn>
                <a:cxn ang="0">
                  <a:pos x="39" y="739"/>
                </a:cxn>
                <a:cxn ang="0">
                  <a:pos x="82" y="789"/>
                </a:cxn>
                <a:cxn ang="0">
                  <a:pos x="131" y="832"/>
                </a:cxn>
                <a:cxn ang="0">
                  <a:pos x="185" y="866"/>
                </a:cxn>
                <a:cxn ang="0">
                  <a:pos x="223" y="882"/>
                </a:cxn>
                <a:cxn ang="0">
                  <a:pos x="250" y="892"/>
                </a:cxn>
              </a:cxnLst>
              <a:rect l="0" t="0" r="r" b="b"/>
              <a:pathLst>
                <a:path w="896" h="897">
                  <a:moveTo>
                    <a:pt x="250" y="892"/>
                  </a:moveTo>
                  <a:lnTo>
                    <a:pt x="304" y="897"/>
                  </a:lnTo>
                  <a:lnTo>
                    <a:pt x="359" y="892"/>
                  </a:lnTo>
                  <a:lnTo>
                    <a:pt x="407" y="876"/>
                  </a:lnTo>
                  <a:lnTo>
                    <a:pt x="451" y="849"/>
                  </a:lnTo>
                  <a:lnTo>
                    <a:pt x="494" y="821"/>
                  </a:lnTo>
                  <a:lnTo>
                    <a:pt x="533" y="783"/>
                  </a:lnTo>
                  <a:lnTo>
                    <a:pt x="570" y="746"/>
                  </a:lnTo>
                  <a:lnTo>
                    <a:pt x="604" y="707"/>
                  </a:lnTo>
                  <a:lnTo>
                    <a:pt x="625" y="675"/>
                  </a:lnTo>
                  <a:lnTo>
                    <a:pt x="651" y="648"/>
                  </a:lnTo>
                  <a:lnTo>
                    <a:pt x="674" y="620"/>
                  </a:lnTo>
                  <a:lnTo>
                    <a:pt x="695" y="587"/>
                  </a:lnTo>
                  <a:lnTo>
                    <a:pt x="717" y="561"/>
                  </a:lnTo>
                  <a:lnTo>
                    <a:pt x="738" y="533"/>
                  </a:lnTo>
                  <a:lnTo>
                    <a:pt x="761" y="506"/>
                  </a:lnTo>
                  <a:lnTo>
                    <a:pt x="782" y="479"/>
                  </a:lnTo>
                  <a:lnTo>
                    <a:pt x="889" y="484"/>
                  </a:lnTo>
                  <a:lnTo>
                    <a:pt x="889" y="479"/>
                  </a:lnTo>
                  <a:lnTo>
                    <a:pt x="896" y="473"/>
                  </a:lnTo>
                  <a:lnTo>
                    <a:pt x="896" y="469"/>
                  </a:lnTo>
                  <a:lnTo>
                    <a:pt x="896" y="463"/>
                  </a:lnTo>
                  <a:lnTo>
                    <a:pt x="874" y="440"/>
                  </a:lnTo>
                  <a:lnTo>
                    <a:pt x="852" y="419"/>
                  </a:lnTo>
                  <a:lnTo>
                    <a:pt x="825" y="397"/>
                  </a:lnTo>
                  <a:lnTo>
                    <a:pt x="804" y="376"/>
                  </a:lnTo>
                  <a:lnTo>
                    <a:pt x="776" y="353"/>
                  </a:lnTo>
                  <a:lnTo>
                    <a:pt x="749" y="336"/>
                  </a:lnTo>
                  <a:lnTo>
                    <a:pt x="717" y="326"/>
                  </a:lnTo>
                  <a:lnTo>
                    <a:pt x="690" y="315"/>
                  </a:lnTo>
                  <a:lnTo>
                    <a:pt x="690" y="336"/>
                  </a:lnTo>
                  <a:lnTo>
                    <a:pt x="700" y="353"/>
                  </a:lnTo>
                  <a:lnTo>
                    <a:pt x="717" y="370"/>
                  </a:lnTo>
                  <a:lnTo>
                    <a:pt x="727" y="386"/>
                  </a:lnTo>
                  <a:lnTo>
                    <a:pt x="695" y="446"/>
                  </a:lnTo>
                  <a:lnTo>
                    <a:pt x="662" y="506"/>
                  </a:lnTo>
                  <a:lnTo>
                    <a:pt x="625" y="565"/>
                  </a:lnTo>
                  <a:lnTo>
                    <a:pt x="580" y="620"/>
                  </a:lnTo>
                  <a:lnTo>
                    <a:pt x="533" y="679"/>
                  </a:lnTo>
                  <a:lnTo>
                    <a:pt x="484" y="728"/>
                  </a:lnTo>
                  <a:lnTo>
                    <a:pt x="429" y="778"/>
                  </a:lnTo>
                  <a:lnTo>
                    <a:pt x="370" y="821"/>
                  </a:lnTo>
                  <a:lnTo>
                    <a:pt x="347" y="832"/>
                  </a:lnTo>
                  <a:lnTo>
                    <a:pt x="326" y="838"/>
                  </a:lnTo>
                  <a:lnTo>
                    <a:pt x="304" y="838"/>
                  </a:lnTo>
                  <a:lnTo>
                    <a:pt x="276" y="838"/>
                  </a:lnTo>
                  <a:lnTo>
                    <a:pt x="255" y="838"/>
                  </a:lnTo>
                  <a:lnTo>
                    <a:pt x="233" y="832"/>
                  </a:lnTo>
                  <a:lnTo>
                    <a:pt x="212" y="821"/>
                  </a:lnTo>
                  <a:lnTo>
                    <a:pt x="196" y="811"/>
                  </a:lnTo>
                  <a:lnTo>
                    <a:pt x="153" y="768"/>
                  </a:lnTo>
                  <a:lnTo>
                    <a:pt x="125" y="718"/>
                  </a:lnTo>
                  <a:lnTo>
                    <a:pt x="113" y="664"/>
                  </a:lnTo>
                  <a:lnTo>
                    <a:pt x="109" y="604"/>
                  </a:lnTo>
                  <a:lnTo>
                    <a:pt x="136" y="544"/>
                  </a:lnTo>
                  <a:lnTo>
                    <a:pt x="169" y="484"/>
                  </a:lnTo>
                  <a:lnTo>
                    <a:pt x="196" y="429"/>
                  </a:lnTo>
                  <a:lnTo>
                    <a:pt x="233" y="380"/>
                  </a:lnTo>
                  <a:lnTo>
                    <a:pt x="266" y="331"/>
                  </a:lnTo>
                  <a:lnTo>
                    <a:pt x="304" y="282"/>
                  </a:lnTo>
                  <a:lnTo>
                    <a:pt x="343" y="234"/>
                  </a:lnTo>
                  <a:lnTo>
                    <a:pt x="386" y="179"/>
                  </a:lnTo>
                  <a:lnTo>
                    <a:pt x="494" y="185"/>
                  </a:lnTo>
                  <a:lnTo>
                    <a:pt x="494" y="179"/>
                  </a:lnTo>
                  <a:lnTo>
                    <a:pt x="500" y="174"/>
                  </a:lnTo>
                  <a:lnTo>
                    <a:pt x="506" y="174"/>
                  </a:lnTo>
                  <a:lnTo>
                    <a:pt x="478" y="147"/>
                  </a:lnTo>
                  <a:lnTo>
                    <a:pt x="445" y="118"/>
                  </a:lnTo>
                  <a:lnTo>
                    <a:pt x="417" y="97"/>
                  </a:lnTo>
                  <a:lnTo>
                    <a:pt x="386" y="75"/>
                  </a:lnTo>
                  <a:lnTo>
                    <a:pt x="359" y="54"/>
                  </a:lnTo>
                  <a:lnTo>
                    <a:pt x="326" y="38"/>
                  </a:lnTo>
                  <a:lnTo>
                    <a:pt x="294" y="16"/>
                  </a:lnTo>
                  <a:lnTo>
                    <a:pt x="260" y="0"/>
                  </a:lnTo>
                  <a:lnTo>
                    <a:pt x="255" y="0"/>
                  </a:lnTo>
                  <a:lnTo>
                    <a:pt x="255" y="4"/>
                  </a:lnTo>
                  <a:lnTo>
                    <a:pt x="250" y="10"/>
                  </a:lnTo>
                  <a:lnTo>
                    <a:pt x="250" y="16"/>
                  </a:lnTo>
                  <a:lnTo>
                    <a:pt x="255" y="38"/>
                  </a:lnTo>
                  <a:lnTo>
                    <a:pt x="272" y="60"/>
                  </a:lnTo>
                  <a:lnTo>
                    <a:pt x="282" y="75"/>
                  </a:lnTo>
                  <a:lnTo>
                    <a:pt x="282" y="103"/>
                  </a:lnTo>
                  <a:lnTo>
                    <a:pt x="239" y="168"/>
                  </a:lnTo>
                  <a:lnTo>
                    <a:pt x="190" y="234"/>
                  </a:lnTo>
                  <a:lnTo>
                    <a:pt x="141" y="299"/>
                  </a:lnTo>
                  <a:lnTo>
                    <a:pt x="92" y="365"/>
                  </a:lnTo>
                  <a:lnTo>
                    <a:pt x="49" y="435"/>
                  </a:lnTo>
                  <a:lnTo>
                    <a:pt x="18" y="506"/>
                  </a:lnTo>
                  <a:lnTo>
                    <a:pt x="0" y="587"/>
                  </a:lnTo>
                  <a:lnTo>
                    <a:pt x="6" y="675"/>
                  </a:lnTo>
                  <a:lnTo>
                    <a:pt x="22" y="707"/>
                  </a:lnTo>
                  <a:lnTo>
                    <a:pt x="39" y="739"/>
                  </a:lnTo>
                  <a:lnTo>
                    <a:pt x="55" y="768"/>
                  </a:lnTo>
                  <a:lnTo>
                    <a:pt x="82" y="789"/>
                  </a:lnTo>
                  <a:lnTo>
                    <a:pt x="103" y="811"/>
                  </a:lnTo>
                  <a:lnTo>
                    <a:pt x="131" y="832"/>
                  </a:lnTo>
                  <a:lnTo>
                    <a:pt x="159" y="849"/>
                  </a:lnTo>
                  <a:lnTo>
                    <a:pt x="185" y="866"/>
                  </a:lnTo>
                  <a:lnTo>
                    <a:pt x="207" y="870"/>
                  </a:lnTo>
                  <a:lnTo>
                    <a:pt x="223" y="882"/>
                  </a:lnTo>
                  <a:lnTo>
                    <a:pt x="233" y="887"/>
                  </a:lnTo>
                  <a:lnTo>
                    <a:pt x="250" y="892"/>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86" name="Freeform 62"/>
            <p:cNvSpPr>
              <a:spLocks noEditPoints="1"/>
            </p:cNvSpPr>
            <p:nvPr userDrawn="1"/>
          </p:nvSpPr>
          <p:spPr bwMode="auto">
            <a:xfrm>
              <a:off x="1261" y="2782"/>
              <a:ext cx="34" cy="42"/>
            </a:xfrm>
            <a:custGeom>
              <a:avLst/>
              <a:gdLst/>
              <a:ahLst/>
              <a:cxnLst>
                <a:cxn ang="0">
                  <a:pos x="261" y="713"/>
                </a:cxn>
                <a:cxn ang="0">
                  <a:pos x="261" y="702"/>
                </a:cxn>
                <a:cxn ang="0">
                  <a:pos x="169" y="696"/>
                </a:cxn>
                <a:cxn ang="0">
                  <a:pos x="157" y="696"/>
                </a:cxn>
                <a:cxn ang="0">
                  <a:pos x="129" y="533"/>
                </a:cxn>
                <a:cxn ang="0">
                  <a:pos x="173" y="495"/>
                </a:cxn>
                <a:cxn ang="0">
                  <a:pos x="222" y="468"/>
                </a:cxn>
                <a:cxn ang="0">
                  <a:pos x="271" y="440"/>
                </a:cxn>
                <a:cxn ang="0">
                  <a:pos x="326" y="419"/>
                </a:cxn>
                <a:cxn ang="0">
                  <a:pos x="402" y="474"/>
                </a:cxn>
                <a:cxn ang="0">
                  <a:pos x="449" y="544"/>
                </a:cxn>
                <a:cxn ang="0">
                  <a:pos x="449" y="554"/>
                </a:cxn>
                <a:cxn ang="0">
                  <a:pos x="439" y="572"/>
                </a:cxn>
                <a:cxn ang="0">
                  <a:pos x="406" y="598"/>
                </a:cxn>
                <a:cxn ang="0">
                  <a:pos x="402" y="621"/>
                </a:cxn>
                <a:cxn ang="0">
                  <a:pos x="406" y="637"/>
                </a:cxn>
                <a:cxn ang="0">
                  <a:pos x="710" y="490"/>
                </a:cxn>
                <a:cxn ang="0">
                  <a:pos x="710" y="474"/>
                </a:cxn>
                <a:cxn ang="0">
                  <a:pos x="700" y="463"/>
                </a:cxn>
                <a:cxn ang="0">
                  <a:pos x="624" y="474"/>
                </a:cxn>
                <a:cxn ang="0">
                  <a:pos x="559" y="434"/>
                </a:cxn>
                <a:cxn ang="0">
                  <a:pos x="427" y="326"/>
                </a:cxn>
                <a:cxn ang="0">
                  <a:pos x="303" y="201"/>
                </a:cxn>
                <a:cxn ang="0">
                  <a:pos x="179" y="87"/>
                </a:cxn>
                <a:cxn ang="0">
                  <a:pos x="38" y="0"/>
                </a:cxn>
                <a:cxn ang="0">
                  <a:pos x="15" y="16"/>
                </a:cxn>
                <a:cxn ang="0">
                  <a:pos x="0" y="21"/>
                </a:cxn>
                <a:cxn ang="0">
                  <a:pos x="32" y="403"/>
                </a:cxn>
                <a:cxn ang="0">
                  <a:pos x="49" y="785"/>
                </a:cxn>
                <a:cxn ang="0">
                  <a:pos x="22" y="810"/>
                </a:cxn>
                <a:cxn ang="0">
                  <a:pos x="5" y="832"/>
                </a:cxn>
                <a:cxn ang="0">
                  <a:pos x="22" y="855"/>
                </a:cxn>
                <a:cxn ang="0">
                  <a:pos x="239" y="370"/>
                </a:cxn>
                <a:cxn ang="0">
                  <a:pos x="239" y="360"/>
                </a:cxn>
                <a:cxn ang="0">
                  <a:pos x="222" y="310"/>
                </a:cxn>
                <a:cxn ang="0">
                  <a:pos x="151" y="245"/>
                </a:cxn>
                <a:cxn ang="0">
                  <a:pos x="108" y="218"/>
                </a:cxn>
                <a:cxn ang="0">
                  <a:pos x="98" y="218"/>
                </a:cxn>
                <a:cxn ang="0">
                  <a:pos x="129" y="419"/>
                </a:cxn>
              </a:cxnLst>
              <a:rect l="0" t="0" r="r" b="b"/>
              <a:pathLst>
                <a:path w="710" h="860">
                  <a:moveTo>
                    <a:pt x="22" y="855"/>
                  </a:moveTo>
                  <a:lnTo>
                    <a:pt x="261" y="713"/>
                  </a:lnTo>
                  <a:lnTo>
                    <a:pt x="261" y="708"/>
                  </a:lnTo>
                  <a:lnTo>
                    <a:pt x="261" y="702"/>
                  </a:lnTo>
                  <a:lnTo>
                    <a:pt x="255" y="696"/>
                  </a:lnTo>
                  <a:lnTo>
                    <a:pt x="169" y="696"/>
                  </a:lnTo>
                  <a:lnTo>
                    <a:pt x="162" y="696"/>
                  </a:lnTo>
                  <a:lnTo>
                    <a:pt x="157" y="696"/>
                  </a:lnTo>
                  <a:lnTo>
                    <a:pt x="157" y="692"/>
                  </a:lnTo>
                  <a:lnTo>
                    <a:pt x="129" y="533"/>
                  </a:lnTo>
                  <a:lnTo>
                    <a:pt x="151" y="511"/>
                  </a:lnTo>
                  <a:lnTo>
                    <a:pt x="173" y="495"/>
                  </a:lnTo>
                  <a:lnTo>
                    <a:pt x="195" y="480"/>
                  </a:lnTo>
                  <a:lnTo>
                    <a:pt x="222" y="468"/>
                  </a:lnTo>
                  <a:lnTo>
                    <a:pt x="243" y="452"/>
                  </a:lnTo>
                  <a:lnTo>
                    <a:pt x="271" y="440"/>
                  </a:lnTo>
                  <a:lnTo>
                    <a:pt x="298" y="430"/>
                  </a:lnTo>
                  <a:lnTo>
                    <a:pt x="326" y="419"/>
                  </a:lnTo>
                  <a:lnTo>
                    <a:pt x="363" y="446"/>
                  </a:lnTo>
                  <a:lnTo>
                    <a:pt x="402" y="474"/>
                  </a:lnTo>
                  <a:lnTo>
                    <a:pt x="427" y="511"/>
                  </a:lnTo>
                  <a:lnTo>
                    <a:pt x="449" y="544"/>
                  </a:lnTo>
                  <a:lnTo>
                    <a:pt x="449" y="550"/>
                  </a:lnTo>
                  <a:lnTo>
                    <a:pt x="449" y="554"/>
                  </a:lnTo>
                  <a:lnTo>
                    <a:pt x="449" y="561"/>
                  </a:lnTo>
                  <a:lnTo>
                    <a:pt x="439" y="572"/>
                  </a:lnTo>
                  <a:lnTo>
                    <a:pt x="423" y="582"/>
                  </a:lnTo>
                  <a:lnTo>
                    <a:pt x="406" y="598"/>
                  </a:lnTo>
                  <a:lnTo>
                    <a:pt x="402" y="615"/>
                  </a:lnTo>
                  <a:lnTo>
                    <a:pt x="402" y="621"/>
                  </a:lnTo>
                  <a:lnTo>
                    <a:pt x="402" y="631"/>
                  </a:lnTo>
                  <a:lnTo>
                    <a:pt x="406" y="637"/>
                  </a:lnTo>
                  <a:lnTo>
                    <a:pt x="412" y="642"/>
                  </a:lnTo>
                  <a:lnTo>
                    <a:pt x="710" y="490"/>
                  </a:lnTo>
                  <a:lnTo>
                    <a:pt x="710" y="484"/>
                  </a:lnTo>
                  <a:lnTo>
                    <a:pt x="710" y="474"/>
                  </a:lnTo>
                  <a:lnTo>
                    <a:pt x="706" y="468"/>
                  </a:lnTo>
                  <a:lnTo>
                    <a:pt x="700" y="463"/>
                  </a:lnTo>
                  <a:lnTo>
                    <a:pt x="661" y="474"/>
                  </a:lnTo>
                  <a:lnTo>
                    <a:pt x="624" y="474"/>
                  </a:lnTo>
                  <a:lnTo>
                    <a:pt x="586" y="463"/>
                  </a:lnTo>
                  <a:lnTo>
                    <a:pt x="559" y="434"/>
                  </a:lnTo>
                  <a:lnTo>
                    <a:pt x="494" y="387"/>
                  </a:lnTo>
                  <a:lnTo>
                    <a:pt x="427" y="326"/>
                  </a:lnTo>
                  <a:lnTo>
                    <a:pt x="369" y="267"/>
                  </a:lnTo>
                  <a:lnTo>
                    <a:pt x="303" y="201"/>
                  </a:lnTo>
                  <a:lnTo>
                    <a:pt x="239" y="141"/>
                  </a:lnTo>
                  <a:lnTo>
                    <a:pt x="179" y="87"/>
                  </a:lnTo>
                  <a:lnTo>
                    <a:pt x="108" y="37"/>
                  </a:lnTo>
                  <a:lnTo>
                    <a:pt x="38" y="0"/>
                  </a:lnTo>
                  <a:lnTo>
                    <a:pt x="28" y="5"/>
                  </a:lnTo>
                  <a:lnTo>
                    <a:pt x="15" y="16"/>
                  </a:lnTo>
                  <a:lnTo>
                    <a:pt x="10" y="21"/>
                  </a:lnTo>
                  <a:lnTo>
                    <a:pt x="0" y="21"/>
                  </a:lnTo>
                  <a:lnTo>
                    <a:pt x="5" y="212"/>
                  </a:lnTo>
                  <a:lnTo>
                    <a:pt x="32" y="403"/>
                  </a:lnTo>
                  <a:lnTo>
                    <a:pt x="59" y="598"/>
                  </a:lnTo>
                  <a:lnTo>
                    <a:pt x="49" y="785"/>
                  </a:lnTo>
                  <a:lnTo>
                    <a:pt x="32" y="800"/>
                  </a:lnTo>
                  <a:lnTo>
                    <a:pt x="22" y="810"/>
                  </a:lnTo>
                  <a:lnTo>
                    <a:pt x="15" y="822"/>
                  </a:lnTo>
                  <a:lnTo>
                    <a:pt x="5" y="832"/>
                  </a:lnTo>
                  <a:lnTo>
                    <a:pt x="15" y="860"/>
                  </a:lnTo>
                  <a:lnTo>
                    <a:pt x="22" y="855"/>
                  </a:lnTo>
                  <a:close/>
                  <a:moveTo>
                    <a:pt x="135" y="419"/>
                  </a:moveTo>
                  <a:lnTo>
                    <a:pt x="239" y="370"/>
                  </a:lnTo>
                  <a:lnTo>
                    <a:pt x="239" y="364"/>
                  </a:lnTo>
                  <a:lnTo>
                    <a:pt x="239" y="360"/>
                  </a:lnTo>
                  <a:lnTo>
                    <a:pt x="243" y="354"/>
                  </a:lnTo>
                  <a:lnTo>
                    <a:pt x="222" y="310"/>
                  </a:lnTo>
                  <a:lnTo>
                    <a:pt x="190" y="277"/>
                  </a:lnTo>
                  <a:lnTo>
                    <a:pt x="151" y="245"/>
                  </a:lnTo>
                  <a:lnTo>
                    <a:pt x="114" y="218"/>
                  </a:lnTo>
                  <a:lnTo>
                    <a:pt x="108" y="218"/>
                  </a:lnTo>
                  <a:lnTo>
                    <a:pt x="102" y="218"/>
                  </a:lnTo>
                  <a:lnTo>
                    <a:pt x="98" y="218"/>
                  </a:lnTo>
                  <a:lnTo>
                    <a:pt x="114" y="397"/>
                  </a:lnTo>
                  <a:lnTo>
                    <a:pt x="129" y="419"/>
                  </a:lnTo>
                  <a:lnTo>
                    <a:pt x="135" y="419"/>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87" name="Freeform 63"/>
            <p:cNvSpPr>
              <a:spLocks/>
            </p:cNvSpPr>
            <p:nvPr userDrawn="1"/>
          </p:nvSpPr>
          <p:spPr bwMode="auto">
            <a:xfrm>
              <a:off x="1588" y="2772"/>
              <a:ext cx="32" cy="38"/>
            </a:xfrm>
            <a:custGeom>
              <a:avLst/>
              <a:gdLst/>
              <a:ahLst/>
              <a:cxnLst>
                <a:cxn ang="0">
                  <a:pos x="304" y="756"/>
                </a:cxn>
                <a:cxn ang="0">
                  <a:pos x="357" y="740"/>
                </a:cxn>
                <a:cxn ang="0">
                  <a:pos x="407" y="707"/>
                </a:cxn>
                <a:cxn ang="0">
                  <a:pos x="444" y="664"/>
                </a:cxn>
                <a:cxn ang="0">
                  <a:pos x="477" y="588"/>
                </a:cxn>
                <a:cxn ang="0">
                  <a:pos x="467" y="489"/>
                </a:cxn>
                <a:cxn ang="0">
                  <a:pos x="407" y="375"/>
                </a:cxn>
                <a:cxn ang="0">
                  <a:pos x="325" y="233"/>
                </a:cxn>
                <a:cxn ang="0">
                  <a:pos x="330" y="125"/>
                </a:cxn>
                <a:cxn ang="0">
                  <a:pos x="363" y="86"/>
                </a:cxn>
                <a:cxn ang="0">
                  <a:pos x="434" y="71"/>
                </a:cxn>
                <a:cxn ang="0">
                  <a:pos x="514" y="98"/>
                </a:cxn>
                <a:cxn ang="0">
                  <a:pos x="553" y="163"/>
                </a:cxn>
                <a:cxn ang="0">
                  <a:pos x="559" y="228"/>
                </a:cxn>
                <a:cxn ang="0">
                  <a:pos x="559" y="273"/>
                </a:cxn>
                <a:cxn ang="0">
                  <a:pos x="575" y="277"/>
                </a:cxn>
                <a:cxn ang="0">
                  <a:pos x="624" y="212"/>
                </a:cxn>
                <a:cxn ang="0">
                  <a:pos x="651" y="125"/>
                </a:cxn>
                <a:cxn ang="0">
                  <a:pos x="591" y="76"/>
                </a:cxn>
                <a:cxn ang="0">
                  <a:pos x="521" y="38"/>
                </a:cxn>
                <a:cxn ang="0">
                  <a:pos x="439" y="11"/>
                </a:cxn>
                <a:cxn ang="0">
                  <a:pos x="351" y="0"/>
                </a:cxn>
                <a:cxn ang="0">
                  <a:pos x="255" y="38"/>
                </a:cxn>
                <a:cxn ang="0">
                  <a:pos x="194" y="103"/>
                </a:cxn>
                <a:cxn ang="0">
                  <a:pos x="194" y="255"/>
                </a:cxn>
                <a:cxn ang="0">
                  <a:pos x="260" y="370"/>
                </a:cxn>
                <a:cxn ang="0">
                  <a:pos x="325" y="474"/>
                </a:cxn>
                <a:cxn ang="0">
                  <a:pos x="335" y="599"/>
                </a:cxn>
                <a:cxn ang="0">
                  <a:pos x="293" y="652"/>
                </a:cxn>
                <a:cxn ang="0">
                  <a:pos x="234" y="692"/>
                </a:cxn>
                <a:cxn ang="0">
                  <a:pos x="157" y="675"/>
                </a:cxn>
                <a:cxn ang="0">
                  <a:pos x="97" y="631"/>
                </a:cxn>
                <a:cxn ang="0">
                  <a:pos x="71" y="538"/>
                </a:cxn>
                <a:cxn ang="0">
                  <a:pos x="71" y="446"/>
                </a:cxn>
                <a:cxn ang="0">
                  <a:pos x="65" y="436"/>
                </a:cxn>
                <a:cxn ang="0">
                  <a:pos x="53" y="436"/>
                </a:cxn>
                <a:cxn ang="0">
                  <a:pos x="10" y="511"/>
                </a:cxn>
                <a:cxn ang="0">
                  <a:pos x="0" y="609"/>
                </a:cxn>
                <a:cxn ang="0">
                  <a:pos x="47" y="670"/>
                </a:cxn>
                <a:cxn ang="0">
                  <a:pos x="114" y="717"/>
                </a:cxn>
                <a:cxn ang="0">
                  <a:pos x="189" y="745"/>
                </a:cxn>
                <a:cxn ang="0">
                  <a:pos x="277" y="762"/>
                </a:cxn>
              </a:cxnLst>
              <a:rect l="0" t="0" r="r" b="b"/>
              <a:pathLst>
                <a:path w="651" h="762">
                  <a:moveTo>
                    <a:pt x="277" y="762"/>
                  </a:moveTo>
                  <a:lnTo>
                    <a:pt x="304" y="756"/>
                  </a:lnTo>
                  <a:lnTo>
                    <a:pt x="330" y="750"/>
                  </a:lnTo>
                  <a:lnTo>
                    <a:pt x="357" y="740"/>
                  </a:lnTo>
                  <a:lnTo>
                    <a:pt x="385" y="723"/>
                  </a:lnTo>
                  <a:lnTo>
                    <a:pt x="407" y="707"/>
                  </a:lnTo>
                  <a:lnTo>
                    <a:pt x="428" y="686"/>
                  </a:lnTo>
                  <a:lnTo>
                    <a:pt x="444" y="664"/>
                  </a:lnTo>
                  <a:lnTo>
                    <a:pt x="461" y="636"/>
                  </a:lnTo>
                  <a:lnTo>
                    <a:pt x="477" y="588"/>
                  </a:lnTo>
                  <a:lnTo>
                    <a:pt x="477" y="538"/>
                  </a:lnTo>
                  <a:lnTo>
                    <a:pt x="467" y="489"/>
                  </a:lnTo>
                  <a:lnTo>
                    <a:pt x="449" y="446"/>
                  </a:lnTo>
                  <a:lnTo>
                    <a:pt x="407" y="375"/>
                  </a:lnTo>
                  <a:lnTo>
                    <a:pt x="357" y="304"/>
                  </a:lnTo>
                  <a:lnTo>
                    <a:pt x="325" y="233"/>
                  </a:lnTo>
                  <a:lnTo>
                    <a:pt x="320" y="152"/>
                  </a:lnTo>
                  <a:lnTo>
                    <a:pt x="330" y="125"/>
                  </a:lnTo>
                  <a:lnTo>
                    <a:pt x="347" y="103"/>
                  </a:lnTo>
                  <a:lnTo>
                    <a:pt x="363" y="86"/>
                  </a:lnTo>
                  <a:lnTo>
                    <a:pt x="391" y="76"/>
                  </a:lnTo>
                  <a:lnTo>
                    <a:pt x="434" y="71"/>
                  </a:lnTo>
                  <a:lnTo>
                    <a:pt x="477" y="82"/>
                  </a:lnTo>
                  <a:lnTo>
                    <a:pt x="514" y="98"/>
                  </a:lnTo>
                  <a:lnTo>
                    <a:pt x="548" y="125"/>
                  </a:lnTo>
                  <a:lnTo>
                    <a:pt x="553" y="163"/>
                  </a:lnTo>
                  <a:lnTo>
                    <a:pt x="553" y="196"/>
                  </a:lnTo>
                  <a:lnTo>
                    <a:pt x="559" y="228"/>
                  </a:lnTo>
                  <a:lnTo>
                    <a:pt x="559" y="267"/>
                  </a:lnTo>
                  <a:lnTo>
                    <a:pt x="559" y="273"/>
                  </a:lnTo>
                  <a:lnTo>
                    <a:pt x="563" y="277"/>
                  </a:lnTo>
                  <a:lnTo>
                    <a:pt x="575" y="277"/>
                  </a:lnTo>
                  <a:lnTo>
                    <a:pt x="602" y="245"/>
                  </a:lnTo>
                  <a:lnTo>
                    <a:pt x="624" y="212"/>
                  </a:lnTo>
                  <a:lnTo>
                    <a:pt x="639" y="169"/>
                  </a:lnTo>
                  <a:lnTo>
                    <a:pt x="651" y="125"/>
                  </a:lnTo>
                  <a:lnTo>
                    <a:pt x="624" y="103"/>
                  </a:lnTo>
                  <a:lnTo>
                    <a:pt x="591" y="76"/>
                  </a:lnTo>
                  <a:lnTo>
                    <a:pt x="559" y="54"/>
                  </a:lnTo>
                  <a:lnTo>
                    <a:pt x="521" y="38"/>
                  </a:lnTo>
                  <a:lnTo>
                    <a:pt x="482" y="21"/>
                  </a:lnTo>
                  <a:lnTo>
                    <a:pt x="439" y="11"/>
                  </a:lnTo>
                  <a:lnTo>
                    <a:pt x="397" y="0"/>
                  </a:lnTo>
                  <a:lnTo>
                    <a:pt x="351" y="0"/>
                  </a:lnTo>
                  <a:lnTo>
                    <a:pt x="298" y="15"/>
                  </a:lnTo>
                  <a:lnTo>
                    <a:pt x="255" y="38"/>
                  </a:lnTo>
                  <a:lnTo>
                    <a:pt x="222" y="71"/>
                  </a:lnTo>
                  <a:lnTo>
                    <a:pt x="194" y="103"/>
                  </a:lnTo>
                  <a:lnTo>
                    <a:pt x="179" y="185"/>
                  </a:lnTo>
                  <a:lnTo>
                    <a:pt x="194" y="255"/>
                  </a:lnTo>
                  <a:lnTo>
                    <a:pt x="222" y="320"/>
                  </a:lnTo>
                  <a:lnTo>
                    <a:pt x="260" y="370"/>
                  </a:lnTo>
                  <a:lnTo>
                    <a:pt x="298" y="418"/>
                  </a:lnTo>
                  <a:lnTo>
                    <a:pt x="325" y="474"/>
                  </a:lnTo>
                  <a:lnTo>
                    <a:pt x="341" y="538"/>
                  </a:lnTo>
                  <a:lnTo>
                    <a:pt x="335" y="599"/>
                  </a:lnTo>
                  <a:lnTo>
                    <a:pt x="314" y="625"/>
                  </a:lnTo>
                  <a:lnTo>
                    <a:pt x="293" y="652"/>
                  </a:lnTo>
                  <a:lnTo>
                    <a:pt x="265" y="675"/>
                  </a:lnTo>
                  <a:lnTo>
                    <a:pt x="234" y="692"/>
                  </a:lnTo>
                  <a:lnTo>
                    <a:pt x="189" y="686"/>
                  </a:lnTo>
                  <a:lnTo>
                    <a:pt x="157" y="675"/>
                  </a:lnTo>
                  <a:lnTo>
                    <a:pt x="124" y="658"/>
                  </a:lnTo>
                  <a:lnTo>
                    <a:pt x="97" y="631"/>
                  </a:lnTo>
                  <a:lnTo>
                    <a:pt x="76" y="588"/>
                  </a:lnTo>
                  <a:lnTo>
                    <a:pt x="71" y="538"/>
                  </a:lnTo>
                  <a:lnTo>
                    <a:pt x="65" y="489"/>
                  </a:lnTo>
                  <a:lnTo>
                    <a:pt x="71" y="446"/>
                  </a:lnTo>
                  <a:lnTo>
                    <a:pt x="65" y="440"/>
                  </a:lnTo>
                  <a:lnTo>
                    <a:pt x="65" y="436"/>
                  </a:lnTo>
                  <a:lnTo>
                    <a:pt x="59" y="436"/>
                  </a:lnTo>
                  <a:lnTo>
                    <a:pt x="53" y="436"/>
                  </a:lnTo>
                  <a:lnTo>
                    <a:pt x="32" y="474"/>
                  </a:lnTo>
                  <a:lnTo>
                    <a:pt x="10" y="511"/>
                  </a:lnTo>
                  <a:lnTo>
                    <a:pt x="0" y="560"/>
                  </a:lnTo>
                  <a:lnTo>
                    <a:pt x="0" y="609"/>
                  </a:lnTo>
                  <a:lnTo>
                    <a:pt x="22" y="642"/>
                  </a:lnTo>
                  <a:lnTo>
                    <a:pt x="47" y="670"/>
                  </a:lnTo>
                  <a:lnTo>
                    <a:pt x="81" y="696"/>
                  </a:lnTo>
                  <a:lnTo>
                    <a:pt x="114" y="717"/>
                  </a:lnTo>
                  <a:lnTo>
                    <a:pt x="151" y="735"/>
                  </a:lnTo>
                  <a:lnTo>
                    <a:pt x="189" y="745"/>
                  </a:lnTo>
                  <a:lnTo>
                    <a:pt x="234" y="756"/>
                  </a:lnTo>
                  <a:lnTo>
                    <a:pt x="277" y="762"/>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88" name="Freeform 64"/>
            <p:cNvSpPr>
              <a:spLocks/>
            </p:cNvSpPr>
            <p:nvPr userDrawn="1"/>
          </p:nvSpPr>
          <p:spPr bwMode="auto">
            <a:xfrm>
              <a:off x="1629" y="2799"/>
              <a:ext cx="5" cy="8"/>
            </a:xfrm>
            <a:custGeom>
              <a:avLst/>
              <a:gdLst/>
              <a:ahLst/>
              <a:cxnLst>
                <a:cxn ang="0">
                  <a:pos x="54" y="147"/>
                </a:cxn>
                <a:cxn ang="0">
                  <a:pos x="140" y="99"/>
                </a:cxn>
                <a:cxn ang="0">
                  <a:pos x="140" y="77"/>
                </a:cxn>
                <a:cxn ang="0">
                  <a:pos x="140" y="53"/>
                </a:cxn>
                <a:cxn ang="0">
                  <a:pos x="130" y="32"/>
                </a:cxn>
                <a:cxn ang="0">
                  <a:pos x="118" y="16"/>
                </a:cxn>
                <a:cxn ang="0">
                  <a:pos x="103" y="6"/>
                </a:cxn>
                <a:cxn ang="0">
                  <a:pos x="75" y="0"/>
                </a:cxn>
                <a:cxn ang="0">
                  <a:pos x="54" y="0"/>
                </a:cxn>
                <a:cxn ang="0">
                  <a:pos x="33" y="10"/>
                </a:cxn>
                <a:cxn ang="0">
                  <a:pos x="21" y="16"/>
                </a:cxn>
                <a:cxn ang="0">
                  <a:pos x="17" y="28"/>
                </a:cxn>
                <a:cxn ang="0">
                  <a:pos x="5" y="32"/>
                </a:cxn>
                <a:cxn ang="0">
                  <a:pos x="0" y="43"/>
                </a:cxn>
                <a:cxn ang="0">
                  <a:pos x="5" y="109"/>
                </a:cxn>
                <a:cxn ang="0">
                  <a:pos x="11" y="120"/>
                </a:cxn>
                <a:cxn ang="0">
                  <a:pos x="21" y="130"/>
                </a:cxn>
                <a:cxn ang="0">
                  <a:pos x="38" y="142"/>
                </a:cxn>
                <a:cxn ang="0">
                  <a:pos x="54" y="147"/>
                </a:cxn>
              </a:cxnLst>
              <a:rect l="0" t="0" r="r" b="b"/>
              <a:pathLst>
                <a:path w="140" h="147">
                  <a:moveTo>
                    <a:pt x="54" y="147"/>
                  </a:moveTo>
                  <a:lnTo>
                    <a:pt x="140" y="99"/>
                  </a:lnTo>
                  <a:lnTo>
                    <a:pt x="140" y="77"/>
                  </a:lnTo>
                  <a:lnTo>
                    <a:pt x="140" y="53"/>
                  </a:lnTo>
                  <a:lnTo>
                    <a:pt x="130" y="32"/>
                  </a:lnTo>
                  <a:lnTo>
                    <a:pt x="118" y="16"/>
                  </a:lnTo>
                  <a:lnTo>
                    <a:pt x="103" y="6"/>
                  </a:lnTo>
                  <a:lnTo>
                    <a:pt x="75" y="0"/>
                  </a:lnTo>
                  <a:lnTo>
                    <a:pt x="54" y="0"/>
                  </a:lnTo>
                  <a:lnTo>
                    <a:pt x="33" y="10"/>
                  </a:lnTo>
                  <a:lnTo>
                    <a:pt x="21" y="16"/>
                  </a:lnTo>
                  <a:lnTo>
                    <a:pt x="17" y="28"/>
                  </a:lnTo>
                  <a:lnTo>
                    <a:pt x="5" y="32"/>
                  </a:lnTo>
                  <a:lnTo>
                    <a:pt x="0" y="43"/>
                  </a:lnTo>
                  <a:lnTo>
                    <a:pt x="5" y="109"/>
                  </a:lnTo>
                  <a:lnTo>
                    <a:pt x="11" y="120"/>
                  </a:lnTo>
                  <a:lnTo>
                    <a:pt x="21" y="130"/>
                  </a:lnTo>
                  <a:lnTo>
                    <a:pt x="38" y="142"/>
                  </a:lnTo>
                  <a:lnTo>
                    <a:pt x="54" y="147"/>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89" name="Freeform 65"/>
            <p:cNvSpPr>
              <a:spLocks/>
            </p:cNvSpPr>
            <p:nvPr userDrawn="1"/>
          </p:nvSpPr>
          <p:spPr bwMode="auto">
            <a:xfrm>
              <a:off x="1290" y="2756"/>
              <a:ext cx="41" cy="48"/>
            </a:xfrm>
            <a:custGeom>
              <a:avLst/>
              <a:gdLst/>
              <a:ahLst/>
              <a:cxnLst>
                <a:cxn ang="0">
                  <a:pos x="510" y="865"/>
                </a:cxn>
                <a:cxn ang="0">
                  <a:pos x="520" y="849"/>
                </a:cxn>
                <a:cxn ang="0">
                  <a:pos x="520" y="833"/>
                </a:cxn>
                <a:cxn ang="0">
                  <a:pos x="466" y="833"/>
                </a:cxn>
                <a:cxn ang="0">
                  <a:pos x="406" y="822"/>
                </a:cxn>
                <a:cxn ang="0">
                  <a:pos x="319" y="615"/>
                </a:cxn>
                <a:cxn ang="0">
                  <a:pos x="255" y="414"/>
                </a:cxn>
                <a:cxn ang="0">
                  <a:pos x="396" y="480"/>
                </a:cxn>
                <a:cxn ang="0">
                  <a:pos x="526" y="578"/>
                </a:cxn>
                <a:cxn ang="0">
                  <a:pos x="657" y="681"/>
                </a:cxn>
                <a:cxn ang="0">
                  <a:pos x="801" y="751"/>
                </a:cxn>
                <a:cxn ang="0">
                  <a:pos x="835" y="741"/>
                </a:cxn>
                <a:cxn ang="0">
                  <a:pos x="851" y="724"/>
                </a:cxn>
                <a:cxn ang="0">
                  <a:pos x="661" y="66"/>
                </a:cxn>
                <a:cxn ang="0">
                  <a:pos x="716" y="17"/>
                </a:cxn>
                <a:cxn ang="0">
                  <a:pos x="710" y="6"/>
                </a:cxn>
                <a:cxn ang="0">
                  <a:pos x="455" y="88"/>
                </a:cxn>
                <a:cxn ang="0">
                  <a:pos x="455" y="98"/>
                </a:cxn>
                <a:cxn ang="0">
                  <a:pos x="559" y="120"/>
                </a:cxn>
                <a:cxn ang="0">
                  <a:pos x="694" y="501"/>
                </a:cxn>
                <a:cxn ang="0">
                  <a:pos x="688" y="513"/>
                </a:cxn>
                <a:cxn ang="0">
                  <a:pos x="607" y="486"/>
                </a:cxn>
                <a:cxn ang="0">
                  <a:pos x="476" y="393"/>
                </a:cxn>
                <a:cxn ang="0">
                  <a:pos x="352" y="283"/>
                </a:cxn>
                <a:cxn ang="0">
                  <a:pos x="212" y="212"/>
                </a:cxn>
                <a:cxn ang="0">
                  <a:pos x="98" y="218"/>
                </a:cxn>
                <a:cxn ang="0">
                  <a:pos x="27" y="251"/>
                </a:cxn>
                <a:cxn ang="0">
                  <a:pos x="0" y="279"/>
                </a:cxn>
                <a:cxn ang="0">
                  <a:pos x="0" y="289"/>
                </a:cxn>
                <a:cxn ang="0">
                  <a:pos x="135" y="372"/>
                </a:cxn>
                <a:cxn ang="0">
                  <a:pos x="199" y="517"/>
                </a:cxn>
                <a:cxn ang="0">
                  <a:pos x="255" y="664"/>
                </a:cxn>
                <a:cxn ang="0">
                  <a:pos x="298" y="812"/>
                </a:cxn>
                <a:cxn ang="0">
                  <a:pos x="292" y="904"/>
                </a:cxn>
                <a:cxn ang="0">
                  <a:pos x="265" y="926"/>
                </a:cxn>
                <a:cxn ang="0">
                  <a:pos x="255" y="947"/>
                </a:cxn>
                <a:cxn ang="0">
                  <a:pos x="255" y="957"/>
                </a:cxn>
                <a:cxn ang="0">
                  <a:pos x="261" y="963"/>
                </a:cxn>
                <a:cxn ang="0">
                  <a:pos x="265" y="969"/>
                </a:cxn>
              </a:cxnLst>
              <a:rect l="0" t="0" r="r" b="b"/>
              <a:pathLst>
                <a:path w="851" h="969">
                  <a:moveTo>
                    <a:pt x="265" y="969"/>
                  </a:moveTo>
                  <a:lnTo>
                    <a:pt x="510" y="865"/>
                  </a:lnTo>
                  <a:lnTo>
                    <a:pt x="516" y="861"/>
                  </a:lnTo>
                  <a:lnTo>
                    <a:pt x="520" y="849"/>
                  </a:lnTo>
                  <a:lnTo>
                    <a:pt x="520" y="843"/>
                  </a:lnTo>
                  <a:lnTo>
                    <a:pt x="520" y="833"/>
                  </a:lnTo>
                  <a:lnTo>
                    <a:pt x="493" y="828"/>
                  </a:lnTo>
                  <a:lnTo>
                    <a:pt x="466" y="833"/>
                  </a:lnTo>
                  <a:lnTo>
                    <a:pt x="433" y="833"/>
                  </a:lnTo>
                  <a:lnTo>
                    <a:pt x="406" y="822"/>
                  </a:lnTo>
                  <a:lnTo>
                    <a:pt x="363" y="719"/>
                  </a:lnTo>
                  <a:lnTo>
                    <a:pt x="319" y="615"/>
                  </a:lnTo>
                  <a:lnTo>
                    <a:pt x="282" y="517"/>
                  </a:lnTo>
                  <a:lnTo>
                    <a:pt x="255" y="414"/>
                  </a:lnTo>
                  <a:lnTo>
                    <a:pt x="325" y="442"/>
                  </a:lnTo>
                  <a:lnTo>
                    <a:pt x="396" y="480"/>
                  </a:lnTo>
                  <a:lnTo>
                    <a:pt x="460" y="523"/>
                  </a:lnTo>
                  <a:lnTo>
                    <a:pt x="526" y="578"/>
                  </a:lnTo>
                  <a:lnTo>
                    <a:pt x="590" y="627"/>
                  </a:lnTo>
                  <a:lnTo>
                    <a:pt x="657" y="681"/>
                  </a:lnTo>
                  <a:lnTo>
                    <a:pt x="727" y="719"/>
                  </a:lnTo>
                  <a:lnTo>
                    <a:pt x="801" y="751"/>
                  </a:lnTo>
                  <a:lnTo>
                    <a:pt x="820" y="747"/>
                  </a:lnTo>
                  <a:lnTo>
                    <a:pt x="835" y="741"/>
                  </a:lnTo>
                  <a:lnTo>
                    <a:pt x="841" y="735"/>
                  </a:lnTo>
                  <a:lnTo>
                    <a:pt x="851" y="724"/>
                  </a:lnTo>
                  <a:lnTo>
                    <a:pt x="644" y="92"/>
                  </a:lnTo>
                  <a:lnTo>
                    <a:pt x="661" y="66"/>
                  </a:lnTo>
                  <a:lnTo>
                    <a:pt x="716" y="21"/>
                  </a:lnTo>
                  <a:lnTo>
                    <a:pt x="716" y="17"/>
                  </a:lnTo>
                  <a:lnTo>
                    <a:pt x="716" y="11"/>
                  </a:lnTo>
                  <a:lnTo>
                    <a:pt x="710" y="6"/>
                  </a:lnTo>
                  <a:lnTo>
                    <a:pt x="706" y="0"/>
                  </a:lnTo>
                  <a:lnTo>
                    <a:pt x="455" y="88"/>
                  </a:lnTo>
                  <a:lnTo>
                    <a:pt x="455" y="92"/>
                  </a:lnTo>
                  <a:lnTo>
                    <a:pt x="455" y="98"/>
                  </a:lnTo>
                  <a:lnTo>
                    <a:pt x="455" y="104"/>
                  </a:lnTo>
                  <a:lnTo>
                    <a:pt x="559" y="120"/>
                  </a:lnTo>
                  <a:lnTo>
                    <a:pt x="700" y="496"/>
                  </a:lnTo>
                  <a:lnTo>
                    <a:pt x="694" y="501"/>
                  </a:lnTo>
                  <a:lnTo>
                    <a:pt x="694" y="507"/>
                  </a:lnTo>
                  <a:lnTo>
                    <a:pt x="688" y="513"/>
                  </a:lnTo>
                  <a:lnTo>
                    <a:pt x="683" y="517"/>
                  </a:lnTo>
                  <a:lnTo>
                    <a:pt x="607" y="486"/>
                  </a:lnTo>
                  <a:lnTo>
                    <a:pt x="543" y="442"/>
                  </a:lnTo>
                  <a:lnTo>
                    <a:pt x="476" y="393"/>
                  </a:lnTo>
                  <a:lnTo>
                    <a:pt x="417" y="332"/>
                  </a:lnTo>
                  <a:lnTo>
                    <a:pt x="352" y="283"/>
                  </a:lnTo>
                  <a:lnTo>
                    <a:pt x="282" y="239"/>
                  </a:lnTo>
                  <a:lnTo>
                    <a:pt x="212" y="212"/>
                  </a:lnTo>
                  <a:lnTo>
                    <a:pt x="129" y="202"/>
                  </a:lnTo>
                  <a:lnTo>
                    <a:pt x="98" y="218"/>
                  </a:lnTo>
                  <a:lnTo>
                    <a:pt x="59" y="234"/>
                  </a:lnTo>
                  <a:lnTo>
                    <a:pt x="27" y="251"/>
                  </a:lnTo>
                  <a:lnTo>
                    <a:pt x="0" y="273"/>
                  </a:lnTo>
                  <a:lnTo>
                    <a:pt x="0" y="279"/>
                  </a:lnTo>
                  <a:lnTo>
                    <a:pt x="0" y="283"/>
                  </a:lnTo>
                  <a:lnTo>
                    <a:pt x="0" y="289"/>
                  </a:lnTo>
                  <a:lnTo>
                    <a:pt x="108" y="305"/>
                  </a:lnTo>
                  <a:lnTo>
                    <a:pt x="135" y="372"/>
                  </a:lnTo>
                  <a:lnTo>
                    <a:pt x="168" y="442"/>
                  </a:lnTo>
                  <a:lnTo>
                    <a:pt x="199" y="517"/>
                  </a:lnTo>
                  <a:lnTo>
                    <a:pt x="228" y="594"/>
                  </a:lnTo>
                  <a:lnTo>
                    <a:pt x="255" y="664"/>
                  </a:lnTo>
                  <a:lnTo>
                    <a:pt x="282" y="741"/>
                  </a:lnTo>
                  <a:lnTo>
                    <a:pt x="298" y="812"/>
                  </a:lnTo>
                  <a:lnTo>
                    <a:pt x="309" y="883"/>
                  </a:lnTo>
                  <a:lnTo>
                    <a:pt x="292" y="904"/>
                  </a:lnTo>
                  <a:lnTo>
                    <a:pt x="276" y="914"/>
                  </a:lnTo>
                  <a:lnTo>
                    <a:pt x="265" y="926"/>
                  </a:lnTo>
                  <a:lnTo>
                    <a:pt x="255" y="942"/>
                  </a:lnTo>
                  <a:lnTo>
                    <a:pt x="255" y="947"/>
                  </a:lnTo>
                  <a:lnTo>
                    <a:pt x="255" y="953"/>
                  </a:lnTo>
                  <a:lnTo>
                    <a:pt x="255" y="957"/>
                  </a:lnTo>
                  <a:lnTo>
                    <a:pt x="255" y="963"/>
                  </a:lnTo>
                  <a:lnTo>
                    <a:pt x="261" y="963"/>
                  </a:lnTo>
                  <a:lnTo>
                    <a:pt x="265" y="963"/>
                  </a:lnTo>
                  <a:lnTo>
                    <a:pt x="265" y="969"/>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90" name="Freeform 66"/>
            <p:cNvSpPr>
              <a:spLocks/>
            </p:cNvSpPr>
            <p:nvPr userDrawn="1"/>
          </p:nvSpPr>
          <p:spPr bwMode="auto">
            <a:xfrm>
              <a:off x="1554" y="2756"/>
              <a:ext cx="34" cy="42"/>
            </a:xfrm>
            <a:custGeom>
              <a:avLst/>
              <a:gdLst/>
              <a:ahLst/>
              <a:cxnLst>
                <a:cxn ang="0">
                  <a:pos x="418" y="833"/>
                </a:cxn>
                <a:cxn ang="0">
                  <a:pos x="428" y="833"/>
                </a:cxn>
                <a:cxn ang="0">
                  <a:pos x="467" y="800"/>
                </a:cxn>
                <a:cxn ang="0">
                  <a:pos x="522" y="724"/>
                </a:cxn>
                <a:cxn ang="0">
                  <a:pos x="543" y="676"/>
                </a:cxn>
                <a:cxn ang="0">
                  <a:pos x="532" y="676"/>
                </a:cxn>
                <a:cxn ang="0">
                  <a:pos x="423" y="747"/>
                </a:cxn>
                <a:cxn ang="0">
                  <a:pos x="239" y="643"/>
                </a:cxn>
                <a:cxn ang="0">
                  <a:pos x="282" y="523"/>
                </a:cxn>
                <a:cxn ang="0">
                  <a:pos x="310" y="457"/>
                </a:cxn>
                <a:cxn ang="0">
                  <a:pos x="326" y="452"/>
                </a:cxn>
                <a:cxn ang="0">
                  <a:pos x="359" y="446"/>
                </a:cxn>
                <a:cxn ang="0">
                  <a:pos x="406" y="474"/>
                </a:cxn>
                <a:cxn ang="0">
                  <a:pos x="433" y="566"/>
                </a:cxn>
                <a:cxn ang="0">
                  <a:pos x="445" y="566"/>
                </a:cxn>
                <a:cxn ang="0">
                  <a:pos x="494" y="372"/>
                </a:cxn>
                <a:cxn ang="0">
                  <a:pos x="428" y="397"/>
                </a:cxn>
                <a:cxn ang="0">
                  <a:pos x="380" y="382"/>
                </a:cxn>
                <a:cxn ang="0">
                  <a:pos x="363" y="365"/>
                </a:cxn>
                <a:cxn ang="0">
                  <a:pos x="439" y="147"/>
                </a:cxn>
                <a:cxn ang="0">
                  <a:pos x="510" y="147"/>
                </a:cxn>
                <a:cxn ang="0">
                  <a:pos x="574" y="181"/>
                </a:cxn>
                <a:cxn ang="0">
                  <a:pos x="608" y="234"/>
                </a:cxn>
                <a:cxn ang="0">
                  <a:pos x="614" y="289"/>
                </a:cxn>
                <a:cxn ang="0">
                  <a:pos x="624" y="300"/>
                </a:cxn>
                <a:cxn ang="0">
                  <a:pos x="640" y="305"/>
                </a:cxn>
                <a:cxn ang="0">
                  <a:pos x="657" y="300"/>
                </a:cxn>
                <a:cxn ang="0">
                  <a:pos x="255" y="0"/>
                </a:cxn>
                <a:cxn ang="0">
                  <a:pos x="249" y="11"/>
                </a:cxn>
                <a:cxn ang="0">
                  <a:pos x="276" y="44"/>
                </a:cxn>
                <a:cxn ang="0">
                  <a:pos x="305" y="77"/>
                </a:cxn>
                <a:cxn ang="0">
                  <a:pos x="87" y="658"/>
                </a:cxn>
                <a:cxn ang="0">
                  <a:pos x="49" y="664"/>
                </a:cxn>
                <a:cxn ang="0">
                  <a:pos x="22" y="670"/>
                </a:cxn>
                <a:cxn ang="0">
                  <a:pos x="6" y="676"/>
                </a:cxn>
                <a:cxn ang="0">
                  <a:pos x="412" y="833"/>
                </a:cxn>
              </a:cxnLst>
              <a:rect l="0" t="0" r="r" b="b"/>
              <a:pathLst>
                <a:path w="678" h="833">
                  <a:moveTo>
                    <a:pt x="412" y="833"/>
                  </a:moveTo>
                  <a:lnTo>
                    <a:pt x="418" y="833"/>
                  </a:lnTo>
                  <a:lnTo>
                    <a:pt x="423" y="833"/>
                  </a:lnTo>
                  <a:lnTo>
                    <a:pt x="428" y="833"/>
                  </a:lnTo>
                  <a:lnTo>
                    <a:pt x="433" y="833"/>
                  </a:lnTo>
                  <a:lnTo>
                    <a:pt x="467" y="800"/>
                  </a:lnTo>
                  <a:lnTo>
                    <a:pt x="499" y="768"/>
                  </a:lnTo>
                  <a:lnTo>
                    <a:pt x="522" y="724"/>
                  </a:lnTo>
                  <a:lnTo>
                    <a:pt x="543" y="681"/>
                  </a:lnTo>
                  <a:lnTo>
                    <a:pt x="543" y="676"/>
                  </a:lnTo>
                  <a:lnTo>
                    <a:pt x="537" y="676"/>
                  </a:lnTo>
                  <a:lnTo>
                    <a:pt x="532" y="676"/>
                  </a:lnTo>
                  <a:lnTo>
                    <a:pt x="526" y="676"/>
                  </a:lnTo>
                  <a:lnTo>
                    <a:pt x="423" y="747"/>
                  </a:lnTo>
                  <a:lnTo>
                    <a:pt x="249" y="702"/>
                  </a:lnTo>
                  <a:lnTo>
                    <a:pt x="239" y="643"/>
                  </a:lnTo>
                  <a:lnTo>
                    <a:pt x="255" y="584"/>
                  </a:lnTo>
                  <a:lnTo>
                    <a:pt x="282" y="523"/>
                  </a:lnTo>
                  <a:lnTo>
                    <a:pt x="305" y="467"/>
                  </a:lnTo>
                  <a:lnTo>
                    <a:pt x="310" y="457"/>
                  </a:lnTo>
                  <a:lnTo>
                    <a:pt x="320" y="452"/>
                  </a:lnTo>
                  <a:lnTo>
                    <a:pt x="326" y="452"/>
                  </a:lnTo>
                  <a:lnTo>
                    <a:pt x="332" y="446"/>
                  </a:lnTo>
                  <a:lnTo>
                    <a:pt x="359" y="446"/>
                  </a:lnTo>
                  <a:lnTo>
                    <a:pt x="385" y="457"/>
                  </a:lnTo>
                  <a:lnTo>
                    <a:pt x="406" y="474"/>
                  </a:lnTo>
                  <a:lnTo>
                    <a:pt x="423" y="496"/>
                  </a:lnTo>
                  <a:lnTo>
                    <a:pt x="433" y="566"/>
                  </a:lnTo>
                  <a:lnTo>
                    <a:pt x="439" y="566"/>
                  </a:lnTo>
                  <a:lnTo>
                    <a:pt x="445" y="566"/>
                  </a:lnTo>
                  <a:lnTo>
                    <a:pt x="522" y="365"/>
                  </a:lnTo>
                  <a:lnTo>
                    <a:pt x="494" y="372"/>
                  </a:lnTo>
                  <a:lnTo>
                    <a:pt x="461" y="387"/>
                  </a:lnTo>
                  <a:lnTo>
                    <a:pt x="428" y="397"/>
                  </a:lnTo>
                  <a:lnTo>
                    <a:pt x="390" y="387"/>
                  </a:lnTo>
                  <a:lnTo>
                    <a:pt x="380" y="382"/>
                  </a:lnTo>
                  <a:lnTo>
                    <a:pt x="375" y="376"/>
                  </a:lnTo>
                  <a:lnTo>
                    <a:pt x="363" y="365"/>
                  </a:lnTo>
                  <a:lnTo>
                    <a:pt x="353" y="353"/>
                  </a:lnTo>
                  <a:lnTo>
                    <a:pt x="439" y="147"/>
                  </a:lnTo>
                  <a:lnTo>
                    <a:pt x="473" y="137"/>
                  </a:lnTo>
                  <a:lnTo>
                    <a:pt x="510" y="147"/>
                  </a:lnTo>
                  <a:lnTo>
                    <a:pt x="543" y="163"/>
                  </a:lnTo>
                  <a:lnTo>
                    <a:pt x="574" y="181"/>
                  </a:lnTo>
                  <a:lnTo>
                    <a:pt x="596" y="202"/>
                  </a:lnTo>
                  <a:lnTo>
                    <a:pt x="608" y="234"/>
                  </a:lnTo>
                  <a:lnTo>
                    <a:pt x="614" y="261"/>
                  </a:lnTo>
                  <a:lnTo>
                    <a:pt x="614" y="289"/>
                  </a:lnTo>
                  <a:lnTo>
                    <a:pt x="618" y="295"/>
                  </a:lnTo>
                  <a:lnTo>
                    <a:pt x="624" y="300"/>
                  </a:lnTo>
                  <a:lnTo>
                    <a:pt x="636" y="305"/>
                  </a:lnTo>
                  <a:lnTo>
                    <a:pt x="640" y="305"/>
                  </a:lnTo>
                  <a:lnTo>
                    <a:pt x="646" y="300"/>
                  </a:lnTo>
                  <a:lnTo>
                    <a:pt x="657" y="300"/>
                  </a:lnTo>
                  <a:lnTo>
                    <a:pt x="678" y="153"/>
                  </a:lnTo>
                  <a:lnTo>
                    <a:pt x="255" y="0"/>
                  </a:lnTo>
                  <a:lnTo>
                    <a:pt x="249" y="6"/>
                  </a:lnTo>
                  <a:lnTo>
                    <a:pt x="249" y="11"/>
                  </a:lnTo>
                  <a:lnTo>
                    <a:pt x="261" y="33"/>
                  </a:lnTo>
                  <a:lnTo>
                    <a:pt x="276" y="44"/>
                  </a:lnTo>
                  <a:lnTo>
                    <a:pt x="292" y="54"/>
                  </a:lnTo>
                  <a:lnTo>
                    <a:pt x="305" y="77"/>
                  </a:lnTo>
                  <a:lnTo>
                    <a:pt x="102" y="648"/>
                  </a:lnTo>
                  <a:lnTo>
                    <a:pt x="87" y="658"/>
                  </a:lnTo>
                  <a:lnTo>
                    <a:pt x="71" y="664"/>
                  </a:lnTo>
                  <a:lnTo>
                    <a:pt x="49" y="664"/>
                  </a:lnTo>
                  <a:lnTo>
                    <a:pt x="28" y="664"/>
                  </a:lnTo>
                  <a:lnTo>
                    <a:pt x="22" y="670"/>
                  </a:lnTo>
                  <a:lnTo>
                    <a:pt x="11" y="670"/>
                  </a:lnTo>
                  <a:lnTo>
                    <a:pt x="6" y="676"/>
                  </a:lnTo>
                  <a:lnTo>
                    <a:pt x="0" y="681"/>
                  </a:lnTo>
                  <a:lnTo>
                    <a:pt x="412" y="833"/>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91" name="Freeform 67"/>
            <p:cNvSpPr>
              <a:spLocks/>
            </p:cNvSpPr>
            <p:nvPr userDrawn="1"/>
          </p:nvSpPr>
          <p:spPr bwMode="auto">
            <a:xfrm>
              <a:off x="1522" y="2748"/>
              <a:ext cx="34" cy="40"/>
            </a:xfrm>
            <a:custGeom>
              <a:avLst/>
              <a:gdLst/>
              <a:ahLst/>
              <a:cxnLst>
                <a:cxn ang="0">
                  <a:pos x="392" y="799"/>
                </a:cxn>
                <a:cxn ang="0">
                  <a:pos x="445" y="783"/>
                </a:cxn>
                <a:cxn ang="0">
                  <a:pos x="488" y="756"/>
                </a:cxn>
                <a:cxn ang="0">
                  <a:pos x="533" y="718"/>
                </a:cxn>
                <a:cxn ang="0">
                  <a:pos x="555" y="696"/>
                </a:cxn>
                <a:cxn ang="0">
                  <a:pos x="559" y="685"/>
                </a:cxn>
                <a:cxn ang="0">
                  <a:pos x="528" y="696"/>
                </a:cxn>
                <a:cxn ang="0">
                  <a:pos x="457" y="718"/>
                </a:cxn>
                <a:cxn ang="0">
                  <a:pos x="386" y="718"/>
                </a:cxn>
                <a:cxn ang="0">
                  <a:pos x="315" y="707"/>
                </a:cxn>
                <a:cxn ang="0">
                  <a:pos x="224" y="642"/>
                </a:cxn>
                <a:cxn ang="0">
                  <a:pos x="147" y="517"/>
                </a:cxn>
                <a:cxn ang="0">
                  <a:pos x="141" y="364"/>
                </a:cxn>
                <a:cxn ang="0">
                  <a:pos x="180" y="228"/>
                </a:cxn>
                <a:cxn ang="0">
                  <a:pos x="224" y="146"/>
                </a:cxn>
                <a:cxn ang="0">
                  <a:pos x="255" y="103"/>
                </a:cxn>
                <a:cxn ang="0">
                  <a:pos x="300" y="75"/>
                </a:cxn>
                <a:cxn ang="0">
                  <a:pos x="348" y="60"/>
                </a:cxn>
                <a:cxn ang="0">
                  <a:pos x="408" y="54"/>
                </a:cxn>
                <a:cxn ang="0">
                  <a:pos x="478" y="60"/>
                </a:cxn>
                <a:cxn ang="0">
                  <a:pos x="538" y="87"/>
                </a:cxn>
                <a:cxn ang="0">
                  <a:pos x="586" y="120"/>
                </a:cxn>
                <a:cxn ang="0">
                  <a:pos x="619" y="179"/>
                </a:cxn>
                <a:cxn ang="0">
                  <a:pos x="635" y="245"/>
                </a:cxn>
                <a:cxn ang="0">
                  <a:pos x="641" y="283"/>
                </a:cxn>
                <a:cxn ang="0">
                  <a:pos x="652" y="293"/>
                </a:cxn>
                <a:cxn ang="0">
                  <a:pos x="679" y="250"/>
                </a:cxn>
                <a:cxn ang="0">
                  <a:pos x="700" y="158"/>
                </a:cxn>
                <a:cxn ang="0">
                  <a:pos x="641" y="75"/>
                </a:cxn>
                <a:cxn ang="0">
                  <a:pos x="516" y="26"/>
                </a:cxn>
                <a:cxn ang="0">
                  <a:pos x="381" y="0"/>
                </a:cxn>
                <a:cxn ang="0">
                  <a:pos x="245" y="16"/>
                </a:cxn>
                <a:cxn ang="0">
                  <a:pos x="141" y="81"/>
                </a:cxn>
                <a:cxn ang="0">
                  <a:pos x="67" y="179"/>
                </a:cxn>
                <a:cxn ang="0">
                  <a:pos x="22" y="293"/>
                </a:cxn>
                <a:cxn ang="0">
                  <a:pos x="0" y="413"/>
                </a:cxn>
                <a:cxn ang="0">
                  <a:pos x="6" y="527"/>
                </a:cxn>
                <a:cxn ang="0">
                  <a:pos x="43" y="625"/>
                </a:cxn>
                <a:cxn ang="0">
                  <a:pos x="110" y="702"/>
                </a:cxn>
                <a:cxn ang="0">
                  <a:pos x="190" y="756"/>
                </a:cxn>
                <a:cxn ang="0">
                  <a:pos x="267" y="783"/>
                </a:cxn>
                <a:cxn ang="0">
                  <a:pos x="331" y="795"/>
                </a:cxn>
              </a:cxnLst>
              <a:rect l="0" t="0" r="r" b="b"/>
              <a:pathLst>
                <a:path w="700" h="799">
                  <a:moveTo>
                    <a:pt x="365" y="799"/>
                  </a:moveTo>
                  <a:lnTo>
                    <a:pt x="392" y="799"/>
                  </a:lnTo>
                  <a:lnTo>
                    <a:pt x="418" y="789"/>
                  </a:lnTo>
                  <a:lnTo>
                    <a:pt x="445" y="783"/>
                  </a:lnTo>
                  <a:lnTo>
                    <a:pt x="467" y="768"/>
                  </a:lnTo>
                  <a:lnTo>
                    <a:pt x="488" y="756"/>
                  </a:lnTo>
                  <a:lnTo>
                    <a:pt x="511" y="739"/>
                  </a:lnTo>
                  <a:lnTo>
                    <a:pt x="533" y="718"/>
                  </a:lnTo>
                  <a:lnTo>
                    <a:pt x="555" y="702"/>
                  </a:lnTo>
                  <a:lnTo>
                    <a:pt x="555" y="696"/>
                  </a:lnTo>
                  <a:lnTo>
                    <a:pt x="559" y="691"/>
                  </a:lnTo>
                  <a:lnTo>
                    <a:pt x="559" y="685"/>
                  </a:lnTo>
                  <a:lnTo>
                    <a:pt x="559" y="681"/>
                  </a:lnTo>
                  <a:lnTo>
                    <a:pt x="528" y="696"/>
                  </a:lnTo>
                  <a:lnTo>
                    <a:pt x="494" y="707"/>
                  </a:lnTo>
                  <a:lnTo>
                    <a:pt x="457" y="718"/>
                  </a:lnTo>
                  <a:lnTo>
                    <a:pt x="424" y="718"/>
                  </a:lnTo>
                  <a:lnTo>
                    <a:pt x="386" y="718"/>
                  </a:lnTo>
                  <a:lnTo>
                    <a:pt x="354" y="718"/>
                  </a:lnTo>
                  <a:lnTo>
                    <a:pt x="315" y="707"/>
                  </a:lnTo>
                  <a:lnTo>
                    <a:pt x="283" y="691"/>
                  </a:lnTo>
                  <a:lnTo>
                    <a:pt x="224" y="642"/>
                  </a:lnTo>
                  <a:lnTo>
                    <a:pt x="180" y="582"/>
                  </a:lnTo>
                  <a:lnTo>
                    <a:pt x="147" y="517"/>
                  </a:lnTo>
                  <a:lnTo>
                    <a:pt x="141" y="441"/>
                  </a:lnTo>
                  <a:lnTo>
                    <a:pt x="141" y="364"/>
                  </a:lnTo>
                  <a:lnTo>
                    <a:pt x="158" y="293"/>
                  </a:lnTo>
                  <a:lnTo>
                    <a:pt x="180" y="228"/>
                  </a:lnTo>
                  <a:lnTo>
                    <a:pt x="212" y="168"/>
                  </a:lnTo>
                  <a:lnTo>
                    <a:pt x="224" y="146"/>
                  </a:lnTo>
                  <a:lnTo>
                    <a:pt x="240" y="124"/>
                  </a:lnTo>
                  <a:lnTo>
                    <a:pt x="255" y="103"/>
                  </a:lnTo>
                  <a:lnTo>
                    <a:pt x="277" y="87"/>
                  </a:lnTo>
                  <a:lnTo>
                    <a:pt x="300" y="75"/>
                  </a:lnTo>
                  <a:lnTo>
                    <a:pt x="321" y="65"/>
                  </a:lnTo>
                  <a:lnTo>
                    <a:pt x="348" y="60"/>
                  </a:lnTo>
                  <a:lnTo>
                    <a:pt x="375" y="54"/>
                  </a:lnTo>
                  <a:lnTo>
                    <a:pt x="408" y="54"/>
                  </a:lnTo>
                  <a:lnTo>
                    <a:pt x="445" y="54"/>
                  </a:lnTo>
                  <a:lnTo>
                    <a:pt x="478" y="60"/>
                  </a:lnTo>
                  <a:lnTo>
                    <a:pt x="511" y="71"/>
                  </a:lnTo>
                  <a:lnTo>
                    <a:pt x="538" y="87"/>
                  </a:lnTo>
                  <a:lnTo>
                    <a:pt x="565" y="103"/>
                  </a:lnTo>
                  <a:lnTo>
                    <a:pt x="586" y="120"/>
                  </a:lnTo>
                  <a:lnTo>
                    <a:pt x="608" y="142"/>
                  </a:lnTo>
                  <a:lnTo>
                    <a:pt x="619" y="179"/>
                  </a:lnTo>
                  <a:lnTo>
                    <a:pt x="629" y="212"/>
                  </a:lnTo>
                  <a:lnTo>
                    <a:pt x="635" y="245"/>
                  </a:lnTo>
                  <a:lnTo>
                    <a:pt x="641" y="278"/>
                  </a:lnTo>
                  <a:lnTo>
                    <a:pt x="641" y="283"/>
                  </a:lnTo>
                  <a:lnTo>
                    <a:pt x="647" y="288"/>
                  </a:lnTo>
                  <a:lnTo>
                    <a:pt x="652" y="293"/>
                  </a:lnTo>
                  <a:lnTo>
                    <a:pt x="657" y="288"/>
                  </a:lnTo>
                  <a:lnTo>
                    <a:pt x="679" y="250"/>
                  </a:lnTo>
                  <a:lnTo>
                    <a:pt x="696" y="207"/>
                  </a:lnTo>
                  <a:lnTo>
                    <a:pt x="700" y="158"/>
                  </a:lnTo>
                  <a:lnTo>
                    <a:pt x="696" y="108"/>
                  </a:lnTo>
                  <a:lnTo>
                    <a:pt x="641" y="75"/>
                  </a:lnTo>
                  <a:lnTo>
                    <a:pt x="581" y="50"/>
                  </a:lnTo>
                  <a:lnTo>
                    <a:pt x="516" y="26"/>
                  </a:lnTo>
                  <a:lnTo>
                    <a:pt x="451" y="10"/>
                  </a:lnTo>
                  <a:lnTo>
                    <a:pt x="381" y="0"/>
                  </a:lnTo>
                  <a:lnTo>
                    <a:pt x="310" y="0"/>
                  </a:lnTo>
                  <a:lnTo>
                    <a:pt x="245" y="16"/>
                  </a:lnTo>
                  <a:lnTo>
                    <a:pt x="184" y="44"/>
                  </a:lnTo>
                  <a:lnTo>
                    <a:pt x="141" y="81"/>
                  </a:lnTo>
                  <a:lnTo>
                    <a:pt x="98" y="130"/>
                  </a:lnTo>
                  <a:lnTo>
                    <a:pt x="67" y="179"/>
                  </a:lnTo>
                  <a:lnTo>
                    <a:pt x="43" y="234"/>
                  </a:lnTo>
                  <a:lnTo>
                    <a:pt x="22" y="293"/>
                  </a:lnTo>
                  <a:lnTo>
                    <a:pt x="12" y="354"/>
                  </a:lnTo>
                  <a:lnTo>
                    <a:pt x="0" y="413"/>
                  </a:lnTo>
                  <a:lnTo>
                    <a:pt x="0" y="473"/>
                  </a:lnTo>
                  <a:lnTo>
                    <a:pt x="6" y="527"/>
                  </a:lnTo>
                  <a:lnTo>
                    <a:pt x="22" y="582"/>
                  </a:lnTo>
                  <a:lnTo>
                    <a:pt x="43" y="625"/>
                  </a:lnTo>
                  <a:lnTo>
                    <a:pt x="77" y="669"/>
                  </a:lnTo>
                  <a:lnTo>
                    <a:pt x="110" y="702"/>
                  </a:lnTo>
                  <a:lnTo>
                    <a:pt x="147" y="734"/>
                  </a:lnTo>
                  <a:lnTo>
                    <a:pt x="190" y="756"/>
                  </a:lnTo>
                  <a:lnTo>
                    <a:pt x="234" y="778"/>
                  </a:lnTo>
                  <a:lnTo>
                    <a:pt x="267" y="783"/>
                  </a:lnTo>
                  <a:lnTo>
                    <a:pt x="300" y="789"/>
                  </a:lnTo>
                  <a:lnTo>
                    <a:pt x="331" y="795"/>
                  </a:lnTo>
                  <a:lnTo>
                    <a:pt x="365" y="799"/>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92" name="Freeform 68"/>
            <p:cNvSpPr>
              <a:spLocks/>
            </p:cNvSpPr>
            <p:nvPr userDrawn="1"/>
          </p:nvSpPr>
          <p:spPr bwMode="auto">
            <a:xfrm>
              <a:off x="1354" y="2744"/>
              <a:ext cx="27" cy="40"/>
            </a:xfrm>
            <a:custGeom>
              <a:avLst/>
              <a:gdLst/>
              <a:ahLst/>
              <a:cxnLst>
                <a:cxn ang="0">
                  <a:pos x="282" y="800"/>
                </a:cxn>
                <a:cxn ang="0">
                  <a:pos x="353" y="790"/>
                </a:cxn>
                <a:cxn ang="0">
                  <a:pos x="424" y="763"/>
                </a:cxn>
                <a:cxn ang="0">
                  <a:pos x="482" y="713"/>
                </a:cxn>
                <a:cxn ang="0">
                  <a:pos x="527" y="632"/>
                </a:cxn>
                <a:cxn ang="0">
                  <a:pos x="527" y="517"/>
                </a:cxn>
                <a:cxn ang="0">
                  <a:pos x="472" y="424"/>
                </a:cxn>
                <a:cxn ang="0">
                  <a:pos x="374" y="371"/>
                </a:cxn>
                <a:cxn ang="0">
                  <a:pos x="267" y="333"/>
                </a:cxn>
                <a:cxn ang="0">
                  <a:pos x="168" y="277"/>
                </a:cxn>
                <a:cxn ang="0">
                  <a:pos x="125" y="212"/>
                </a:cxn>
                <a:cxn ang="0">
                  <a:pos x="120" y="163"/>
                </a:cxn>
                <a:cxn ang="0">
                  <a:pos x="136" y="126"/>
                </a:cxn>
                <a:cxn ang="0">
                  <a:pos x="168" y="88"/>
                </a:cxn>
                <a:cxn ang="0">
                  <a:pos x="227" y="67"/>
                </a:cxn>
                <a:cxn ang="0">
                  <a:pos x="298" y="77"/>
                </a:cxn>
                <a:cxn ang="0">
                  <a:pos x="342" y="114"/>
                </a:cxn>
                <a:cxn ang="0">
                  <a:pos x="368" y="148"/>
                </a:cxn>
                <a:cxn ang="0">
                  <a:pos x="380" y="175"/>
                </a:cxn>
                <a:cxn ang="0">
                  <a:pos x="395" y="185"/>
                </a:cxn>
                <a:cxn ang="0">
                  <a:pos x="401" y="181"/>
                </a:cxn>
                <a:cxn ang="0">
                  <a:pos x="412" y="175"/>
                </a:cxn>
                <a:cxn ang="0">
                  <a:pos x="385" y="11"/>
                </a:cxn>
                <a:cxn ang="0">
                  <a:pos x="320" y="0"/>
                </a:cxn>
                <a:cxn ang="0">
                  <a:pos x="249" y="5"/>
                </a:cxn>
                <a:cxn ang="0">
                  <a:pos x="178" y="28"/>
                </a:cxn>
                <a:cxn ang="0">
                  <a:pos x="114" y="55"/>
                </a:cxn>
                <a:cxn ang="0">
                  <a:pos x="33" y="126"/>
                </a:cxn>
                <a:cxn ang="0">
                  <a:pos x="0" y="230"/>
                </a:cxn>
                <a:cxn ang="0">
                  <a:pos x="33" y="333"/>
                </a:cxn>
                <a:cxn ang="0">
                  <a:pos x="114" y="403"/>
                </a:cxn>
                <a:cxn ang="0">
                  <a:pos x="201" y="437"/>
                </a:cxn>
                <a:cxn ang="0">
                  <a:pos x="288" y="464"/>
                </a:cxn>
                <a:cxn ang="0">
                  <a:pos x="358" y="507"/>
                </a:cxn>
                <a:cxn ang="0">
                  <a:pos x="408" y="578"/>
                </a:cxn>
                <a:cxn ang="0">
                  <a:pos x="408" y="659"/>
                </a:cxn>
                <a:cxn ang="0">
                  <a:pos x="368" y="723"/>
                </a:cxn>
                <a:cxn ang="0">
                  <a:pos x="294" y="752"/>
                </a:cxn>
                <a:cxn ang="0">
                  <a:pos x="211" y="730"/>
                </a:cxn>
                <a:cxn ang="0">
                  <a:pos x="157" y="681"/>
                </a:cxn>
                <a:cxn ang="0">
                  <a:pos x="120" y="621"/>
                </a:cxn>
                <a:cxn ang="0">
                  <a:pos x="114" y="615"/>
                </a:cxn>
                <a:cxn ang="0">
                  <a:pos x="103" y="609"/>
                </a:cxn>
                <a:cxn ang="0">
                  <a:pos x="97" y="615"/>
                </a:cxn>
                <a:cxn ang="0">
                  <a:pos x="92" y="621"/>
                </a:cxn>
                <a:cxn ang="0">
                  <a:pos x="103" y="702"/>
                </a:cxn>
                <a:cxn ang="0">
                  <a:pos x="136" y="779"/>
                </a:cxn>
                <a:cxn ang="0">
                  <a:pos x="190" y="795"/>
                </a:cxn>
                <a:cxn ang="0">
                  <a:pos x="244" y="806"/>
                </a:cxn>
              </a:cxnLst>
              <a:rect l="0" t="0" r="r" b="b"/>
              <a:pathLst>
                <a:path w="531" h="806">
                  <a:moveTo>
                    <a:pt x="244" y="806"/>
                  </a:moveTo>
                  <a:lnTo>
                    <a:pt x="282" y="800"/>
                  </a:lnTo>
                  <a:lnTo>
                    <a:pt x="320" y="795"/>
                  </a:lnTo>
                  <a:lnTo>
                    <a:pt x="353" y="790"/>
                  </a:lnTo>
                  <a:lnTo>
                    <a:pt x="390" y="779"/>
                  </a:lnTo>
                  <a:lnTo>
                    <a:pt x="424" y="763"/>
                  </a:lnTo>
                  <a:lnTo>
                    <a:pt x="457" y="742"/>
                  </a:lnTo>
                  <a:lnTo>
                    <a:pt x="482" y="713"/>
                  </a:lnTo>
                  <a:lnTo>
                    <a:pt x="505" y="686"/>
                  </a:lnTo>
                  <a:lnTo>
                    <a:pt x="527" y="632"/>
                  </a:lnTo>
                  <a:lnTo>
                    <a:pt x="531" y="572"/>
                  </a:lnTo>
                  <a:lnTo>
                    <a:pt x="527" y="517"/>
                  </a:lnTo>
                  <a:lnTo>
                    <a:pt x="505" y="464"/>
                  </a:lnTo>
                  <a:lnTo>
                    <a:pt x="472" y="424"/>
                  </a:lnTo>
                  <a:lnTo>
                    <a:pt x="429" y="393"/>
                  </a:lnTo>
                  <a:lnTo>
                    <a:pt x="374" y="371"/>
                  </a:lnTo>
                  <a:lnTo>
                    <a:pt x="320" y="348"/>
                  </a:lnTo>
                  <a:lnTo>
                    <a:pt x="267" y="333"/>
                  </a:lnTo>
                  <a:lnTo>
                    <a:pt x="211" y="305"/>
                  </a:lnTo>
                  <a:lnTo>
                    <a:pt x="168" y="277"/>
                  </a:lnTo>
                  <a:lnTo>
                    <a:pt x="131" y="234"/>
                  </a:lnTo>
                  <a:lnTo>
                    <a:pt x="125" y="212"/>
                  </a:lnTo>
                  <a:lnTo>
                    <a:pt x="120" y="185"/>
                  </a:lnTo>
                  <a:lnTo>
                    <a:pt x="120" y="163"/>
                  </a:lnTo>
                  <a:lnTo>
                    <a:pt x="125" y="142"/>
                  </a:lnTo>
                  <a:lnTo>
                    <a:pt x="136" y="126"/>
                  </a:lnTo>
                  <a:lnTo>
                    <a:pt x="153" y="104"/>
                  </a:lnTo>
                  <a:lnTo>
                    <a:pt x="168" y="88"/>
                  </a:lnTo>
                  <a:lnTo>
                    <a:pt x="190" y="77"/>
                  </a:lnTo>
                  <a:lnTo>
                    <a:pt x="227" y="67"/>
                  </a:lnTo>
                  <a:lnTo>
                    <a:pt x="267" y="67"/>
                  </a:lnTo>
                  <a:lnTo>
                    <a:pt x="298" y="77"/>
                  </a:lnTo>
                  <a:lnTo>
                    <a:pt x="325" y="98"/>
                  </a:lnTo>
                  <a:lnTo>
                    <a:pt x="342" y="114"/>
                  </a:lnTo>
                  <a:lnTo>
                    <a:pt x="358" y="132"/>
                  </a:lnTo>
                  <a:lnTo>
                    <a:pt x="368" y="148"/>
                  </a:lnTo>
                  <a:lnTo>
                    <a:pt x="374" y="169"/>
                  </a:lnTo>
                  <a:lnTo>
                    <a:pt x="380" y="175"/>
                  </a:lnTo>
                  <a:lnTo>
                    <a:pt x="385" y="181"/>
                  </a:lnTo>
                  <a:lnTo>
                    <a:pt x="395" y="185"/>
                  </a:lnTo>
                  <a:lnTo>
                    <a:pt x="401" y="185"/>
                  </a:lnTo>
                  <a:lnTo>
                    <a:pt x="401" y="181"/>
                  </a:lnTo>
                  <a:lnTo>
                    <a:pt x="408" y="175"/>
                  </a:lnTo>
                  <a:lnTo>
                    <a:pt x="412" y="175"/>
                  </a:lnTo>
                  <a:lnTo>
                    <a:pt x="412" y="169"/>
                  </a:lnTo>
                  <a:lnTo>
                    <a:pt x="385" y="11"/>
                  </a:lnTo>
                  <a:lnTo>
                    <a:pt x="353" y="5"/>
                  </a:lnTo>
                  <a:lnTo>
                    <a:pt x="320" y="0"/>
                  </a:lnTo>
                  <a:lnTo>
                    <a:pt x="288" y="5"/>
                  </a:lnTo>
                  <a:lnTo>
                    <a:pt x="249" y="5"/>
                  </a:lnTo>
                  <a:lnTo>
                    <a:pt x="217" y="17"/>
                  </a:lnTo>
                  <a:lnTo>
                    <a:pt x="178" y="28"/>
                  </a:lnTo>
                  <a:lnTo>
                    <a:pt x="147" y="39"/>
                  </a:lnTo>
                  <a:lnTo>
                    <a:pt x="114" y="55"/>
                  </a:lnTo>
                  <a:lnTo>
                    <a:pt x="64" y="82"/>
                  </a:lnTo>
                  <a:lnTo>
                    <a:pt x="33" y="126"/>
                  </a:lnTo>
                  <a:lnTo>
                    <a:pt x="11" y="175"/>
                  </a:lnTo>
                  <a:lnTo>
                    <a:pt x="0" y="230"/>
                  </a:lnTo>
                  <a:lnTo>
                    <a:pt x="11" y="283"/>
                  </a:lnTo>
                  <a:lnTo>
                    <a:pt x="33" y="333"/>
                  </a:lnTo>
                  <a:lnTo>
                    <a:pt x="70" y="371"/>
                  </a:lnTo>
                  <a:lnTo>
                    <a:pt x="114" y="403"/>
                  </a:lnTo>
                  <a:lnTo>
                    <a:pt x="157" y="419"/>
                  </a:lnTo>
                  <a:lnTo>
                    <a:pt x="201" y="437"/>
                  </a:lnTo>
                  <a:lnTo>
                    <a:pt x="244" y="447"/>
                  </a:lnTo>
                  <a:lnTo>
                    <a:pt x="288" y="464"/>
                  </a:lnTo>
                  <a:lnTo>
                    <a:pt x="325" y="485"/>
                  </a:lnTo>
                  <a:lnTo>
                    <a:pt x="358" y="507"/>
                  </a:lnTo>
                  <a:lnTo>
                    <a:pt x="385" y="539"/>
                  </a:lnTo>
                  <a:lnTo>
                    <a:pt x="408" y="578"/>
                  </a:lnTo>
                  <a:lnTo>
                    <a:pt x="412" y="621"/>
                  </a:lnTo>
                  <a:lnTo>
                    <a:pt x="408" y="659"/>
                  </a:lnTo>
                  <a:lnTo>
                    <a:pt x="390" y="698"/>
                  </a:lnTo>
                  <a:lnTo>
                    <a:pt x="368" y="723"/>
                  </a:lnTo>
                  <a:lnTo>
                    <a:pt x="331" y="742"/>
                  </a:lnTo>
                  <a:lnTo>
                    <a:pt x="294" y="752"/>
                  </a:lnTo>
                  <a:lnTo>
                    <a:pt x="249" y="746"/>
                  </a:lnTo>
                  <a:lnTo>
                    <a:pt x="211" y="730"/>
                  </a:lnTo>
                  <a:lnTo>
                    <a:pt x="178" y="708"/>
                  </a:lnTo>
                  <a:lnTo>
                    <a:pt x="157" y="681"/>
                  </a:lnTo>
                  <a:lnTo>
                    <a:pt x="136" y="649"/>
                  </a:lnTo>
                  <a:lnTo>
                    <a:pt x="120" y="621"/>
                  </a:lnTo>
                  <a:lnTo>
                    <a:pt x="114" y="621"/>
                  </a:lnTo>
                  <a:lnTo>
                    <a:pt x="114" y="615"/>
                  </a:lnTo>
                  <a:lnTo>
                    <a:pt x="110" y="615"/>
                  </a:lnTo>
                  <a:lnTo>
                    <a:pt x="103" y="609"/>
                  </a:lnTo>
                  <a:lnTo>
                    <a:pt x="97" y="609"/>
                  </a:lnTo>
                  <a:lnTo>
                    <a:pt x="97" y="615"/>
                  </a:lnTo>
                  <a:lnTo>
                    <a:pt x="92" y="615"/>
                  </a:lnTo>
                  <a:lnTo>
                    <a:pt x="92" y="621"/>
                  </a:lnTo>
                  <a:lnTo>
                    <a:pt x="92" y="659"/>
                  </a:lnTo>
                  <a:lnTo>
                    <a:pt x="103" y="702"/>
                  </a:lnTo>
                  <a:lnTo>
                    <a:pt x="114" y="742"/>
                  </a:lnTo>
                  <a:lnTo>
                    <a:pt x="136" y="779"/>
                  </a:lnTo>
                  <a:lnTo>
                    <a:pt x="163" y="790"/>
                  </a:lnTo>
                  <a:lnTo>
                    <a:pt x="190" y="795"/>
                  </a:lnTo>
                  <a:lnTo>
                    <a:pt x="217" y="800"/>
                  </a:lnTo>
                  <a:lnTo>
                    <a:pt x="244" y="806"/>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93" name="Freeform 69"/>
            <p:cNvSpPr>
              <a:spLocks/>
            </p:cNvSpPr>
            <p:nvPr userDrawn="1"/>
          </p:nvSpPr>
          <p:spPr bwMode="auto">
            <a:xfrm>
              <a:off x="1497" y="2740"/>
              <a:ext cx="20" cy="40"/>
            </a:xfrm>
            <a:custGeom>
              <a:avLst/>
              <a:gdLst/>
              <a:ahLst/>
              <a:cxnLst>
                <a:cxn ang="0">
                  <a:pos x="254" y="773"/>
                </a:cxn>
                <a:cxn ang="0">
                  <a:pos x="298" y="773"/>
                </a:cxn>
                <a:cxn ang="0">
                  <a:pos x="304" y="773"/>
                </a:cxn>
                <a:cxn ang="0">
                  <a:pos x="309" y="773"/>
                </a:cxn>
                <a:cxn ang="0">
                  <a:pos x="309" y="766"/>
                </a:cxn>
                <a:cxn ang="0">
                  <a:pos x="309" y="762"/>
                </a:cxn>
                <a:cxn ang="0">
                  <a:pos x="298" y="745"/>
                </a:cxn>
                <a:cxn ang="0">
                  <a:pos x="288" y="735"/>
                </a:cxn>
                <a:cxn ang="0">
                  <a:pos x="272" y="729"/>
                </a:cxn>
                <a:cxn ang="0">
                  <a:pos x="254" y="724"/>
                </a:cxn>
                <a:cxn ang="0">
                  <a:pos x="244" y="713"/>
                </a:cxn>
                <a:cxn ang="0">
                  <a:pos x="238" y="696"/>
                </a:cxn>
                <a:cxn ang="0">
                  <a:pos x="232" y="681"/>
                </a:cxn>
                <a:cxn ang="0">
                  <a:pos x="232" y="664"/>
                </a:cxn>
                <a:cxn ang="0">
                  <a:pos x="254" y="523"/>
                </a:cxn>
                <a:cxn ang="0">
                  <a:pos x="276" y="376"/>
                </a:cxn>
                <a:cxn ang="0">
                  <a:pos x="304" y="234"/>
                </a:cxn>
                <a:cxn ang="0">
                  <a:pos x="331" y="98"/>
                </a:cxn>
                <a:cxn ang="0">
                  <a:pos x="435" y="77"/>
                </a:cxn>
                <a:cxn ang="0">
                  <a:pos x="435" y="71"/>
                </a:cxn>
                <a:cxn ang="0">
                  <a:pos x="435" y="60"/>
                </a:cxn>
                <a:cxn ang="0">
                  <a:pos x="435" y="54"/>
                </a:cxn>
                <a:cxn ang="0">
                  <a:pos x="131" y="0"/>
                </a:cxn>
                <a:cxn ang="0">
                  <a:pos x="131" y="6"/>
                </a:cxn>
                <a:cxn ang="0">
                  <a:pos x="125" y="6"/>
                </a:cxn>
                <a:cxn ang="0">
                  <a:pos x="119" y="11"/>
                </a:cxn>
                <a:cxn ang="0">
                  <a:pos x="119" y="17"/>
                </a:cxn>
                <a:cxn ang="0">
                  <a:pos x="201" y="92"/>
                </a:cxn>
                <a:cxn ang="0">
                  <a:pos x="109" y="664"/>
                </a:cxn>
                <a:cxn ang="0">
                  <a:pos x="109" y="671"/>
                </a:cxn>
                <a:cxn ang="0">
                  <a:pos x="97" y="681"/>
                </a:cxn>
                <a:cxn ang="0">
                  <a:pos x="91" y="686"/>
                </a:cxn>
                <a:cxn ang="0">
                  <a:pos x="81" y="696"/>
                </a:cxn>
                <a:cxn ang="0">
                  <a:pos x="5" y="713"/>
                </a:cxn>
                <a:cxn ang="0">
                  <a:pos x="0" y="713"/>
                </a:cxn>
                <a:cxn ang="0">
                  <a:pos x="0" y="719"/>
                </a:cxn>
                <a:cxn ang="0">
                  <a:pos x="0" y="724"/>
                </a:cxn>
                <a:cxn ang="0">
                  <a:pos x="5" y="729"/>
                </a:cxn>
                <a:cxn ang="0">
                  <a:pos x="254" y="773"/>
                </a:cxn>
              </a:cxnLst>
              <a:rect l="0" t="0" r="r" b="b"/>
              <a:pathLst>
                <a:path w="435" h="773">
                  <a:moveTo>
                    <a:pt x="254" y="773"/>
                  </a:moveTo>
                  <a:lnTo>
                    <a:pt x="298" y="773"/>
                  </a:lnTo>
                  <a:lnTo>
                    <a:pt x="304" y="773"/>
                  </a:lnTo>
                  <a:lnTo>
                    <a:pt x="309" y="773"/>
                  </a:lnTo>
                  <a:lnTo>
                    <a:pt x="309" y="766"/>
                  </a:lnTo>
                  <a:lnTo>
                    <a:pt x="309" y="762"/>
                  </a:lnTo>
                  <a:lnTo>
                    <a:pt x="298" y="745"/>
                  </a:lnTo>
                  <a:lnTo>
                    <a:pt x="288" y="735"/>
                  </a:lnTo>
                  <a:lnTo>
                    <a:pt x="272" y="729"/>
                  </a:lnTo>
                  <a:lnTo>
                    <a:pt x="254" y="724"/>
                  </a:lnTo>
                  <a:lnTo>
                    <a:pt x="244" y="713"/>
                  </a:lnTo>
                  <a:lnTo>
                    <a:pt x="238" y="696"/>
                  </a:lnTo>
                  <a:lnTo>
                    <a:pt x="232" y="681"/>
                  </a:lnTo>
                  <a:lnTo>
                    <a:pt x="232" y="664"/>
                  </a:lnTo>
                  <a:lnTo>
                    <a:pt x="254" y="523"/>
                  </a:lnTo>
                  <a:lnTo>
                    <a:pt x="276" y="376"/>
                  </a:lnTo>
                  <a:lnTo>
                    <a:pt x="304" y="234"/>
                  </a:lnTo>
                  <a:lnTo>
                    <a:pt x="331" y="98"/>
                  </a:lnTo>
                  <a:lnTo>
                    <a:pt x="435" y="77"/>
                  </a:lnTo>
                  <a:lnTo>
                    <a:pt x="435" y="71"/>
                  </a:lnTo>
                  <a:lnTo>
                    <a:pt x="435" y="60"/>
                  </a:lnTo>
                  <a:lnTo>
                    <a:pt x="435" y="54"/>
                  </a:lnTo>
                  <a:lnTo>
                    <a:pt x="131" y="0"/>
                  </a:lnTo>
                  <a:lnTo>
                    <a:pt x="131" y="6"/>
                  </a:lnTo>
                  <a:lnTo>
                    <a:pt x="125" y="6"/>
                  </a:lnTo>
                  <a:lnTo>
                    <a:pt x="119" y="11"/>
                  </a:lnTo>
                  <a:lnTo>
                    <a:pt x="119" y="17"/>
                  </a:lnTo>
                  <a:lnTo>
                    <a:pt x="201" y="92"/>
                  </a:lnTo>
                  <a:lnTo>
                    <a:pt x="109" y="664"/>
                  </a:lnTo>
                  <a:lnTo>
                    <a:pt x="109" y="671"/>
                  </a:lnTo>
                  <a:lnTo>
                    <a:pt x="97" y="681"/>
                  </a:lnTo>
                  <a:lnTo>
                    <a:pt x="91" y="686"/>
                  </a:lnTo>
                  <a:lnTo>
                    <a:pt x="81" y="696"/>
                  </a:lnTo>
                  <a:lnTo>
                    <a:pt x="5" y="713"/>
                  </a:lnTo>
                  <a:lnTo>
                    <a:pt x="0" y="713"/>
                  </a:lnTo>
                  <a:lnTo>
                    <a:pt x="0" y="719"/>
                  </a:lnTo>
                  <a:lnTo>
                    <a:pt x="0" y="724"/>
                  </a:lnTo>
                  <a:lnTo>
                    <a:pt x="5" y="729"/>
                  </a:lnTo>
                  <a:lnTo>
                    <a:pt x="254" y="773"/>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94" name="Freeform 70"/>
            <p:cNvSpPr>
              <a:spLocks/>
            </p:cNvSpPr>
            <p:nvPr userDrawn="1"/>
          </p:nvSpPr>
          <p:spPr bwMode="auto">
            <a:xfrm>
              <a:off x="1386" y="2738"/>
              <a:ext cx="29" cy="40"/>
            </a:xfrm>
            <a:custGeom>
              <a:avLst/>
              <a:gdLst/>
              <a:ahLst/>
              <a:cxnLst>
                <a:cxn ang="0">
                  <a:pos x="537" y="730"/>
                </a:cxn>
                <a:cxn ang="0">
                  <a:pos x="559" y="545"/>
                </a:cxn>
                <a:cxn ang="0">
                  <a:pos x="543" y="545"/>
                </a:cxn>
                <a:cxn ang="0">
                  <a:pos x="483" y="648"/>
                </a:cxn>
                <a:cxn ang="0">
                  <a:pos x="439" y="669"/>
                </a:cxn>
                <a:cxn ang="0">
                  <a:pos x="390" y="681"/>
                </a:cxn>
                <a:cxn ang="0">
                  <a:pos x="336" y="686"/>
                </a:cxn>
                <a:cxn ang="0">
                  <a:pos x="293" y="675"/>
                </a:cxn>
                <a:cxn ang="0">
                  <a:pos x="261" y="551"/>
                </a:cxn>
                <a:cxn ang="0">
                  <a:pos x="266" y="420"/>
                </a:cxn>
                <a:cxn ang="0">
                  <a:pos x="309" y="409"/>
                </a:cxn>
                <a:cxn ang="0">
                  <a:pos x="352" y="414"/>
                </a:cxn>
                <a:cxn ang="0">
                  <a:pos x="380" y="453"/>
                </a:cxn>
                <a:cxn ang="0">
                  <a:pos x="402" y="490"/>
                </a:cxn>
                <a:cxn ang="0">
                  <a:pos x="407" y="496"/>
                </a:cxn>
                <a:cxn ang="0">
                  <a:pos x="417" y="490"/>
                </a:cxn>
                <a:cxn ang="0">
                  <a:pos x="396" y="262"/>
                </a:cxn>
                <a:cxn ang="0">
                  <a:pos x="380" y="262"/>
                </a:cxn>
                <a:cxn ang="0">
                  <a:pos x="346" y="327"/>
                </a:cxn>
                <a:cxn ang="0">
                  <a:pos x="309" y="339"/>
                </a:cxn>
                <a:cxn ang="0">
                  <a:pos x="266" y="343"/>
                </a:cxn>
                <a:cxn ang="0">
                  <a:pos x="233" y="235"/>
                </a:cxn>
                <a:cxn ang="0">
                  <a:pos x="228" y="109"/>
                </a:cxn>
                <a:cxn ang="0">
                  <a:pos x="233" y="92"/>
                </a:cxn>
                <a:cxn ang="0">
                  <a:pos x="255" y="77"/>
                </a:cxn>
                <a:cxn ang="0">
                  <a:pos x="303" y="71"/>
                </a:cxn>
                <a:cxn ang="0">
                  <a:pos x="352" y="65"/>
                </a:cxn>
                <a:cxn ang="0">
                  <a:pos x="396" y="77"/>
                </a:cxn>
                <a:cxn ang="0">
                  <a:pos x="429" y="109"/>
                </a:cxn>
                <a:cxn ang="0">
                  <a:pos x="435" y="136"/>
                </a:cxn>
                <a:cxn ang="0">
                  <a:pos x="450" y="158"/>
                </a:cxn>
                <a:cxn ang="0">
                  <a:pos x="445" y="0"/>
                </a:cxn>
                <a:cxn ang="0">
                  <a:pos x="5" y="44"/>
                </a:cxn>
                <a:cxn ang="0">
                  <a:pos x="88" y="98"/>
                </a:cxn>
                <a:cxn ang="0">
                  <a:pos x="125" y="397"/>
                </a:cxn>
                <a:cxn ang="0">
                  <a:pos x="147" y="715"/>
                </a:cxn>
                <a:cxn ang="0">
                  <a:pos x="76" y="779"/>
                </a:cxn>
                <a:cxn ang="0">
                  <a:pos x="88" y="789"/>
                </a:cxn>
              </a:cxnLst>
              <a:rect l="0" t="0" r="r" b="b"/>
              <a:pathLst>
                <a:path w="559" h="789">
                  <a:moveTo>
                    <a:pt x="88" y="789"/>
                  </a:moveTo>
                  <a:lnTo>
                    <a:pt x="537" y="730"/>
                  </a:lnTo>
                  <a:lnTo>
                    <a:pt x="559" y="551"/>
                  </a:lnTo>
                  <a:lnTo>
                    <a:pt x="559" y="545"/>
                  </a:lnTo>
                  <a:lnTo>
                    <a:pt x="549" y="545"/>
                  </a:lnTo>
                  <a:lnTo>
                    <a:pt x="543" y="545"/>
                  </a:lnTo>
                  <a:lnTo>
                    <a:pt x="537" y="545"/>
                  </a:lnTo>
                  <a:lnTo>
                    <a:pt x="483" y="648"/>
                  </a:lnTo>
                  <a:lnTo>
                    <a:pt x="460" y="659"/>
                  </a:lnTo>
                  <a:lnTo>
                    <a:pt x="439" y="669"/>
                  </a:lnTo>
                  <a:lnTo>
                    <a:pt x="417" y="675"/>
                  </a:lnTo>
                  <a:lnTo>
                    <a:pt x="390" y="681"/>
                  </a:lnTo>
                  <a:lnTo>
                    <a:pt x="365" y="686"/>
                  </a:lnTo>
                  <a:lnTo>
                    <a:pt x="336" y="686"/>
                  </a:lnTo>
                  <a:lnTo>
                    <a:pt x="315" y="681"/>
                  </a:lnTo>
                  <a:lnTo>
                    <a:pt x="293" y="675"/>
                  </a:lnTo>
                  <a:lnTo>
                    <a:pt x="272" y="616"/>
                  </a:lnTo>
                  <a:lnTo>
                    <a:pt x="261" y="551"/>
                  </a:lnTo>
                  <a:lnTo>
                    <a:pt x="255" y="484"/>
                  </a:lnTo>
                  <a:lnTo>
                    <a:pt x="266" y="420"/>
                  </a:lnTo>
                  <a:lnTo>
                    <a:pt x="282" y="414"/>
                  </a:lnTo>
                  <a:lnTo>
                    <a:pt x="309" y="409"/>
                  </a:lnTo>
                  <a:lnTo>
                    <a:pt x="331" y="409"/>
                  </a:lnTo>
                  <a:lnTo>
                    <a:pt x="352" y="414"/>
                  </a:lnTo>
                  <a:lnTo>
                    <a:pt x="369" y="431"/>
                  </a:lnTo>
                  <a:lnTo>
                    <a:pt x="380" y="453"/>
                  </a:lnTo>
                  <a:lnTo>
                    <a:pt x="390" y="474"/>
                  </a:lnTo>
                  <a:lnTo>
                    <a:pt x="402" y="490"/>
                  </a:lnTo>
                  <a:lnTo>
                    <a:pt x="402" y="496"/>
                  </a:lnTo>
                  <a:lnTo>
                    <a:pt x="407" y="496"/>
                  </a:lnTo>
                  <a:lnTo>
                    <a:pt x="413" y="496"/>
                  </a:lnTo>
                  <a:lnTo>
                    <a:pt x="417" y="490"/>
                  </a:lnTo>
                  <a:lnTo>
                    <a:pt x="402" y="262"/>
                  </a:lnTo>
                  <a:lnTo>
                    <a:pt x="396" y="262"/>
                  </a:lnTo>
                  <a:lnTo>
                    <a:pt x="386" y="262"/>
                  </a:lnTo>
                  <a:lnTo>
                    <a:pt x="380" y="262"/>
                  </a:lnTo>
                  <a:lnTo>
                    <a:pt x="380" y="268"/>
                  </a:lnTo>
                  <a:lnTo>
                    <a:pt x="346" y="327"/>
                  </a:lnTo>
                  <a:lnTo>
                    <a:pt x="331" y="333"/>
                  </a:lnTo>
                  <a:lnTo>
                    <a:pt x="309" y="339"/>
                  </a:lnTo>
                  <a:lnTo>
                    <a:pt x="288" y="339"/>
                  </a:lnTo>
                  <a:lnTo>
                    <a:pt x="266" y="343"/>
                  </a:lnTo>
                  <a:lnTo>
                    <a:pt x="239" y="295"/>
                  </a:lnTo>
                  <a:lnTo>
                    <a:pt x="233" y="235"/>
                  </a:lnTo>
                  <a:lnTo>
                    <a:pt x="228" y="169"/>
                  </a:lnTo>
                  <a:lnTo>
                    <a:pt x="228" y="109"/>
                  </a:lnTo>
                  <a:lnTo>
                    <a:pt x="228" y="98"/>
                  </a:lnTo>
                  <a:lnTo>
                    <a:pt x="233" y="92"/>
                  </a:lnTo>
                  <a:lnTo>
                    <a:pt x="245" y="82"/>
                  </a:lnTo>
                  <a:lnTo>
                    <a:pt x="255" y="77"/>
                  </a:lnTo>
                  <a:lnTo>
                    <a:pt x="276" y="77"/>
                  </a:lnTo>
                  <a:lnTo>
                    <a:pt x="303" y="71"/>
                  </a:lnTo>
                  <a:lnTo>
                    <a:pt x="325" y="71"/>
                  </a:lnTo>
                  <a:lnTo>
                    <a:pt x="352" y="65"/>
                  </a:lnTo>
                  <a:lnTo>
                    <a:pt x="375" y="71"/>
                  </a:lnTo>
                  <a:lnTo>
                    <a:pt x="396" y="77"/>
                  </a:lnTo>
                  <a:lnTo>
                    <a:pt x="413" y="87"/>
                  </a:lnTo>
                  <a:lnTo>
                    <a:pt x="429" y="109"/>
                  </a:lnTo>
                  <a:lnTo>
                    <a:pt x="435" y="126"/>
                  </a:lnTo>
                  <a:lnTo>
                    <a:pt x="435" y="136"/>
                  </a:lnTo>
                  <a:lnTo>
                    <a:pt x="439" y="148"/>
                  </a:lnTo>
                  <a:lnTo>
                    <a:pt x="450" y="158"/>
                  </a:lnTo>
                  <a:lnTo>
                    <a:pt x="483" y="158"/>
                  </a:lnTo>
                  <a:lnTo>
                    <a:pt x="445" y="0"/>
                  </a:lnTo>
                  <a:lnTo>
                    <a:pt x="11" y="44"/>
                  </a:lnTo>
                  <a:lnTo>
                    <a:pt x="5" y="44"/>
                  </a:lnTo>
                  <a:lnTo>
                    <a:pt x="0" y="50"/>
                  </a:lnTo>
                  <a:lnTo>
                    <a:pt x="88" y="98"/>
                  </a:lnTo>
                  <a:lnTo>
                    <a:pt x="109" y="246"/>
                  </a:lnTo>
                  <a:lnTo>
                    <a:pt x="125" y="397"/>
                  </a:lnTo>
                  <a:lnTo>
                    <a:pt x="141" y="555"/>
                  </a:lnTo>
                  <a:lnTo>
                    <a:pt x="147" y="715"/>
                  </a:lnTo>
                  <a:lnTo>
                    <a:pt x="71" y="773"/>
                  </a:lnTo>
                  <a:lnTo>
                    <a:pt x="76" y="779"/>
                  </a:lnTo>
                  <a:lnTo>
                    <a:pt x="82" y="789"/>
                  </a:lnTo>
                  <a:lnTo>
                    <a:pt x="88" y="789"/>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95" name="Freeform 71"/>
            <p:cNvSpPr>
              <a:spLocks noEditPoints="1"/>
            </p:cNvSpPr>
            <p:nvPr userDrawn="1"/>
          </p:nvSpPr>
          <p:spPr bwMode="auto">
            <a:xfrm>
              <a:off x="1422" y="2736"/>
              <a:ext cx="36" cy="40"/>
            </a:xfrm>
            <a:custGeom>
              <a:avLst/>
              <a:gdLst/>
              <a:ahLst/>
              <a:cxnLst>
                <a:cxn ang="0">
                  <a:pos x="715" y="789"/>
                </a:cxn>
                <a:cxn ang="0">
                  <a:pos x="715" y="779"/>
                </a:cxn>
                <a:cxn ang="0">
                  <a:pos x="450" y="419"/>
                </a:cxn>
                <a:cxn ang="0">
                  <a:pos x="515" y="326"/>
                </a:cxn>
                <a:cxn ang="0">
                  <a:pos x="559" y="207"/>
                </a:cxn>
                <a:cxn ang="0">
                  <a:pos x="542" y="104"/>
                </a:cxn>
                <a:cxn ang="0">
                  <a:pos x="482" y="33"/>
                </a:cxn>
                <a:cxn ang="0">
                  <a:pos x="368" y="6"/>
                </a:cxn>
                <a:cxn ang="0">
                  <a:pos x="244" y="0"/>
                </a:cxn>
                <a:cxn ang="0">
                  <a:pos x="125" y="10"/>
                </a:cxn>
                <a:cxn ang="0">
                  <a:pos x="5" y="16"/>
                </a:cxn>
                <a:cxn ang="0">
                  <a:pos x="0" y="21"/>
                </a:cxn>
                <a:cxn ang="0">
                  <a:pos x="0" y="37"/>
                </a:cxn>
                <a:cxn ang="0">
                  <a:pos x="104" y="222"/>
                </a:cxn>
                <a:cxn ang="0">
                  <a:pos x="114" y="533"/>
                </a:cxn>
                <a:cxn ang="0">
                  <a:pos x="32" y="729"/>
                </a:cxn>
                <a:cxn ang="0">
                  <a:pos x="21" y="735"/>
                </a:cxn>
                <a:cxn ang="0">
                  <a:pos x="42" y="751"/>
                </a:cxn>
                <a:cxn ang="0">
                  <a:pos x="98" y="762"/>
                </a:cxn>
                <a:cxn ang="0">
                  <a:pos x="156" y="758"/>
                </a:cxn>
                <a:cxn ang="0">
                  <a:pos x="221" y="751"/>
                </a:cxn>
                <a:cxn ang="0">
                  <a:pos x="270" y="751"/>
                </a:cxn>
                <a:cxn ang="0">
                  <a:pos x="319" y="751"/>
                </a:cxn>
                <a:cxn ang="0">
                  <a:pos x="346" y="745"/>
                </a:cxn>
                <a:cxn ang="0">
                  <a:pos x="352" y="729"/>
                </a:cxn>
                <a:cxn ang="0">
                  <a:pos x="249" y="457"/>
                </a:cxn>
                <a:cxn ang="0">
                  <a:pos x="292" y="452"/>
                </a:cxn>
                <a:cxn ang="0">
                  <a:pos x="331" y="468"/>
                </a:cxn>
                <a:cxn ang="0">
                  <a:pos x="383" y="539"/>
                </a:cxn>
                <a:cxn ang="0">
                  <a:pos x="439" y="610"/>
                </a:cxn>
                <a:cxn ang="0">
                  <a:pos x="493" y="675"/>
                </a:cxn>
                <a:cxn ang="0">
                  <a:pos x="553" y="739"/>
                </a:cxn>
                <a:cxn ang="0">
                  <a:pos x="710" y="789"/>
                </a:cxn>
                <a:cxn ang="0">
                  <a:pos x="313" y="392"/>
                </a:cxn>
                <a:cxn ang="0">
                  <a:pos x="373" y="364"/>
                </a:cxn>
                <a:cxn ang="0">
                  <a:pos x="412" y="283"/>
                </a:cxn>
                <a:cxn ang="0">
                  <a:pos x="417" y="169"/>
                </a:cxn>
                <a:cxn ang="0">
                  <a:pos x="368" y="81"/>
                </a:cxn>
                <a:cxn ang="0">
                  <a:pos x="298" y="65"/>
                </a:cxn>
                <a:cxn ang="0">
                  <a:pos x="255" y="71"/>
                </a:cxn>
                <a:cxn ang="0">
                  <a:pos x="244" y="77"/>
                </a:cxn>
                <a:cxn ang="0">
                  <a:pos x="238" y="364"/>
                </a:cxn>
                <a:cxn ang="0">
                  <a:pos x="255" y="382"/>
                </a:cxn>
                <a:cxn ang="0">
                  <a:pos x="282" y="386"/>
                </a:cxn>
              </a:cxnLst>
              <a:rect l="0" t="0" r="r" b="b"/>
              <a:pathLst>
                <a:path w="721" h="795">
                  <a:moveTo>
                    <a:pt x="710" y="789"/>
                  </a:moveTo>
                  <a:lnTo>
                    <a:pt x="715" y="789"/>
                  </a:lnTo>
                  <a:lnTo>
                    <a:pt x="715" y="783"/>
                  </a:lnTo>
                  <a:lnTo>
                    <a:pt x="715" y="779"/>
                  </a:lnTo>
                  <a:lnTo>
                    <a:pt x="721" y="773"/>
                  </a:lnTo>
                  <a:lnTo>
                    <a:pt x="450" y="419"/>
                  </a:lnTo>
                  <a:lnTo>
                    <a:pt x="482" y="370"/>
                  </a:lnTo>
                  <a:lnTo>
                    <a:pt x="515" y="326"/>
                  </a:lnTo>
                  <a:lnTo>
                    <a:pt x="547" y="272"/>
                  </a:lnTo>
                  <a:lnTo>
                    <a:pt x="559" y="207"/>
                  </a:lnTo>
                  <a:lnTo>
                    <a:pt x="553" y="152"/>
                  </a:lnTo>
                  <a:lnTo>
                    <a:pt x="542" y="104"/>
                  </a:lnTo>
                  <a:lnTo>
                    <a:pt x="520" y="60"/>
                  </a:lnTo>
                  <a:lnTo>
                    <a:pt x="482" y="33"/>
                  </a:lnTo>
                  <a:lnTo>
                    <a:pt x="423" y="16"/>
                  </a:lnTo>
                  <a:lnTo>
                    <a:pt x="368" y="6"/>
                  </a:lnTo>
                  <a:lnTo>
                    <a:pt x="303" y="0"/>
                  </a:lnTo>
                  <a:lnTo>
                    <a:pt x="244" y="0"/>
                  </a:lnTo>
                  <a:lnTo>
                    <a:pt x="184" y="6"/>
                  </a:lnTo>
                  <a:lnTo>
                    <a:pt x="125" y="10"/>
                  </a:lnTo>
                  <a:lnTo>
                    <a:pt x="64" y="16"/>
                  </a:lnTo>
                  <a:lnTo>
                    <a:pt x="5" y="16"/>
                  </a:lnTo>
                  <a:lnTo>
                    <a:pt x="0" y="16"/>
                  </a:lnTo>
                  <a:lnTo>
                    <a:pt x="0" y="21"/>
                  </a:lnTo>
                  <a:lnTo>
                    <a:pt x="0" y="33"/>
                  </a:lnTo>
                  <a:lnTo>
                    <a:pt x="0" y="37"/>
                  </a:lnTo>
                  <a:lnTo>
                    <a:pt x="85" y="71"/>
                  </a:lnTo>
                  <a:lnTo>
                    <a:pt x="104" y="222"/>
                  </a:lnTo>
                  <a:lnTo>
                    <a:pt x="108" y="376"/>
                  </a:lnTo>
                  <a:lnTo>
                    <a:pt x="114" y="533"/>
                  </a:lnTo>
                  <a:lnTo>
                    <a:pt x="114" y="686"/>
                  </a:lnTo>
                  <a:lnTo>
                    <a:pt x="32" y="729"/>
                  </a:lnTo>
                  <a:lnTo>
                    <a:pt x="27" y="729"/>
                  </a:lnTo>
                  <a:lnTo>
                    <a:pt x="21" y="735"/>
                  </a:lnTo>
                  <a:lnTo>
                    <a:pt x="21" y="739"/>
                  </a:lnTo>
                  <a:lnTo>
                    <a:pt x="42" y="751"/>
                  </a:lnTo>
                  <a:lnTo>
                    <a:pt x="70" y="762"/>
                  </a:lnTo>
                  <a:lnTo>
                    <a:pt x="98" y="762"/>
                  </a:lnTo>
                  <a:lnTo>
                    <a:pt x="129" y="762"/>
                  </a:lnTo>
                  <a:lnTo>
                    <a:pt x="156" y="758"/>
                  </a:lnTo>
                  <a:lnTo>
                    <a:pt x="189" y="751"/>
                  </a:lnTo>
                  <a:lnTo>
                    <a:pt x="221" y="751"/>
                  </a:lnTo>
                  <a:lnTo>
                    <a:pt x="249" y="751"/>
                  </a:lnTo>
                  <a:lnTo>
                    <a:pt x="270" y="751"/>
                  </a:lnTo>
                  <a:lnTo>
                    <a:pt x="298" y="751"/>
                  </a:lnTo>
                  <a:lnTo>
                    <a:pt x="319" y="751"/>
                  </a:lnTo>
                  <a:lnTo>
                    <a:pt x="341" y="751"/>
                  </a:lnTo>
                  <a:lnTo>
                    <a:pt x="346" y="745"/>
                  </a:lnTo>
                  <a:lnTo>
                    <a:pt x="352" y="739"/>
                  </a:lnTo>
                  <a:lnTo>
                    <a:pt x="352" y="729"/>
                  </a:lnTo>
                  <a:lnTo>
                    <a:pt x="249" y="659"/>
                  </a:lnTo>
                  <a:lnTo>
                    <a:pt x="249" y="457"/>
                  </a:lnTo>
                  <a:lnTo>
                    <a:pt x="270" y="452"/>
                  </a:lnTo>
                  <a:lnTo>
                    <a:pt x="292" y="452"/>
                  </a:lnTo>
                  <a:lnTo>
                    <a:pt x="313" y="457"/>
                  </a:lnTo>
                  <a:lnTo>
                    <a:pt x="331" y="468"/>
                  </a:lnTo>
                  <a:lnTo>
                    <a:pt x="358" y="501"/>
                  </a:lnTo>
                  <a:lnTo>
                    <a:pt x="383" y="539"/>
                  </a:lnTo>
                  <a:lnTo>
                    <a:pt x="412" y="572"/>
                  </a:lnTo>
                  <a:lnTo>
                    <a:pt x="439" y="610"/>
                  </a:lnTo>
                  <a:lnTo>
                    <a:pt x="466" y="641"/>
                  </a:lnTo>
                  <a:lnTo>
                    <a:pt x="493" y="675"/>
                  </a:lnTo>
                  <a:lnTo>
                    <a:pt x="520" y="708"/>
                  </a:lnTo>
                  <a:lnTo>
                    <a:pt x="553" y="739"/>
                  </a:lnTo>
                  <a:lnTo>
                    <a:pt x="705" y="795"/>
                  </a:lnTo>
                  <a:lnTo>
                    <a:pt x="710" y="789"/>
                  </a:lnTo>
                  <a:close/>
                  <a:moveTo>
                    <a:pt x="282" y="386"/>
                  </a:moveTo>
                  <a:lnTo>
                    <a:pt x="313" y="392"/>
                  </a:lnTo>
                  <a:lnTo>
                    <a:pt x="341" y="382"/>
                  </a:lnTo>
                  <a:lnTo>
                    <a:pt x="373" y="364"/>
                  </a:lnTo>
                  <a:lnTo>
                    <a:pt x="395" y="342"/>
                  </a:lnTo>
                  <a:lnTo>
                    <a:pt x="412" y="283"/>
                  </a:lnTo>
                  <a:lnTo>
                    <a:pt x="423" y="222"/>
                  </a:lnTo>
                  <a:lnTo>
                    <a:pt x="417" y="169"/>
                  </a:lnTo>
                  <a:lnTo>
                    <a:pt x="402" y="114"/>
                  </a:lnTo>
                  <a:lnTo>
                    <a:pt x="368" y="81"/>
                  </a:lnTo>
                  <a:lnTo>
                    <a:pt x="336" y="71"/>
                  </a:lnTo>
                  <a:lnTo>
                    <a:pt x="298" y="65"/>
                  </a:lnTo>
                  <a:lnTo>
                    <a:pt x="260" y="71"/>
                  </a:lnTo>
                  <a:lnTo>
                    <a:pt x="255" y="71"/>
                  </a:lnTo>
                  <a:lnTo>
                    <a:pt x="249" y="71"/>
                  </a:lnTo>
                  <a:lnTo>
                    <a:pt x="244" y="77"/>
                  </a:lnTo>
                  <a:lnTo>
                    <a:pt x="238" y="81"/>
                  </a:lnTo>
                  <a:lnTo>
                    <a:pt x="238" y="364"/>
                  </a:lnTo>
                  <a:lnTo>
                    <a:pt x="244" y="376"/>
                  </a:lnTo>
                  <a:lnTo>
                    <a:pt x="255" y="382"/>
                  </a:lnTo>
                  <a:lnTo>
                    <a:pt x="266" y="386"/>
                  </a:lnTo>
                  <a:lnTo>
                    <a:pt x="282" y="386"/>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96" name="Freeform 72"/>
            <p:cNvSpPr>
              <a:spLocks/>
            </p:cNvSpPr>
            <p:nvPr userDrawn="1"/>
          </p:nvSpPr>
          <p:spPr bwMode="auto">
            <a:xfrm>
              <a:off x="1457" y="2736"/>
              <a:ext cx="39" cy="40"/>
            </a:xfrm>
            <a:custGeom>
              <a:avLst/>
              <a:gdLst/>
              <a:ahLst/>
              <a:cxnLst>
                <a:cxn ang="0">
                  <a:pos x="374" y="767"/>
                </a:cxn>
                <a:cxn ang="0">
                  <a:pos x="455" y="604"/>
                </a:cxn>
                <a:cxn ang="0">
                  <a:pos x="525" y="434"/>
                </a:cxn>
                <a:cxn ang="0">
                  <a:pos x="608" y="262"/>
                </a:cxn>
                <a:cxn ang="0">
                  <a:pos x="705" y="108"/>
                </a:cxn>
                <a:cxn ang="0">
                  <a:pos x="765" y="98"/>
                </a:cxn>
                <a:cxn ang="0">
                  <a:pos x="776" y="87"/>
                </a:cxn>
                <a:cxn ang="0">
                  <a:pos x="749" y="65"/>
                </a:cxn>
                <a:cxn ang="0">
                  <a:pos x="684" y="49"/>
                </a:cxn>
                <a:cxn ang="0">
                  <a:pos x="614" y="43"/>
                </a:cxn>
                <a:cxn ang="0">
                  <a:pos x="542" y="37"/>
                </a:cxn>
                <a:cxn ang="0">
                  <a:pos x="504" y="37"/>
                </a:cxn>
                <a:cxn ang="0">
                  <a:pos x="494" y="43"/>
                </a:cxn>
                <a:cxn ang="0">
                  <a:pos x="575" y="114"/>
                </a:cxn>
                <a:cxn ang="0">
                  <a:pos x="531" y="233"/>
                </a:cxn>
                <a:cxn ang="0">
                  <a:pos x="488" y="358"/>
                </a:cxn>
                <a:cxn ang="0">
                  <a:pos x="434" y="478"/>
                </a:cxn>
                <a:cxn ang="0">
                  <a:pos x="363" y="582"/>
                </a:cxn>
                <a:cxn ang="0">
                  <a:pos x="293" y="348"/>
                </a:cxn>
                <a:cxn ang="0">
                  <a:pos x="244" y="98"/>
                </a:cxn>
                <a:cxn ang="0">
                  <a:pos x="283" y="65"/>
                </a:cxn>
                <a:cxn ang="0">
                  <a:pos x="337" y="43"/>
                </a:cxn>
                <a:cxn ang="0">
                  <a:pos x="337" y="31"/>
                </a:cxn>
                <a:cxn ang="0">
                  <a:pos x="6" y="0"/>
                </a:cxn>
                <a:cxn ang="0">
                  <a:pos x="0" y="15"/>
                </a:cxn>
                <a:cxn ang="0">
                  <a:pos x="6" y="31"/>
                </a:cxn>
                <a:cxn ang="0">
                  <a:pos x="65" y="59"/>
                </a:cxn>
                <a:cxn ang="0">
                  <a:pos x="103" y="108"/>
                </a:cxn>
                <a:cxn ang="0">
                  <a:pos x="147" y="272"/>
                </a:cxn>
                <a:cxn ang="0">
                  <a:pos x="184" y="434"/>
                </a:cxn>
                <a:cxn ang="0">
                  <a:pos x="221" y="598"/>
                </a:cxn>
                <a:cxn ang="0">
                  <a:pos x="270" y="762"/>
                </a:cxn>
                <a:cxn ang="0">
                  <a:pos x="283" y="773"/>
                </a:cxn>
                <a:cxn ang="0">
                  <a:pos x="298" y="777"/>
                </a:cxn>
              </a:cxnLst>
              <a:rect l="0" t="0" r="r" b="b"/>
              <a:pathLst>
                <a:path w="776" h="777">
                  <a:moveTo>
                    <a:pt x="298" y="777"/>
                  </a:moveTo>
                  <a:lnTo>
                    <a:pt x="374" y="767"/>
                  </a:lnTo>
                  <a:lnTo>
                    <a:pt x="417" y="691"/>
                  </a:lnTo>
                  <a:lnTo>
                    <a:pt x="455" y="604"/>
                  </a:lnTo>
                  <a:lnTo>
                    <a:pt x="494" y="521"/>
                  </a:lnTo>
                  <a:lnTo>
                    <a:pt x="525" y="434"/>
                  </a:lnTo>
                  <a:lnTo>
                    <a:pt x="564" y="348"/>
                  </a:lnTo>
                  <a:lnTo>
                    <a:pt x="608" y="262"/>
                  </a:lnTo>
                  <a:lnTo>
                    <a:pt x="651" y="185"/>
                  </a:lnTo>
                  <a:lnTo>
                    <a:pt x="705" y="108"/>
                  </a:lnTo>
                  <a:lnTo>
                    <a:pt x="759" y="98"/>
                  </a:lnTo>
                  <a:lnTo>
                    <a:pt x="765" y="98"/>
                  </a:lnTo>
                  <a:lnTo>
                    <a:pt x="770" y="92"/>
                  </a:lnTo>
                  <a:lnTo>
                    <a:pt x="776" y="87"/>
                  </a:lnTo>
                  <a:lnTo>
                    <a:pt x="776" y="81"/>
                  </a:lnTo>
                  <a:lnTo>
                    <a:pt x="749" y="65"/>
                  </a:lnTo>
                  <a:lnTo>
                    <a:pt x="721" y="59"/>
                  </a:lnTo>
                  <a:lnTo>
                    <a:pt x="684" y="49"/>
                  </a:lnTo>
                  <a:lnTo>
                    <a:pt x="651" y="49"/>
                  </a:lnTo>
                  <a:lnTo>
                    <a:pt x="614" y="43"/>
                  </a:lnTo>
                  <a:lnTo>
                    <a:pt x="581" y="43"/>
                  </a:lnTo>
                  <a:lnTo>
                    <a:pt x="542" y="37"/>
                  </a:lnTo>
                  <a:lnTo>
                    <a:pt x="510" y="31"/>
                  </a:lnTo>
                  <a:lnTo>
                    <a:pt x="504" y="37"/>
                  </a:lnTo>
                  <a:lnTo>
                    <a:pt x="500" y="37"/>
                  </a:lnTo>
                  <a:lnTo>
                    <a:pt x="494" y="43"/>
                  </a:lnTo>
                  <a:lnTo>
                    <a:pt x="494" y="49"/>
                  </a:lnTo>
                  <a:lnTo>
                    <a:pt x="575" y="114"/>
                  </a:lnTo>
                  <a:lnTo>
                    <a:pt x="552" y="173"/>
                  </a:lnTo>
                  <a:lnTo>
                    <a:pt x="531" y="233"/>
                  </a:lnTo>
                  <a:lnTo>
                    <a:pt x="510" y="299"/>
                  </a:lnTo>
                  <a:lnTo>
                    <a:pt x="488" y="358"/>
                  </a:lnTo>
                  <a:lnTo>
                    <a:pt x="461" y="419"/>
                  </a:lnTo>
                  <a:lnTo>
                    <a:pt x="434" y="478"/>
                  </a:lnTo>
                  <a:lnTo>
                    <a:pt x="401" y="533"/>
                  </a:lnTo>
                  <a:lnTo>
                    <a:pt x="363" y="582"/>
                  </a:lnTo>
                  <a:lnTo>
                    <a:pt x="320" y="472"/>
                  </a:lnTo>
                  <a:lnTo>
                    <a:pt x="293" y="348"/>
                  </a:lnTo>
                  <a:lnTo>
                    <a:pt x="266" y="222"/>
                  </a:lnTo>
                  <a:lnTo>
                    <a:pt x="244" y="98"/>
                  </a:lnTo>
                  <a:lnTo>
                    <a:pt x="254" y="75"/>
                  </a:lnTo>
                  <a:lnTo>
                    <a:pt x="283" y="65"/>
                  </a:lnTo>
                  <a:lnTo>
                    <a:pt x="310" y="54"/>
                  </a:lnTo>
                  <a:lnTo>
                    <a:pt x="337" y="43"/>
                  </a:lnTo>
                  <a:lnTo>
                    <a:pt x="337" y="37"/>
                  </a:lnTo>
                  <a:lnTo>
                    <a:pt x="337" y="31"/>
                  </a:lnTo>
                  <a:lnTo>
                    <a:pt x="337" y="27"/>
                  </a:lnTo>
                  <a:lnTo>
                    <a:pt x="6" y="0"/>
                  </a:lnTo>
                  <a:lnTo>
                    <a:pt x="0" y="10"/>
                  </a:lnTo>
                  <a:lnTo>
                    <a:pt x="0" y="15"/>
                  </a:lnTo>
                  <a:lnTo>
                    <a:pt x="0" y="27"/>
                  </a:lnTo>
                  <a:lnTo>
                    <a:pt x="6" y="31"/>
                  </a:lnTo>
                  <a:lnTo>
                    <a:pt x="33" y="43"/>
                  </a:lnTo>
                  <a:lnTo>
                    <a:pt x="65" y="59"/>
                  </a:lnTo>
                  <a:lnTo>
                    <a:pt x="86" y="75"/>
                  </a:lnTo>
                  <a:lnTo>
                    <a:pt x="103" y="108"/>
                  </a:lnTo>
                  <a:lnTo>
                    <a:pt x="126" y="191"/>
                  </a:lnTo>
                  <a:lnTo>
                    <a:pt x="147" y="272"/>
                  </a:lnTo>
                  <a:lnTo>
                    <a:pt x="163" y="354"/>
                  </a:lnTo>
                  <a:lnTo>
                    <a:pt x="184" y="434"/>
                  </a:lnTo>
                  <a:lnTo>
                    <a:pt x="200" y="517"/>
                  </a:lnTo>
                  <a:lnTo>
                    <a:pt x="221" y="598"/>
                  </a:lnTo>
                  <a:lnTo>
                    <a:pt x="244" y="680"/>
                  </a:lnTo>
                  <a:lnTo>
                    <a:pt x="270" y="762"/>
                  </a:lnTo>
                  <a:lnTo>
                    <a:pt x="277" y="767"/>
                  </a:lnTo>
                  <a:lnTo>
                    <a:pt x="283" y="773"/>
                  </a:lnTo>
                  <a:lnTo>
                    <a:pt x="293" y="777"/>
                  </a:lnTo>
                  <a:lnTo>
                    <a:pt x="298" y="777"/>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grpSp>
    </p:spTree>
  </p:cSld>
  <p:clrMap bg1="dk2" tx1="lt1" bg2="dk1" tx2="lt2" accent1="accent1" accent2="accent2" accent3="accent3" accent4="accent4" accent5="accent5" accent6="accent6" hlink="hlink" folHlink="folHlink"/>
  <p:sldLayoutIdLst>
    <p:sldLayoutId id="2147483864" r:id="rId1"/>
  </p:sldLayoutIdLst>
  <p:transition/>
  <p:txStyles>
    <p:titleStyle>
      <a:lvl1pPr algn="ctr" rtl="0" eaLnBrk="0" fontAlgn="base" hangingPunct="0">
        <a:spcBef>
          <a:spcPct val="0"/>
        </a:spcBef>
        <a:spcAft>
          <a:spcPct val="0"/>
        </a:spcAft>
        <a:defRPr sz="4000" b="1">
          <a:solidFill>
            <a:srgbClr val="FFFF66"/>
          </a:solidFill>
          <a:latin typeface="+mj-lt"/>
          <a:ea typeface="+mj-ea"/>
          <a:cs typeface="+mj-cs"/>
        </a:defRPr>
      </a:lvl1pPr>
      <a:lvl2pPr algn="ctr" rtl="0" eaLnBrk="0" fontAlgn="base" hangingPunct="0">
        <a:spcBef>
          <a:spcPct val="0"/>
        </a:spcBef>
        <a:spcAft>
          <a:spcPct val="0"/>
        </a:spcAft>
        <a:defRPr sz="4000" b="1">
          <a:solidFill>
            <a:srgbClr val="FFFF66"/>
          </a:solidFill>
          <a:latin typeface="Verdana" pitchFamily="34" charset="0"/>
        </a:defRPr>
      </a:lvl2pPr>
      <a:lvl3pPr algn="ctr" rtl="0" eaLnBrk="0" fontAlgn="base" hangingPunct="0">
        <a:spcBef>
          <a:spcPct val="0"/>
        </a:spcBef>
        <a:spcAft>
          <a:spcPct val="0"/>
        </a:spcAft>
        <a:defRPr sz="4000" b="1">
          <a:solidFill>
            <a:srgbClr val="FFFF66"/>
          </a:solidFill>
          <a:latin typeface="Verdana" pitchFamily="34" charset="0"/>
        </a:defRPr>
      </a:lvl3pPr>
      <a:lvl4pPr algn="ctr" rtl="0" eaLnBrk="0" fontAlgn="base" hangingPunct="0">
        <a:spcBef>
          <a:spcPct val="0"/>
        </a:spcBef>
        <a:spcAft>
          <a:spcPct val="0"/>
        </a:spcAft>
        <a:defRPr sz="4000" b="1">
          <a:solidFill>
            <a:srgbClr val="FFFF66"/>
          </a:solidFill>
          <a:latin typeface="Verdana" pitchFamily="34" charset="0"/>
        </a:defRPr>
      </a:lvl4pPr>
      <a:lvl5pPr algn="ctr" rtl="0" eaLnBrk="0" fontAlgn="base" hangingPunct="0">
        <a:spcBef>
          <a:spcPct val="0"/>
        </a:spcBef>
        <a:spcAft>
          <a:spcPct val="0"/>
        </a:spcAft>
        <a:defRPr sz="4000" b="1">
          <a:solidFill>
            <a:srgbClr val="FFFF66"/>
          </a:solidFill>
          <a:latin typeface="Verdana" pitchFamily="34" charset="0"/>
        </a:defRPr>
      </a:lvl5pPr>
      <a:lvl6pPr marL="457200" algn="ctr" rtl="0" eaLnBrk="0" fontAlgn="base" hangingPunct="0">
        <a:spcBef>
          <a:spcPct val="0"/>
        </a:spcBef>
        <a:spcAft>
          <a:spcPct val="0"/>
        </a:spcAft>
        <a:defRPr sz="4000" b="1">
          <a:solidFill>
            <a:srgbClr val="FFFF66"/>
          </a:solidFill>
          <a:latin typeface="Verdana" pitchFamily="34" charset="0"/>
        </a:defRPr>
      </a:lvl6pPr>
      <a:lvl7pPr marL="914400" algn="ctr" rtl="0" eaLnBrk="0" fontAlgn="base" hangingPunct="0">
        <a:spcBef>
          <a:spcPct val="0"/>
        </a:spcBef>
        <a:spcAft>
          <a:spcPct val="0"/>
        </a:spcAft>
        <a:defRPr sz="4000" b="1">
          <a:solidFill>
            <a:srgbClr val="FFFF66"/>
          </a:solidFill>
          <a:latin typeface="Verdana" pitchFamily="34" charset="0"/>
        </a:defRPr>
      </a:lvl7pPr>
      <a:lvl8pPr marL="1371600" algn="ctr" rtl="0" eaLnBrk="0" fontAlgn="base" hangingPunct="0">
        <a:spcBef>
          <a:spcPct val="0"/>
        </a:spcBef>
        <a:spcAft>
          <a:spcPct val="0"/>
        </a:spcAft>
        <a:defRPr sz="4000" b="1">
          <a:solidFill>
            <a:srgbClr val="FFFF66"/>
          </a:solidFill>
          <a:latin typeface="Verdana" pitchFamily="34" charset="0"/>
        </a:defRPr>
      </a:lvl8pPr>
      <a:lvl9pPr marL="1828800" algn="ctr" rtl="0" eaLnBrk="0" fontAlgn="base" hangingPunct="0">
        <a:spcBef>
          <a:spcPct val="0"/>
        </a:spcBef>
        <a:spcAft>
          <a:spcPct val="0"/>
        </a:spcAft>
        <a:defRPr sz="4000" b="1">
          <a:solidFill>
            <a:srgbClr val="FFFF66"/>
          </a:solidFill>
          <a:latin typeface="Verdana" pitchFamily="34" charset="0"/>
        </a:defRPr>
      </a:lvl9pPr>
    </p:titleStyle>
    <p:bodyStyle>
      <a:lvl1pPr marL="342900" indent="-342900" algn="l" rtl="0" eaLnBrk="0" fontAlgn="base" hangingPunct="0">
        <a:spcBef>
          <a:spcPct val="20000"/>
        </a:spcBef>
        <a:spcAft>
          <a:spcPct val="0"/>
        </a:spcAft>
        <a:buClr>
          <a:srgbClr val="9DC5A6"/>
        </a:buClr>
        <a:buSzPct val="6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9DC5A6"/>
        </a:buClr>
        <a:buFont typeface="Times New Roman" pitchFamily="18" charset="0"/>
        <a:buChar char="–"/>
        <a:defRPr sz="2600">
          <a:solidFill>
            <a:schemeClr val="tx1"/>
          </a:solidFill>
          <a:latin typeface="+mn-lt"/>
        </a:defRPr>
      </a:lvl2pPr>
      <a:lvl3pPr marL="1143000" indent="-228600" algn="l" rtl="0" eaLnBrk="0" fontAlgn="base" hangingPunct="0">
        <a:spcBef>
          <a:spcPct val="20000"/>
        </a:spcBef>
        <a:spcAft>
          <a:spcPct val="0"/>
        </a:spcAft>
        <a:buClr>
          <a:srgbClr val="9DC5A6"/>
        </a:buClr>
        <a:buSzPct val="50000"/>
        <a:buFont typeface="Wingdings" pitchFamily="2" charset="2"/>
        <a:buChar char="u"/>
        <a:defRPr sz="2400">
          <a:solidFill>
            <a:schemeClr val="tx1"/>
          </a:solidFill>
          <a:latin typeface="+mn-lt"/>
        </a:defRPr>
      </a:lvl3pPr>
      <a:lvl4pPr marL="1600200" indent="-228600" algn="l" rtl="0" eaLnBrk="0" fontAlgn="base" hangingPunct="0">
        <a:spcBef>
          <a:spcPct val="20000"/>
        </a:spcBef>
        <a:spcAft>
          <a:spcPct val="0"/>
        </a:spcAft>
        <a:buClr>
          <a:srgbClr val="9DC5A6"/>
        </a:buClr>
        <a:buSzPct val="100000"/>
        <a:buChar char="•"/>
        <a:defRPr sz="2000">
          <a:solidFill>
            <a:schemeClr val="tx1"/>
          </a:solidFill>
          <a:latin typeface="+mn-lt"/>
        </a:defRPr>
      </a:lvl4pPr>
      <a:lvl5pPr marL="2057400" indent="-228600" algn="l" rtl="0" eaLnBrk="0" fontAlgn="base" hangingPunct="0">
        <a:spcBef>
          <a:spcPct val="20000"/>
        </a:spcBef>
        <a:spcAft>
          <a:spcPct val="0"/>
        </a:spcAft>
        <a:buClr>
          <a:srgbClr val="9DC5A6"/>
        </a:buClr>
        <a:buSzPct val="100000"/>
        <a:buFont typeface="Times New Roman" pitchFamily="18" charset="0"/>
        <a:buChar char="–"/>
        <a:defRPr sz="2000">
          <a:solidFill>
            <a:schemeClr val="tx1"/>
          </a:solidFill>
          <a:latin typeface="+mn-lt"/>
        </a:defRPr>
      </a:lvl5pPr>
      <a:lvl6pPr marL="2514600" indent="-228600" algn="l" rtl="0" eaLnBrk="0" fontAlgn="base" hangingPunct="0">
        <a:spcBef>
          <a:spcPct val="20000"/>
        </a:spcBef>
        <a:spcAft>
          <a:spcPct val="0"/>
        </a:spcAft>
        <a:buClr>
          <a:srgbClr val="9DC5A6"/>
        </a:buClr>
        <a:buSzPct val="100000"/>
        <a:buFont typeface="Times New Roman" pitchFamily="18" charset="0"/>
        <a:buChar char="–"/>
        <a:defRPr sz="2000">
          <a:solidFill>
            <a:schemeClr val="tx1"/>
          </a:solidFill>
          <a:latin typeface="+mn-lt"/>
        </a:defRPr>
      </a:lvl6pPr>
      <a:lvl7pPr marL="2971800" indent="-228600" algn="l" rtl="0" eaLnBrk="0" fontAlgn="base" hangingPunct="0">
        <a:spcBef>
          <a:spcPct val="20000"/>
        </a:spcBef>
        <a:spcAft>
          <a:spcPct val="0"/>
        </a:spcAft>
        <a:buClr>
          <a:srgbClr val="9DC5A6"/>
        </a:buClr>
        <a:buSzPct val="100000"/>
        <a:buFont typeface="Times New Roman" pitchFamily="18" charset="0"/>
        <a:buChar char="–"/>
        <a:defRPr sz="2000">
          <a:solidFill>
            <a:schemeClr val="tx1"/>
          </a:solidFill>
          <a:latin typeface="+mn-lt"/>
        </a:defRPr>
      </a:lvl7pPr>
      <a:lvl8pPr marL="3429000" indent="-228600" algn="l" rtl="0" eaLnBrk="0" fontAlgn="base" hangingPunct="0">
        <a:spcBef>
          <a:spcPct val="20000"/>
        </a:spcBef>
        <a:spcAft>
          <a:spcPct val="0"/>
        </a:spcAft>
        <a:buClr>
          <a:srgbClr val="9DC5A6"/>
        </a:buClr>
        <a:buSzPct val="100000"/>
        <a:buFont typeface="Times New Roman" pitchFamily="18" charset="0"/>
        <a:buChar char="–"/>
        <a:defRPr sz="2000">
          <a:solidFill>
            <a:schemeClr val="tx1"/>
          </a:solidFill>
          <a:latin typeface="+mn-lt"/>
        </a:defRPr>
      </a:lvl8pPr>
      <a:lvl9pPr marL="3886200" indent="-228600" algn="l" rtl="0" eaLnBrk="0" fontAlgn="base" hangingPunct="0">
        <a:spcBef>
          <a:spcPct val="20000"/>
        </a:spcBef>
        <a:spcAft>
          <a:spcPct val="0"/>
        </a:spcAft>
        <a:buClr>
          <a:srgbClr val="9DC5A6"/>
        </a:buClr>
        <a:buSzPct val="100000"/>
        <a:buFont typeface="Times New Roman" pitchFamily="18"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2"/>
            </a:gs>
            <a:gs pos="100000">
              <a:srgbClr val="00185E"/>
            </a:gs>
          </a:gsLst>
          <a:lin ang="5400000" scaled="1"/>
        </a:gra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bwMode="auto">
          <a:xfrm>
            <a:off x="685800" y="285750"/>
            <a:ext cx="7905750" cy="1219200"/>
          </a:xfrm>
          <a:prstGeom prst="rect">
            <a:avLst/>
          </a:prstGeom>
          <a:noFill/>
          <a:ln w="9525">
            <a:noFill/>
            <a:miter lim="800000"/>
            <a:headEnd/>
            <a:tailEnd/>
          </a:ln>
          <a:effectLst>
            <a:outerShdw dist="35921" dir="2700000" algn="ctr" rotWithShape="0">
              <a:schemeClr val="bg1"/>
            </a:outerShdw>
          </a:effectLst>
        </p:spPr>
        <p:txBody>
          <a:bodyPr vert="horz" wrap="square" lIns="0" tIns="0" rIns="0" bIns="0" numCol="1" anchor="ctr" anchorCtr="0" compatLnSpc="1">
            <a:prstTxWarp prst="textNoShape">
              <a:avLst/>
            </a:prstTxWarp>
            <a:spAutoFit/>
          </a:bodyPr>
          <a:lstStyle/>
          <a:p>
            <a:pPr lvl="0"/>
            <a:r>
              <a:rPr lang="en-US" smtClean="0"/>
              <a:t>Click to edit Master title style</a:t>
            </a:r>
          </a:p>
        </p:txBody>
      </p:sp>
      <p:sp>
        <p:nvSpPr>
          <p:cNvPr id="2" name="Rectangle 4"/>
          <p:cNvSpPr>
            <a:spLocks noGrp="1" noChangeArrowheads="1"/>
          </p:cNvSpPr>
          <p:nvPr>
            <p:ph type="body" idx="1"/>
          </p:nvPr>
        </p:nvSpPr>
        <p:spPr bwMode="auto">
          <a:xfrm>
            <a:off x="931863" y="1763713"/>
            <a:ext cx="7793037"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51" name="Rectangle 27"/>
          <p:cNvSpPr>
            <a:spLocks noChangeArrowheads="1"/>
          </p:cNvSpPr>
          <p:nvPr userDrawn="1"/>
        </p:nvSpPr>
        <p:spPr bwMode="auto">
          <a:xfrm>
            <a:off x="0" y="6229350"/>
            <a:ext cx="9144000" cy="628650"/>
          </a:xfrm>
          <a:prstGeom prst="rect">
            <a:avLst/>
          </a:prstGeom>
          <a:solidFill>
            <a:schemeClr val="bg1"/>
          </a:solidFill>
          <a:ln w="9525">
            <a:noFill/>
            <a:miter lim="800000"/>
            <a:headEnd/>
            <a:tailEnd/>
          </a:ln>
          <a:effectLst/>
        </p:spPr>
        <p:txBody>
          <a:bodyPr wrap="none" anchor="ctr"/>
          <a:lstStyle/>
          <a:p>
            <a:pPr algn="ctr" defTabSz="914400">
              <a:defRPr/>
            </a:pPr>
            <a:endParaRPr lang="en-US" sz="2400">
              <a:solidFill>
                <a:srgbClr val="FFFFFF"/>
              </a:solidFill>
              <a:latin typeface="Times New Roman" pitchFamily="18" charset="0"/>
              <a:ea typeface="+mn-ea"/>
              <a:cs typeface="+mn-cs"/>
            </a:endParaRPr>
          </a:p>
        </p:txBody>
      </p:sp>
      <p:pic>
        <p:nvPicPr>
          <p:cNvPr id="1029" name="Picture 28" descr="TAGLINE"/>
          <p:cNvPicPr>
            <a:picLocks noChangeAspect="1" noChangeArrowheads="1"/>
          </p:cNvPicPr>
          <p:nvPr userDrawn="1"/>
        </p:nvPicPr>
        <p:blipFill>
          <a:blip r:embed="rId3"/>
          <a:srcRect/>
          <a:stretch>
            <a:fillRect/>
          </a:stretch>
        </p:blipFill>
        <p:spPr bwMode="auto">
          <a:xfrm>
            <a:off x="2071688" y="6432550"/>
            <a:ext cx="5145087" cy="211138"/>
          </a:xfrm>
          <a:prstGeom prst="rect">
            <a:avLst/>
          </a:prstGeom>
          <a:noFill/>
          <a:ln w="9525">
            <a:noFill/>
            <a:miter lim="800000"/>
            <a:headEnd/>
            <a:tailEnd/>
          </a:ln>
        </p:spPr>
      </p:pic>
      <p:grpSp>
        <p:nvGrpSpPr>
          <p:cNvPr id="1030" name="Group 30"/>
          <p:cNvGrpSpPr>
            <a:grpSpLocks/>
          </p:cNvGrpSpPr>
          <p:nvPr userDrawn="1"/>
        </p:nvGrpSpPr>
        <p:grpSpPr bwMode="auto">
          <a:xfrm>
            <a:off x="8004175" y="6140450"/>
            <a:ext cx="1012825" cy="554038"/>
            <a:chOff x="290" y="3850"/>
            <a:chExt cx="638" cy="349"/>
          </a:xfrm>
        </p:grpSpPr>
        <p:pic>
          <p:nvPicPr>
            <p:cNvPr id="3" name="Picture 24" descr="1BLUE"/>
            <p:cNvPicPr>
              <a:picLocks noChangeAspect="1" noChangeArrowheads="1"/>
            </p:cNvPicPr>
            <p:nvPr userDrawn="1"/>
          </p:nvPicPr>
          <p:blipFill>
            <a:blip r:embed="rId4"/>
            <a:srcRect/>
            <a:stretch>
              <a:fillRect/>
            </a:stretch>
          </p:blipFill>
          <p:spPr bwMode="auto">
            <a:xfrm>
              <a:off x="290" y="3850"/>
              <a:ext cx="574" cy="346"/>
            </a:xfrm>
            <a:prstGeom prst="rect">
              <a:avLst/>
            </a:prstGeom>
            <a:noFill/>
            <a:ln w="9525">
              <a:noFill/>
              <a:miter lim="800000"/>
              <a:headEnd/>
              <a:tailEnd/>
            </a:ln>
          </p:spPr>
        </p:pic>
        <p:sp>
          <p:nvSpPr>
            <p:cNvPr id="1053" name="Text Box 29"/>
            <p:cNvSpPr txBox="1">
              <a:spLocks noChangeArrowheads="1"/>
            </p:cNvSpPr>
            <p:nvPr userDrawn="1"/>
          </p:nvSpPr>
          <p:spPr bwMode="auto">
            <a:xfrm>
              <a:off x="881" y="4161"/>
              <a:ext cx="47" cy="38"/>
            </a:xfrm>
            <a:prstGeom prst="rect">
              <a:avLst/>
            </a:prstGeom>
            <a:noFill/>
            <a:ln w="9525">
              <a:noFill/>
              <a:miter lim="800000"/>
              <a:headEnd/>
              <a:tailEnd/>
            </a:ln>
            <a:effectLst/>
          </p:spPr>
          <p:txBody>
            <a:bodyPr wrap="none" lIns="0" tIns="0" rIns="0" bIns="0">
              <a:spAutoFit/>
            </a:bodyPr>
            <a:lstStyle/>
            <a:p>
              <a:pPr defTabSz="914400">
                <a:defRPr/>
              </a:pPr>
              <a:r>
                <a:rPr lang="en-US" sz="400">
                  <a:solidFill>
                    <a:srgbClr val="FFFFFF"/>
                  </a:solidFill>
                  <a:latin typeface="Arial" charset="0"/>
                  <a:ea typeface="+mn-ea"/>
                  <a:cs typeface="+mn-cs"/>
                </a:rPr>
                <a:t>TM</a:t>
              </a:r>
            </a:p>
          </p:txBody>
        </p:sp>
      </p:grpSp>
      <p:grpSp>
        <p:nvGrpSpPr>
          <p:cNvPr id="1031" name="Group 31"/>
          <p:cNvGrpSpPr>
            <a:grpSpLocks/>
          </p:cNvGrpSpPr>
          <p:nvPr userDrawn="1"/>
        </p:nvGrpSpPr>
        <p:grpSpPr bwMode="auto">
          <a:xfrm>
            <a:off x="180975" y="6086475"/>
            <a:ext cx="692150" cy="647700"/>
            <a:chOff x="1056" y="2736"/>
            <a:chExt cx="778" cy="808"/>
          </a:xfrm>
        </p:grpSpPr>
        <p:sp>
          <p:nvSpPr>
            <p:cNvPr id="1056" name="Freeform 32"/>
            <p:cNvSpPr>
              <a:spLocks/>
            </p:cNvSpPr>
            <p:nvPr userDrawn="1"/>
          </p:nvSpPr>
          <p:spPr bwMode="auto">
            <a:xfrm>
              <a:off x="1261" y="3271"/>
              <a:ext cx="300" cy="273"/>
            </a:xfrm>
            <a:custGeom>
              <a:avLst/>
              <a:gdLst/>
              <a:ahLst/>
              <a:cxnLst>
                <a:cxn ang="0">
                  <a:pos x="4976" y="5464"/>
                </a:cxn>
                <a:cxn ang="0">
                  <a:pos x="5252" y="5409"/>
                </a:cxn>
                <a:cxn ang="0">
                  <a:pos x="5517" y="5312"/>
                </a:cxn>
                <a:cxn ang="0">
                  <a:pos x="5762" y="5198"/>
                </a:cxn>
                <a:cxn ang="0">
                  <a:pos x="5860" y="5138"/>
                </a:cxn>
                <a:cxn ang="0">
                  <a:pos x="5882" y="5117"/>
                </a:cxn>
                <a:cxn ang="0">
                  <a:pos x="5789" y="5024"/>
                </a:cxn>
                <a:cxn ang="0">
                  <a:pos x="5680" y="5035"/>
                </a:cxn>
                <a:cxn ang="0">
                  <a:pos x="5474" y="5002"/>
                </a:cxn>
                <a:cxn ang="0">
                  <a:pos x="5213" y="4888"/>
                </a:cxn>
                <a:cxn ang="0">
                  <a:pos x="4998" y="4638"/>
                </a:cxn>
                <a:cxn ang="0">
                  <a:pos x="4888" y="4251"/>
                </a:cxn>
                <a:cxn ang="0">
                  <a:pos x="4954" y="3869"/>
                </a:cxn>
                <a:cxn ang="0">
                  <a:pos x="5170" y="3586"/>
                </a:cxn>
                <a:cxn ang="0">
                  <a:pos x="5513" y="3330"/>
                </a:cxn>
                <a:cxn ang="0">
                  <a:pos x="5892" y="3000"/>
                </a:cxn>
                <a:cxn ang="0">
                  <a:pos x="6005" y="2628"/>
                </a:cxn>
                <a:cxn ang="0">
                  <a:pos x="5909" y="2390"/>
                </a:cxn>
                <a:cxn ang="0">
                  <a:pos x="5610" y="2155"/>
                </a:cxn>
                <a:cxn ang="0">
                  <a:pos x="5197" y="1889"/>
                </a:cxn>
                <a:cxn ang="0">
                  <a:pos x="4768" y="1638"/>
                </a:cxn>
                <a:cxn ang="0">
                  <a:pos x="4335" y="1405"/>
                </a:cxn>
                <a:cxn ang="0">
                  <a:pos x="3884" y="1181"/>
                </a:cxn>
                <a:cxn ang="0">
                  <a:pos x="3423" y="963"/>
                </a:cxn>
                <a:cxn ang="0">
                  <a:pos x="2951" y="755"/>
                </a:cxn>
                <a:cxn ang="0">
                  <a:pos x="2469" y="549"/>
                </a:cxn>
                <a:cxn ang="0">
                  <a:pos x="2105" y="403"/>
                </a:cxn>
                <a:cxn ang="0">
                  <a:pos x="1872" y="311"/>
                </a:cxn>
                <a:cxn ang="0">
                  <a:pos x="1639" y="228"/>
                </a:cxn>
                <a:cxn ang="0">
                  <a:pos x="1406" y="147"/>
                </a:cxn>
                <a:cxn ang="0">
                  <a:pos x="1155" y="77"/>
                </a:cxn>
                <a:cxn ang="0">
                  <a:pos x="878" y="16"/>
                </a:cxn>
                <a:cxn ang="0">
                  <a:pos x="602" y="0"/>
                </a:cxn>
                <a:cxn ang="0">
                  <a:pos x="348" y="65"/>
                </a:cxn>
                <a:cxn ang="0">
                  <a:pos x="135" y="244"/>
                </a:cxn>
                <a:cxn ang="0">
                  <a:pos x="16" y="500"/>
                </a:cxn>
                <a:cxn ang="0">
                  <a:pos x="6" y="663"/>
                </a:cxn>
                <a:cxn ang="0">
                  <a:pos x="38" y="691"/>
                </a:cxn>
                <a:cxn ang="0">
                  <a:pos x="261" y="566"/>
                </a:cxn>
                <a:cxn ang="0">
                  <a:pos x="592" y="577"/>
                </a:cxn>
                <a:cxn ang="0">
                  <a:pos x="911" y="663"/>
                </a:cxn>
                <a:cxn ang="0">
                  <a:pos x="1215" y="767"/>
                </a:cxn>
                <a:cxn ang="0">
                  <a:pos x="1937" y="1050"/>
                </a:cxn>
                <a:cxn ang="0">
                  <a:pos x="2767" y="1420"/>
                </a:cxn>
                <a:cxn ang="0">
                  <a:pos x="3554" y="1812"/>
                </a:cxn>
                <a:cxn ang="0">
                  <a:pos x="4302" y="2231"/>
                </a:cxn>
                <a:cxn ang="0">
                  <a:pos x="4807" y="2547"/>
                </a:cxn>
                <a:cxn ang="0">
                  <a:pos x="5154" y="2917"/>
                </a:cxn>
                <a:cxn ang="0">
                  <a:pos x="5143" y="3206"/>
                </a:cxn>
                <a:cxn ang="0">
                  <a:pos x="5046" y="3363"/>
                </a:cxn>
                <a:cxn ang="0">
                  <a:pos x="4813" y="3570"/>
                </a:cxn>
                <a:cxn ang="0">
                  <a:pos x="4525" y="3798"/>
                </a:cxn>
                <a:cxn ang="0">
                  <a:pos x="4270" y="4038"/>
                </a:cxn>
                <a:cxn ang="0">
                  <a:pos x="4096" y="4343"/>
                </a:cxn>
                <a:cxn ang="0">
                  <a:pos x="4069" y="4768"/>
                </a:cxn>
                <a:cxn ang="0">
                  <a:pos x="4249" y="5159"/>
                </a:cxn>
                <a:cxn ang="0">
                  <a:pos x="4464" y="5345"/>
                </a:cxn>
                <a:cxn ang="0">
                  <a:pos x="4704" y="5449"/>
                </a:cxn>
              </a:cxnLst>
              <a:rect l="0" t="0" r="r" b="b"/>
              <a:pathLst>
                <a:path w="6012" h="5470">
                  <a:moveTo>
                    <a:pt x="4768" y="5464"/>
                  </a:moveTo>
                  <a:lnTo>
                    <a:pt x="4839" y="5470"/>
                  </a:lnTo>
                  <a:lnTo>
                    <a:pt x="4909" y="5470"/>
                  </a:lnTo>
                  <a:lnTo>
                    <a:pt x="4976" y="5464"/>
                  </a:lnTo>
                  <a:lnTo>
                    <a:pt x="5046" y="5454"/>
                  </a:lnTo>
                  <a:lnTo>
                    <a:pt x="5117" y="5443"/>
                  </a:lnTo>
                  <a:lnTo>
                    <a:pt x="5186" y="5427"/>
                  </a:lnTo>
                  <a:lnTo>
                    <a:pt x="5252" y="5409"/>
                  </a:lnTo>
                  <a:lnTo>
                    <a:pt x="5323" y="5387"/>
                  </a:lnTo>
                  <a:lnTo>
                    <a:pt x="5387" y="5366"/>
                  </a:lnTo>
                  <a:lnTo>
                    <a:pt x="5453" y="5339"/>
                  </a:lnTo>
                  <a:lnTo>
                    <a:pt x="5517" y="5312"/>
                  </a:lnTo>
                  <a:lnTo>
                    <a:pt x="5584" y="5285"/>
                  </a:lnTo>
                  <a:lnTo>
                    <a:pt x="5642" y="5258"/>
                  </a:lnTo>
                  <a:lnTo>
                    <a:pt x="5701" y="5225"/>
                  </a:lnTo>
                  <a:lnTo>
                    <a:pt x="5762" y="5198"/>
                  </a:lnTo>
                  <a:lnTo>
                    <a:pt x="5821" y="5165"/>
                  </a:lnTo>
                  <a:lnTo>
                    <a:pt x="5838" y="5154"/>
                  </a:lnTo>
                  <a:lnTo>
                    <a:pt x="5848" y="5149"/>
                  </a:lnTo>
                  <a:lnTo>
                    <a:pt x="5860" y="5138"/>
                  </a:lnTo>
                  <a:lnTo>
                    <a:pt x="5870" y="5132"/>
                  </a:lnTo>
                  <a:lnTo>
                    <a:pt x="5870" y="5128"/>
                  </a:lnTo>
                  <a:lnTo>
                    <a:pt x="5876" y="5122"/>
                  </a:lnTo>
                  <a:lnTo>
                    <a:pt x="5882" y="5117"/>
                  </a:lnTo>
                  <a:lnTo>
                    <a:pt x="5882" y="5110"/>
                  </a:lnTo>
                  <a:lnTo>
                    <a:pt x="5838" y="5024"/>
                  </a:lnTo>
                  <a:lnTo>
                    <a:pt x="5811" y="5024"/>
                  </a:lnTo>
                  <a:lnTo>
                    <a:pt x="5789" y="5024"/>
                  </a:lnTo>
                  <a:lnTo>
                    <a:pt x="5762" y="5030"/>
                  </a:lnTo>
                  <a:lnTo>
                    <a:pt x="5735" y="5030"/>
                  </a:lnTo>
                  <a:lnTo>
                    <a:pt x="5707" y="5030"/>
                  </a:lnTo>
                  <a:lnTo>
                    <a:pt x="5680" y="5035"/>
                  </a:lnTo>
                  <a:lnTo>
                    <a:pt x="5652" y="5030"/>
                  </a:lnTo>
                  <a:lnTo>
                    <a:pt x="5627" y="5024"/>
                  </a:lnTo>
                  <a:lnTo>
                    <a:pt x="5550" y="5018"/>
                  </a:lnTo>
                  <a:lnTo>
                    <a:pt x="5474" y="5002"/>
                  </a:lnTo>
                  <a:lnTo>
                    <a:pt x="5403" y="4980"/>
                  </a:lnTo>
                  <a:lnTo>
                    <a:pt x="5339" y="4959"/>
                  </a:lnTo>
                  <a:lnTo>
                    <a:pt x="5274" y="4926"/>
                  </a:lnTo>
                  <a:lnTo>
                    <a:pt x="5213" y="4888"/>
                  </a:lnTo>
                  <a:lnTo>
                    <a:pt x="5160" y="4845"/>
                  </a:lnTo>
                  <a:lnTo>
                    <a:pt x="5112" y="4795"/>
                  </a:lnTo>
                  <a:lnTo>
                    <a:pt x="5050" y="4725"/>
                  </a:lnTo>
                  <a:lnTo>
                    <a:pt x="4998" y="4638"/>
                  </a:lnTo>
                  <a:lnTo>
                    <a:pt x="4954" y="4550"/>
                  </a:lnTo>
                  <a:lnTo>
                    <a:pt x="4926" y="4452"/>
                  </a:lnTo>
                  <a:lnTo>
                    <a:pt x="4899" y="4355"/>
                  </a:lnTo>
                  <a:lnTo>
                    <a:pt x="4888" y="4251"/>
                  </a:lnTo>
                  <a:lnTo>
                    <a:pt x="4888" y="4147"/>
                  </a:lnTo>
                  <a:lnTo>
                    <a:pt x="4899" y="4050"/>
                  </a:lnTo>
                  <a:lnTo>
                    <a:pt x="4921" y="3957"/>
                  </a:lnTo>
                  <a:lnTo>
                    <a:pt x="4954" y="3869"/>
                  </a:lnTo>
                  <a:lnTo>
                    <a:pt x="4998" y="3788"/>
                  </a:lnTo>
                  <a:lnTo>
                    <a:pt x="5046" y="3718"/>
                  </a:lnTo>
                  <a:lnTo>
                    <a:pt x="5105" y="3647"/>
                  </a:lnTo>
                  <a:lnTo>
                    <a:pt x="5170" y="3586"/>
                  </a:lnTo>
                  <a:lnTo>
                    <a:pt x="5240" y="3527"/>
                  </a:lnTo>
                  <a:lnTo>
                    <a:pt x="5311" y="3472"/>
                  </a:lnTo>
                  <a:lnTo>
                    <a:pt x="5409" y="3402"/>
                  </a:lnTo>
                  <a:lnTo>
                    <a:pt x="5513" y="3330"/>
                  </a:lnTo>
                  <a:lnTo>
                    <a:pt x="5615" y="3259"/>
                  </a:lnTo>
                  <a:lnTo>
                    <a:pt x="5719" y="3184"/>
                  </a:lnTo>
                  <a:lnTo>
                    <a:pt x="5811" y="3097"/>
                  </a:lnTo>
                  <a:lnTo>
                    <a:pt x="5892" y="3000"/>
                  </a:lnTo>
                  <a:lnTo>
                    <a:pt x="5956" y="2896"/>
                  </a:lnTo>
                  <a:lnTo>
                    <a:pt x="6001" y="2769"/>
                  </a:lnTo>
                  <a:lnTo>
                    <a:pt x="6012" y="2699"/>
                  </a:lnTo>
                  <a:lnTo>
                    <a:pt x="6005" y="2628"/>
                  </a:lnTo>
                  <a:lnTo>
                    <a:pt x="5995" y="2563"/>
                  </a:lnTo>
                  <a:lnTo>
                    <a:pt x="5973" y="2498"/>
                  </a:lnTo>
                  <a:lnTo>
                    <a:pt x="5946" y="2443"/>
                  </a:lnTo>
                  <a:lnTo>
                    <a:pt x="5909" y="2390"/>
                  </a:lnTo>
                  <a:lnTo>
                    <a:pt x="5865" y="2341"/>
                  </a:lnTo>
                  <a:lnTo>
                    <a:pt x="5811" y="2298"/>
                  </a:lnTo>
                  <a:lnTo>
                    <a:pt x="5707" y="2227"/>
                  </a:lnTo>
                  <a:lnTo>
                    <a:pt x="5610" y="2155"/>
                  </a:lnTo>
                  <a:lnTo>
                    <a:pt x="5507" y="2090"/>
                  </a:lnTo>
                  <a:lnTo>
                    <a:pt x="5403" y="2019"/>
                  </a:lnTo>
                  <a:lnTo>
                    <a:pt x="5301" y="1953"/>
                  </a:lnTo>
                  <a:lnTo>
                    <a:pt x="5197" y="1889"/>
                  </a:lnTo>
                  <a:lnTo>
                    <a:pt x="5089" y="1823"/>
                  </a:lnTo>
                  <a:lnTo>
                    <a:pt x="4986" y="1762"/>
                  </a:lnTo>
                  <a:lnTo>
                    <a:pt x="4878" y="1698"/>
                  </a:lnTo>
                  <a:lnTo>
                    <a:pt x="4768" y="1638"/>
                  </a:lnTo>
                  <a:lnTo>
                    <a:pt x="4660" y="1577"/>
                  </a:lnTo>
                  <a:lnTo>
                    <a:pt x="4553" y="1519"/>
                  </a:lnTo>
                  <a:lnTo>
                    <a:pt x="4443" y="1458"/>
                  </a:lnTo>
                  <a:lnTo>
                    <a:pt x="4335" y="1405"/>
                  </a:lnTo>
                  <a:lnTo>
                    <a:pt x="4222" y="1344"/>
                  </a:lnTo>
                  <a:lnTo>
                    <a:pt x="4108" y="1291"/>
                  </a:lnTo>
                  <a:lnTo>
                    <a:pt x="3998" y="1235"/>
                  </a:lnTo>
                  <a:lnTo>
                    <a:pt x="3884" y="1181"/>
                  </a:lnTo>
                  <a:lnTo>
                    <a:pt x="3771" y="1127"/>
                  </a:lnTo>
                  <a:lnTo>
                    <a:pt x="3657" y="1072"/>
                  </a:lnTo>
                  <a:lnTo>
                    <a:pt x="3537" y="1017"/>
                  </a:lnTo>
                  <a:lnTo>
                    <a:pt x="3423" y="963"/>
                  </a:lnTo>
                  <a:lnTo>
                    <a:pt x="3303" y="909"/>
                  </a:lnTo>
                  <a:lnTo>
                    <a:pt x="3190" y="859"/>
                  </a:lnTo>
                  <a:lnTo>
                    <a:pt x="3071" y="805"/>
                  </a:lnTo>
                  <a:lnTo>
                    <a:pt x="2951" y="755"/>
                  </a:lnTo>
                  <a:lnTo>
                    <a:pt x="2833" y="702"/>
                  </a:lnTo>
                  <a:lnTo>
                    <a:pt x="2713" y="653"/>
                  </a:lnTo>
                  <a:lnTo>
                    <a:pt x="2594" y="598"/>
                  </a:lnTo>
                  <a:lnTo>
                    <a:pt x="2469" y="549"/>
                  </a:lnTo>
                  <a:lnTo>
                    <a:pt x="2349" y="496"/>
                  </a:lnTo>
                  <a:lnTo>
                    <a:pt x="2225" y="446"/>
                  </a:lnTo>
                  <a:lnTo>
                    <a:pt x="2165" y="425"/>
                  </a:lnTo>
                  <a:lnTo>
                    <a:pt x="2105" y="403"/>
                  </a:lnTo>
                  <a:lnTo>
                    <a:pt x="2045" y="382"/>
                  </a:lnTo>
                  <a:lnTo>
                    <a:pt x="1986" y="354"/>
                  </a:lnTo>
                  <a:lnTo>
                    <a:pt x="1931" y="332"/>
                  </a:lnTo>
                  <a:lnTo>
                    <a:pt x="1872" y="311"/>
                  </a:lnTo>
                  <a:lnTo>
                    <a:pt x="1811" y="288"/>
                  </a:lnTo>
                  <a:lnTo>
                    <a:pt x="1758" y="265"/>
                  </a:lnTo>
                  <a:lnTo>
                    <a:pt x="1698" y="244"/>
                  </a:lnTo>
                  <a:lnTo>
                    <a:pt x="1639" y="228"/>
                  </a:lnTo>
                  <a:lnTo>
                    <a:pt x="1579" y="207"/>
                  </a:lnTo>
                  <a:lnTo>
                    <a:pt x="1526" y="185"/>
                  </a:lnTo>
                  <a:lnTo>
                    <a:pt x="1465" y="170"/>
                  </a:lnTo>
                  <a:lnTo>
                    <a:pt x="1406" y="147"/>
                  </a:lnTo>
                  <a:lnTo>
                    <a:pt x="1345" y="130"/>
                  </a:lnTo>
                  <a:lnTo>
                    <a:pt x="1286" y="114"/>
                  </a:lnTo>
                  <a:lnTo>
                    <a:pt x="1222" y="98"/>
                  </a:lnTo>
                  <a:lnTo>
                    <a:pt x="1155" y="77"/>
                  </a:lnTo>
                  <a:lnTo>
                    <a:pt x="1085" y="59"/>
                  </a:lnTo>
                  <a:lnTo>
                    <a:pt x="1020" y="43"/>
                  </a:lnTo>
                  <a:lnTo>
                    <a:pt x="950" y="27"/>
                  </a:lnTo>
                  <a:lnTo>
                    <a:pt x="878" y="16"/>
                  </a:lnTo>
                  <a:lnTo>
                    <a:pt x="808" y="6"/>
                  </a:lnTo>
                  <a:lnTo>
                    <a:pt x="737" y="0"/>
                  </a:lnTo>
                  <a:lnTo>
                    <a:pt x="673" y="0"/>
                  </a:lnTo>
                  <a:lnTo>
                    <a:pt x="602" y="0"/>
                  </a:lnTo>
                  <a:lnTo>
                    <a:pt x="537" y="6"/>
                  </a:lnTo>
                  <a:lnTo>
                    <a:pt x="473" y="22"/>
                  </a:lnTo>
                  <a:lnTo>
                    <a:pt x="408" y="37"/>
                  </a:lnTo>
                  <a:lnTo>
                    <a:pt x="348" y="65"/>
                  </a:lnTo>
                  <a:lnTo>
                    <a:pt x="288" y="98"/>
                  </a:lnTo>
                  <a:lnTo>
                    <a:pt x="234" y="136"/>
                  </a:lnTo>
                  <a:lnTo>
                    <a:pt x="179" y="191"/>
                  </a:lnTo>
                  <a:lnTo>
                    <a:pt x="135" y="244"/>
                  </a:lnTo>
                  <a:lnTo>
                    <a:pt x="98" y="305"/>
                  </a:lnTo>
                  <a:lnTo>
                    <a:pt x="60" y="364"/>
                  </a:lnTo>
                  <a:lnTo>
                    <a:pt x="34" y="435"/>
                  </a:lnTo>
                  <a:lnTo>
                    <a:pt x="16" y="500"/>
                  </a:lnTo>
                  <a:lnTo>
                    <a:pt x="6" y="570"/>
                  </a:lnTo>
                  <a:lnTo>
                    <a:pt x="0" y="647"/>
                  </a:lnTo>
                  <a:lnTo>
                    <a:pt x="0" y="653"/>
                  </a:lnTo>
                  <a:lnTo>
                    <a:pt x="6" y="663"/>
                  </a:lnTo>
                  <a:lnTo>
                    <a:pt x="6" y="668"/>
                  </a:lnTo>
                  <a:lnTo>
                    <a:pt x="16" y="675"/>
                  </a:lnTo>
                  <a:lnTo>
                    <a:pt x="28" y="685"/>
                  </a:lnTo>
                  <a:lnTo>
                    <a:pt x="38" y="691"/>
                  </a:lnTo>
                  <a:lnTo>
                    <a:pt x="55" y="691"/>
                  </a:lnTo>
                  <a:lnTo>
                    <a:pt x="114" y="631"/>
                  </a:lnTo>
                  <a:lnTo>
                    <a:pt x="185" y="593"/>
                  </a:lnTo>
                  <a:lnTo>
                    <a:pt x="261" y="566"/>
                  </a:lnTo>
                  <a:lnTo>
                    <a:pt x="342" y="554"/>
                  </a:lnTo>
                  <a:lnTo>
                    <a:pt x="423" y="554"/>
                  </a:lnTo>
                  <a:lnTo>
                    <a:pt x="505" y="566"/>
                  </a:lnTo>
                  <a:lnTo>
                    <a:pt x="592" y="577"/>
                  </a:lnTo>
                  <a:lnTo>
                    <a:pt x="673" y="593"/>
                  </a:lnTo>
                  <a:lnTo>
                    <a:pt x="754" y="616"/>
                  </a:lnTo>
                  <a:lnTo>
                    <a:pt x="830" y="637"/>
                  </a:lnTo>
                  <a:lnTo>
                    <a:pt x="911" y="663"/>
                  </a:lnTo>
                  <a:lnTo>
                    <a:pt x="988" y="685"/>
                  </a:lnTo>
                  <a:lnTo>
                    <a:pt x="1063" y="712"/>
                  </a:lnTo>
                  <a:lnTo>
                    <a:pt x="1139" y="740"/>
                  </a:lnTo>
                  <a:lnTo>
                    <a:pt x="1215" y="767"/>
                  </a:lnTo>
                  <a:lnTo>
                    <a:pt x="1286" y="795"/>
                  </a:lnTo>
                  <a:lnTo>
                    <a:pt x="1508" y="882"/>
                  </a:lnTo>
                  <a:lnTo>
                    <a:pt x="1726" y="963"/>
                  </a:lnTo>
                  <a:lnTo>
                    <a:pt x="1937" y="1050"/>
                  </a:lnTo>
                  <a:lnTo>
                    <a:pt x="2149" y="1143"/>
                  </a:lnTo>
                  <a:lnTo>
                    <a:pt x="2360" y="1230"/>
                  </a:lnTo>
                  <a:lnTo>
                    <a:pt x="2566" y="1322"/>
                  </a:lnTo>
                  <a:lnTo>
                    <a:pt x="2767" y="1420"/>
                  </a:lnTo>
                  <a:lnTo>
                    <a:pt x="2968" y="1513"/>
                  </a:lnTo>
                  <a:lnTo>
                    <a:pt x="3169" y="1611"/>
                  </a:lnTo>
                  <a:lnTo>
                    <a:pt x="3364" y="1709"/>
                  </a:lnTo>
                  <a:lnTo>
                    <a:pt x="3554" y="1812"/>
                  </a:lnTo>
                  <a:lnTo>
                    <a:pt x="3743" y="1916"/>
                  </a:lnTo>
                  <a:lnTo>
                    <a:pt x="3933" y="2019"/>
                  </a:lnTo>
                  <a:lnTo>
                    <a:pt x="4118" y="2123"/>
                  </a:lnTo>
                  <a:lnTo>
                    <a:pt x="4302" y="2231"/>
                  </a:lnTo>
                  <a:lnTo>
                    <a:pt x="4481" y="2341"/>
                  </a:lnTo>
                  <a:lnTo>
                    <a:pt x="4584" y="2412"/>
                  </a:lnTo>
                  <a:lnTo>
                    <a:pt x="4694" y="2476"/>
                  </a:lnTo>
                  <a:lnTo>
                    <a:pt x="4807" y="2547"/>
                  </a:lnTo>
                  <a:lnTo>
                    <a:pt x="4915" y="2624"/>
                  </a:lnTo>
                  <a:lnTo>
                    <a:pt x="5013" y="2705"/>
                  </a:lnTo>
                  <a:lnTo>
                    <a:pt x="5093" y="2803"/>
                  </a:lnTo>
                  <a:lnTo>
                    <a:pt x="5154" y="2917"/>
                  </a:lnTo>
                  <a:lnTo>
                    <a:pt x="5182" y="3053"/>
                  </a:lnTo>
                  <a:lnTo>
                    <a:pt x="5170" y="3108"/>
                  </a:lnTo>
                  <a:lnTo>
                    <a:pt x="5160" y="3157"/>
                  </a:lnTo>
                  <a:lnTo>
                    <a:pt x="5143" y="3206"/>
                  </a:lnTo>
                  <a:lnTo>
                    <a:pt x="5122" y="3249"/>
                  </a:lnTo>
                  <a:lnTo>
                    <a:pt x="5099" y="3287"/>
                  </a:lnTo>
                  <a:lnTo>
                    <a:pt x="5072" y="3326"/>
                  </a:lnTo>
                  <a:lnTo>
                    <a:pt x="5046" y="3363"/>
                  </a:lnTo>
                  <a:lnTo>
                    <a:pt x="5013" y="3396"/>
                  </a:lnTo>
                  <a:lnTo>
                    <a:pt x="4948" y="3456"/>
                  </a:lnTo>
                  <a:lnTo>
                    <a:pt x="4884" y="3516"/>
                  </a:lnTo>
                  <a:lnTo>
                    <a:pt x="4813" y="3570"/>
                  </a:lnTo>
                  <a:lnTo>
                    <a:pt x="4742" y="3631"/>
                  </a:lnTo>
                  <a:lnTo>
                    <a:pt x="4667" y="3684"/>
                  </a:lnTo>
                  <a:lnTo>
                    <a:pt x="4595" y="3739"/>
                  </a:lnTo>
                  <a:lnTo>
                    <a:pt x="4525" y="3798"/>
                  </a:lnTo>
                  <a:lnTo>
                    <a:pt x="4460" y="3853"/>
                  </a:lnTo>
                  <a:lnTo>
                    <a:pt x="4390" y="3913"/>
                  </a:lnTo>
                  <a:lnTo>
                    <a:pt x="4329" y="3973"/>
                  </a:lnTo>
                  <a:lnTo>
                    <a:pt x="4270" y="4038"/>
                  </a:lnTo>
                  <a:lnTo>
                    <a:pt x="4216" y="4109"/>
                  </a:lnTo>
                  <a:lnTo>
                    <a:pt x="4172" y="4180"/>
                  </a:lnTo>
                  <a:lnTo>
                    <a:pt x="4129" y="4256"/>
                  </a:lnTo>
                  <a:lnTo>
                    <a:pt x="4096" y="4343"/>
                  </a:lnTo>
                  <a:lnTo>
                    <a:pt x="4069" y="4430"/>
                  </a:lnTo>
                  <a:lnTo>
                    <a:pt x="4058" y="4540"/>
                  </a:lnTo>
                  <a:lnTo>
                    <a:pt x="4058" y="4654"/>
                  </a:lnTo>
                  <a:lnTo>
                    <a:pt x="4069" y="4768"/>
                  </a:lnTo>
                  <a:lnTo>
                    <a:pt x="4096" y="4872"/>
                  </a:lnTo>
                  <a:lnTo>
                    <a:pt x="4139" y="4974"/>
                  </a:lnTo>
                  <a:lnTo>
                    <a:pt x="4188" y="5073"/>
                  </a:lnTo>
                  <a:lnTo>
                    <a:pt x="4249" y="5159"/>
                  </a:lnTo>
                  <a:lnTo>
                    <a:pt x="4319" y="5236"/>
                  </a:lnTo>
                  <a:lnTo>
                    <a:pt x="4368" y="5273"/>
                  </a:lnTo>
                  <a:lnTo>
                    <a:pt x="4417" y="5312"/>
                  </a:lnTo>
                  <a:lnTo>
                    <a:pt x="4464" y="5345"/>
                  </a:lnTo>
                  <a:lnTo>
                    <a:pt x="4520" y="5372"/>
                  </a:lnTo>
                  <a:lnTo>
                    <a:pt x="4580" y="5399"/>
                  </a:lnTo>
                  <a:lnTo>
                    <a:pt x="4638" y="5427"/>
                  </a:lnTo>
                  <a:lnTo>
                    <a:pt x="4704" y="5449"/>
                  </a:lnTo>
                  <a:lnTo>
                    <a:pt x="4768" y="5464"/>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57" name="Freeform 33"/>
            <p:cNvSpPr>
              <a:spLocks noEditPoints="1"/>
            </p:cNvSpPr>
            <p:nvPr userDrawn="1"/>
          </p:nvSpPr>
          <p:spPr bwMode="auto">
            <a:xfrm>
              <a:off x="1408" y="3489"/>
              <a:ext cx="37" cy="38"/>
            </a:xfrm>
            <a:custGeom>
              <a:avLst/>
              <a:gdLst/>
              <a:ahLst/>
              <a:cxnLst>
                <a:cxn ang="0">
                  <a:pos x="710" y="740"/>
                </a:cxn>
                <a:cxn ang="0">
                  <a:pos x="617" y="512"/>
                </a:cxn>
                <a:cxn ang="0">
                  <a:pos x="629" y="207"/>
                </a:cxn>
                <a:cxn ang="0">
                  <a:pos x="678" y="50"/>
                </a:cxn>
                <a:cxn ang="0">
                  <a:pos x="716" y="44"/>
                </a:cxn>
                <a:cxn ang="0">
                  <a:pos x="737" y="33"/>
                </a:cxn>
                <a:cxn ang="0">
                  <a:pos x="737" y="22"/>
                </a:cxn>
                <a:cxn ang="0">
                  <a:pos x="629" y="6"/>
                </a:cxn>
                <a:cxn ang="0">
                  <a:pos x="515" y="0"/>
                </a:cxn>
                <a:cxn ang="0">
                  <a:pos x="400" y="6"/>
                </a:cxn>
                <a:cxn ang="0">
                  <a:pos x="282" y="6"/>
                </a:cxn>
                <a:cxn ang="0">
                  <a:pos x="205" y="28"/>
                </a:cxn>
                <a:cxn ang="0">
                  <a:pos x="141" y="66"/>
                </a:cxn>
                <a:cxn ang="0">
                  <a:pos x="92" y="120"/>
                </a:cxn>
                <a:cxn ang="0">
                  <a:pos x="48" y="174"/>
                </a:cxn>
                <a:cxn ang="0">
                  <a:pos x="0" y="392"/>
                </a:cxn>
                <a:cxn ang="0">
                  <a:pos x="48" y="599"/>
                </a:cxn>
                <a:cxn ang="0">
                  <a:pos x="96" y="654"/>
                </a:cxn>
                <a:cxn ang="0">
                  <a:pos x="157" y="687"/>
                </a:cxn>
                <a:cxn ang="0">
                  <a:pos x="228" y="713"/>
                </a:cxn>
                <a:cxn ang="0">
                  <a:pos x="303" y="730"/>
                </a:cxn>
                <a:cxn ang="0">
                  <a:pos x="385" y="736"/>
                </a:cxn>
                <a:cxn ang="0">
                  <a:pos x="460" y="736"/>
                </a:cxn>
                <a:cxn ang="0">
                  <a:pos x="537" y="736"/>
                </a:cxn>
                <a:cxn ang="0">
                  <a:pos x="612" y="747"/>
                </a:cxn>
                <a:cxn ang="0">
                  <a:pos x="460" y="670"/>
                </a:cxn>
                <a:cxn ang="0">
                  <a:pos x="492" y="392"/>
                </a:cxn>
                <a:cxn ang="0">
                  <a:pos x="503" y="109"/>
                </a:cxn>
                <a:cxn ang="0">
                  <a:pos x="498" y="93"/>
                </a:cxn>
                <a:cxn ang="0">
                  <a:pos x="492" y="77"/>
                </a:cxn>
                <a:cxn ang="0">
                  <a:pos x="433" y="56"/>
                </a:cxn>
                <a:cxn ang="0">
                  <a:pos x="375" y="56"/>
                </a:cxn>
                <a:cxn ang="0">
                  <a:pos x="308" y="66"/>
                </a:cxn>
                <a:cxn ang="0">
                  <a:pos x="255" y="87"/>
                </a:cxn>
                <a:cxn ang="0">
                  <a:pos x="167" y="234"/>
                </a:cxn>
                <a:cxn ang="0">
                  <a:pos x="145" y="403"/>
                </a:cxn>
                <a:cxn ang="0">
                  <a:pos x="172" y="546"/>
                </a:cxn>
                <a:cxn ang="0">
                  <a:pos x="259" y="648"/>
                </a:cxn>
                <a:cxn ang="0">
                  <a:pos x="313" y="665"/>
                </a:cxn>
                <a:cxn ang="0">
                  <a:pos x="369" y="681"/>
                </a:cxn>
              </a:cxnLst>
              <a:rect l="0" t="0" r="r" b="b"/>
              <a:pathLst>
                <a:path w="737" h="747">
                  <a:moveTo>
                    <a:pt x="612" y="747"/>
                  </a:moveTo>
                  <a:lnTo>
                    <a:pt x="710" y="740"/>
                  </a:lnTo>
                  <a:lnTo>
                    <a:pt x="617" y="665"/>
                  </a:lnTo>
                  <a:lnTo>
                    <a:pt x="617" y="512"/>
                  </a:lnTo>
                  <a:lnTo>
                    <a:pt x="617" y="361"/>
                  </a:lnTo>
                  <a:lnTo>
                    <a:pt x="629" y="207"/>
                  </a:lnTo>
                  <a:lnTo>
                    <a:pt x="654" y="60"/>
                  </a:lnTo>
                  <a:lnTo>
                    <a:pt x="678" y="50"/>
                  </a:lnTo>
                  <a:lnTo>
                    <a:pt x="700" y="50"/>
                  </a:lnTo>
                  <a:lnTo>
                    <a:pt x="716" y="44"/>
                  </a:lnTo>
                  <a:lnTo>
                    <a:pt x="737" y="38"/>
                  </a:lnTo>
                  <a:lnTo>
                    <a:pt x="737" y="33"/>
                  </a:lnTo>
                  <a:lnTo>
                    <a:pt x="737" y="28"/>
                  </a:lnTo>
                  <a:lnTo>
                    <a:pt x="737" y="22"/>
                  </a:lnTo>
                  <a:lnTo>
                    <a:pt x="683" y="10"/>
                  </a:lnTo>
                  <a:lnTo>
                    <a:pt x="629" y="6"/>
                  </a:lnTo>
                  <a:lnTo>
                    <a:pt x="569" y="0"/>
                  </a:lnTo>
                  <a:lnTo>
                    <a:pt x="515" y="0"/>
                  </a:lnTo>
                  <a:lnTo>
                    <a:pt x="460" y="0"/>
                  </a:lnTo>
                  <a:lnTo>
                    <a:pt x="400" y="6"/>
                  </a:lnTo>
                  <a:lnTo>
                    <a:pt x="341" y="6"/>
                  </a:lnTo>
                  <a:lnTo>
                    <a:pt x="282" y="6"/>
                  </a:lnTo>
                  <a:lnTo>
                    <a:pt x="243" y="16"/>
                  </a:lnTo>
                  <a:lnTo>
                    <a:pt x="205" y="28"/>
                  </a:lnTo>
                  <a:lnTo>
                    <a:pt x="172" y="44"/>
                  </a:lnTo>
                  <a:lnTo>
                    <a:pt x="141" y="66"/>
                  </a:lnTo>
                  <a:lnTo>
                    <a:pt x="114" y="93"/>
                  </a:lnTo>
                  <a:lnTo>
                    <a:pt x="92" y="120"/>
                  </a:lnTo>
                  <a:lnTo>
                    <a:pt x="71" y="148"/>
                  </a:lnTo>
                  <a:lnTo>
                    <a:pt x="48" y="174"/>
                  </a:lnTo>
                  <a:lnTo>
                    <a:pt x="15" y="284"/>
                  </a:lnTo>
                  <a:lnTo>
                    <a:pt x="0" y="392"/>
                  </a:lnTo>
                  <a:lnTo>
                    <a:pt x="10" y="502"/>
                  </a:lnTo>
                  <a:lnTo>
                    <a:pt x="48" y="599"/>
                  </a:lnTo>
                  <a:lnTo>
                    <a:pt x="71" y="626"/>
                  </a:lnTo>
                  <a:lnTo>
                    <a:pt x="96" y="654"/>
                  </a:lnTo>
                  <a:lnTo>
                    <a:pt x="124" y="670"/>
                  </a:lnTo>
                  <a:lnTo>
                    <a:pt x="157" y="687"/>
                  </a:lnTo>
                  <a:lnTo>
                    <a:pt x="188" y="703"/>
                  </a:lnTo>
                  <a:lnTo>
                    <a:pt x="228" y="713"/>
                  </a:lnTo>
                  <a:lnTo>
                    <a:pt x="265" y="718"/>
                  </a:lnTo>
                  <a:lnTo>
                    <a:pt x="303" y="730"/>
                  </a:lnTo>
                  <a:lnTo>
                    <a:pt x="341" y="736"/>
                  </a:lnTo>
                  <a:lnTo>
                    <a:pt x="385" y="736"/>
                  </a:lnTo>
                  <a:lnTo>
                    <a:pt x="422" y="736"/>
                  </a:lnTo>
                  <a:lnTo>
                    <a:pt x="460" y="736"/>
                  </a:lnTo>
                  <a:lnTo>
                    <a:pt x="498" y="736"/>
                  </a:lnTo>
                  <a:lnTo>
                    <a:pt x="537" y="736"/>
                  </a:lnTo>
                  <a:lnTo>
                    <a:pt x="574" y="740"/>
                  </a:lnTo>
                  <a:lnTo>
                    <a:pt x="612" y="747"/>
                  </a:lnTo>
                  <a:close/>
                  <a:moveTo>
                    <a:pt x="369" y="681"/>
                  </a:moveTo>
                  <a:lnTo>
                    <a:pt x="460" y="670"/>
                  </a:lnTo>
                  <a:lnTo>
                    <a:pt x="482" y="533"/>
                  </a:lnTo>
                  <a:lnTo>
                    <a:pt x="492" y="392"/>
                  </a:lnTo>
                  <a:lnTo>
                    <a:pt x="498" y="251"/>
                  </a:lnTo>
                  <a:lnTo>
                    <a:pt x="503" y="109"/>
                  </a:lnTo>
                  <a:lnTo>
                    <a:pt x="498" y="99"/>
                  </a:lnTo>
                  <a:lnTo>
                    <a:pt x="498" y="93"/>
                  </a:lnTo>
                  <a:lnTo>
                    <a:pt x="498" y="82"/>
                  </a:lnTo>
                  <a:lnTo>
                    <a:pt x="492" y="77"/>
                  </a:lnTo>
                  <a:lnTo>
                    <a:pt x="466" y="66"/>
                  </a:lnTo>
                  <a:lnTo>
                    <a:pt x="433" y="56"/>
                  </a:lnTo>
                  <a:lnTo>
                    <a:pt x="400" y="56"/>
                  </a:lnTo>
                  <a:lnTo>
                    <a:pt x="375" y="56"/>
                  </a:lnTo>
                  <a:lnTo>
                    <a:pt x="341" y="56"/>
                  </a:lnTo>
                  <a:lnTo>
                    <a:pt x="308" y="66"/>
                  </a:lnTo>
                  <a:lnTo>
                    <a:pt x="282" y="77"/>
                  </a:lnTo>
                  <a:lnTo>
                    <a:pt x="255" y="87"/>
                  </a:lnTo>
                  <a:lnTo>
                    <a:pt x="199" y="153"/>
                  </a:lnTo>
                  <a:lnTo>
                    <a:pt x="167" y="234"/>
                  </a:lnTo>
                  <a:lnTo>
                    <a:pt x="151" y="315"/>
                  </a:lnTo>
                  <a:lnTo>
                    <a:pt x="145" y="403"/>
                  </a:lnTo>
                  <a:lnTo>
                    <a:pt x="151" y="479"/>
                  </a:lnTo>
                  <a:lnTo>
                    <a:pt x="172" y="546"/>
                  </a:lnTo>
                  <a:lnTo>
                    <a:pt x="205" y="604"/>
                  </a:lnTo>
                  <a:lnTo>
                    <a:pt x="259" y="648"/>
                  </a:lnTo>
                  <a:lnTo>
                    <a:pt x="292" y="660"/>
                  </a:lnTo>
                  <a:lnTo>
                    <a:pt x="313" y="665"/>
                  </a:lnTo>
                  <a:lnTo>
                    <a:pt x="341" y="675"/>
                  </a:lnTo>
                  <a:lnTo>
                    <a:pt x="369" y="681"/>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58" name="Freeform 34"/>
            <p:cNvSpPr>
              <a:spLocks/>
            </p:cNvSpPr>
            <p:nvPr userDrawn="1"/>
          </p:nvSpPr>
          <p:spPr bwMode="auto">
            <a:xfrm>
              <a:off x="1375" y="3483"/>
              <a:ext cx="27" cy="40"/>
            </a:xfrm>
            <a:custGeom>
              <a:avLst/>
              <a:gdLst/>
              <a:ahLst/>
              <a:cxnLst>
                <a:cxn ang="0">
                  <a:pos x="433" y="795"/>
                </a:cxn>
                <a:cxn ang="0">
                  <a:pos x="450" y="789"/>
                </a:cxn>
                <a:cxn ang="0">
                  <a:pos x="450" y="779"/>
                </a:cxn>
                <a:cxn ang="0">
                  <a:pos x="411" y="751"/>
                </a:cxn>
                <a:cxn ang="0">
                  <a:pos x="374" y="718"/>
                </a:cxn>
                <a:cxn ang="0">
                  <a:pos x="493" y="109"/>
                </a:cxn>
                <a:cxn ang="0">
                  <a:pos x="536" y="99"/>
                </a:cxn>
                <a:cxn ang="0">
                  <a:pos x="563" y="81"/>
                </a:cxn>
                <a:cxn ang="0">
                  <a:pos x="563" y="77"/>
                </a:cxn>
                <a:cxn ang="0">
                  <a:pos x="43" y="174"/>
                </a:cxn>
                <a:cxn ang="0">
                  <a:pos x="54" y="174"/>
                </a:cxn>
                <a:cxn ang="0">
                  <a:pos x="113" y="114"/>
                </a:cxn>
                <a:cxn ang="0">
                  <a:pos x="184" y="77"/>
                </a:cxn>
                <a:cxn ang="0">
                  <a:pos x="265" y="87"/>
                </a:cxn>
                <a:cxn ang="0">
                  <a:pos x="336" y="114"/>
                </a:cxn>
                <a:cxn ang="0">
                  <a:pos x="309" y="348"/>
                </a:cxn>
                <a:cxn ang="0">
                  <a:pos x="288" y="371"/>
                </a:cxn>
                <a:cxn ang="0">
                  <a:pos x="248" y="371"/>
                </a:cxn>
                <a:cxn ang="0">
                  <a:pos x="199" y="354"/>
                </a:cxn>
                <a:cxn ang="0">
                  <a:pos x="184" y="315"/>
                </a:cxn>
                <a:cxn ang="0">
                  <a:pos x="178" y="278"/>
                </a:cxn>
                <a:cxn ang="0">
                  <a:pos x="162" y="267"/>
                </a:cxn>
                <a:cxn ang="0">
                  <a:pos x="151" y="267"/>
                </a:cxn>
                <a:cxn ang="0">
                  <a:pos x="118" y="485"/>
                </a:cxn>
                <a:cxn ang="0">
                  <a:pos x="146" y="475"/>
                </a:cxn>
                <a:cxn ang="0">
                  <a:pos x="168" y="441"/>
                </a:cxn>
                <a:cxn ang="0">
                  <a:pos x="184" y="429"/>
                </a:cxn>
                <a:cxn ang="0">
                  <a:pos x="199" y="429"/>
                </a:cxn>
                <a:cxn ang="0">
                  <a:pos x="244" y="435"/>
                </a:cxn>
                <a:cxn ang="0">
                  <a:pos x="275" y="463"/>
                </a:cxn>
                <a:cxn ang="0">
                  <a:pos x="288" y="475"/>
                </a:cxn>
                <a:cxn ang="0">
                  <a:pos x="211" y="697"/>
                </a:cxn>
                <a:cxn ang="0">
                  <a:pos x="128" y="685"/>
                </a:cxn>
                <a:cxn ang="0">
                  <a:pos x="27" y="561"/>
                </a:cxn>
                <a:cxn ang="0">
                  <a:pos x="21" y="555"/>
                </a:cxn>
                <a:cxn ang="0">
                  <a:pos x="11" y="561"/>
                </a:cxn>
                <a:cxn ang="0">
                  <a:pos x="401" y="795"/>
                </a:cxn>
              </a:cxnLst>
              <a:rect l="0" t="0" r="r" b="b"/>
              <a:pathLst>
                <a:path w="569" h="795">
                  <a:moveTo>
                    <a:pt x="401" y="795"/>
                  </a:moveTo>
                  <a:lnTo>
                    <a:pt x="433" y="795"/>
                  </a:lnTo>
                  <a:lnTo>
                    <a:pt x="439" y="789"/>
                  </a:lnTo>
                  <a:lnTo>
                    <a:pt x="450" y="789"/>
                  </a:lnTo>
                  <a:lnTo>
                    <a:pt x="450" y="784"/>
                  </a:lnTo>
                  <a:lnTo>
                    <a:pt x="450" y="779"/>
                  </a:lnTo>
                  <a:lnTo>
                    <a:pt x="433" y="762"/>
                  </a:lnTo>
                  <a:lnTo>
                    <a:pt x="411" y="751"/>
                  </a:lnTo>
                  <a:lnTo>
                    <a:pt x="389" y="740"/>
                  </a:lnTo>
                  <a:lnTo>
                    <a:pt x="374" y="718"/>
                  </a:lnTo>
                  <a:lnTo>
                    <a:pt x="472" y="114"/>
                  </a:lnTo>
                  <a:lnTo>
                    <a:pt x="493" y="109"/>
                  </a:lnTo>
                  <a:lnTo>
                    <a:pt x="515" y="103"/>
                  </a:lnTo>
                  <a:lnTo>
                    <a:pt x="536" y="99"/>
                  </a:lnTo>
                  <a:lnTo>
                    <a:pt x="563" y="87"/>
                  </a:lnTo>
                  <a:lnTo>
                    <a:pt x="563" y="81"/>
                  </a:lnTo>
                  <a:lnTo>
                    <a:pt x="569" y="81"/>
                  </a:lnTo>
                  <a:lnTo>
                    <a:pt x="563" y="77"/>
                  </a:lnTo>
                  <a:lnTo>
                    <a:pt x="107" y="0"/>
                  </a:lnTo>
                  <a:lnTo>
                    <a:pt x="43" y="174"/>
                  </a:lnTo>
                  <a:lnTo>
                    <a:pt x="48" y="180"/>
                  </a:lnTo>
                  <a:lnTo>
                    <a:pt x="54" y="174"/>
                  </a:lnTo>
                  <a:lnTo>
                    <a:pt x="81" y="147"/>
                  </a:lnTo>
                  <a:lnTo>
                    <a:pt x="113" y="114"/>
                  </a:lnTo>
                  <a:lnTo>
                    <a:pt x="141" y="81"/>
                  </a:lnTo>
                  <a:lnTo>
                    <a:pt x="184" y="77"/>
                  </a:lnTo>
                  <a:lnTo>
                    <a:pt x="221" y="81"/>
                  </a:lnTo>
                  <a:lnTo>
                    <a:pt x="265" y="87"/>
                  </a:lnTo>
                  <a:lnTo>
                    <a:pt x="303" y="99"/>
                  </a:lnTo>
                  <a:lnTo>
                    <a:pt x="336" y="114"/>
                  </a:lnTo>
                  <a:lnTo>
                    <a:pt x="315" y="337"/>
                  </a:lnTo>
                  <a:lnTo>
                    <a:pt x="309" y="348"/>
                  </a:lnTo>
                  <a:lnTo>
                    <a:pt x="298" y="359"/>
                  </a:lnTo>
                  <a:lnTo>
                    <a:pt x="288" y="371"/>
                  </a:lnTo>
                  <a:lnTo>
                    <a:pt x="275" y="376"/>
                  </a:lnTo>
                  <a:lnTo>
                    <a:pt x="248" y="371"/>
                  </a:lnTo>
                  <a:lnTo>
                    <a:pt x="221" y="365"/>
                  </a:lnTo>
                  <a:lnTo>
                    <a:pt x="199" y="354"/>
                  </a:lnTo>
                  <a:lnTo>
                    <a:pt x="184" y="332"/>
                  </a:lnTo>
                  <a:lnTo>
                    <a:pt x="184" y="315"/>
                  </a:lnTo>
                  <a:lnTo>
                    <a:pt x="184" y="294"/>
                  </a:lnTo>
                  <a:lnTo>
                    <a:pt x="178" y="278"/>
                  </a:lnTo>
                  <a:lnTo>
                    <a:pt x="168" y="267"/>
                  </a:lnTo>
                  <a:lnTo>
                    <a:pt x="162" y="267"/>
                  </a:lnTo>
                  <a:lnTo>
                    <a:pt x="157" y="267"/>
                  </a:lnTo>
                  <a:lnTo>
                    <a:pt x="151" y="267"/>
                  </a:lnTo>
                  <a:lnTo>
                    <a:pt x="146" y="272"/>
                  </a:lnTo>
                  <a:lnTo>
                    <a:pt x="118" y="485"/>
                  </a:lnTo>
                  <a:lnTo>
                    <a:pt x="135" y="485"/>
                  </a:lnTo>
                  <a:lnTo>
                    <a:pt x="146" y="475"/>
                  </a:lnTo>
                  <a:lnTo>
                    <a:pt x="157" y="457"/>
                  </a:lnTo>
                  <a:lnTo>
                    <a:pt x="168" y="441"/>
                  </a:lnTo>
                  <a:lnTo>
                    <a:pt x="174" y="435"/>
                  </a:lnTo>
                  <a:lnTo>
                    <a:pt x="184" y="429"/>
                  </a:lnTo>
                  <a:lnTo>
                    <a:pt x="189" y="429"/>
                  </a:lnTo>
                  <a:lnTo>
                    <a:pt x="199" y="429"/>
                  </a:lnTo>
                  <a:lnTo>
                    <a:pt x="221" y="435"/>
                  </a:lnTo>
                  <a:lnTo>
                    <a:pt x="244" y="435"/>
                  </a:lnTo>
                  <a:lnTo>
                    <a:pt x="265" y="446"/>
                  </a:lnTo>
                  <a:lnTo>
                    <a:pt x="275" y="463"/>
                  </a:lnTo>
                  <a:lnTo>
                    <a:pt x="281" y="469"/>
                  </a:lnTo>
                  <a:lnTo>
                    <a:pt x="288" y="475"/>
                  </a:lnTo>
                  <a:lnTo>
                    <a:pt x="244" y="675"/>
                  </a:lnTo>
                  <a:lnTo>
                    <a:pt x="211" y="697"/>
                  </a:lnTo>
                  <a:lnTo>
                    <a:pt x="174" y="697"/>
                  </a:lnTo>
                  <a:lnTo>
                    <a:pt x="128" y="685"/>
                  </a:lnTo>
                  <a:lnTo>
                    <a:pt x="85" y="675"/>
                  </a:lnTo>
                  <a:lnTo>
                    <a:pt x="27" y="561"/>
                  </a:lnTo>
                  <a:lnTo>
                    <a:pt x="27" y="555"/>
                  </a:lnTo>
                  <a:lnTo>
                    <a:pt x="21" y="555"/>
                  </a:lnTo>
                  <a:lnTo>
                    <a:pt x="15" y="555"/>
                  </a:lnTo>
                  <a:lnTo>
                    <a:pt x="11" y="561"/>
                  </a:lnTo>
                  <a:lnTo>
                    <a:pt x="0" y="713"/>
                  </a:lnTo>
                  <a:lnTo>
                    <a:pt x="401" y="795"/>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59" name="Freeform 35"/>
            <p:cNvSpPr>
              <a:spLocks noEditPoints="1"/>
            </p:cNvSpPr>
            <p:nvPr userDrawn="1"/>
          </p:nvSpPr>
          <p:spPr bwMode="auto">
            <a:xfrm>
              <a:off x="1336" y="3477"/>
              <a:ext cx="34" cy="40"/>
            </a:xfrm>
            <a:custGeom>
              <a:avLst/>
              <a:gdLst/>
              <a:ahLst/>
              <a:cxnLst>
                <a:cxn ang="0">
                  <a:pos x="472" y="789"/>
                </a:cxn>
                <a:cxn ang="0">
                  <a:pos x="484" y="789"/>
                </a:cxn>
                <a:cxn ang="0">
                  <a:pos x="499" y="778"/>
                </a:cxn>
                <a:cxn ang="0">
                  <a:pos x="488" y="762"/>
                </a:cxn>
                <a:cxn ang="0">
                  <a:pos x="467" y="751"/>
                </a:cxn>
                <a:cxn ang="0">
                  <a:pos x="451" y="741"/>
                </a:cxn>
                <a:cxn ang="0">
                  <a:pos x="451" y="588"/>
                </a:cxn>
                <a:cxn ang="0">
                  <a:pos x="521" y="277"/>
                </a:cxn>
                <a:cxn ang="0">
                  <a:pos x="569" y="120"/>
                </a:cxn>
                <a:cxn ang="0">
                  <a:pos x="580" y="110"/>
                </a:cxn>
                <a:cxn ang="0">
                  <a:pos x="603" y="98"/>
                </a:cxn>
                <a:cxn ang="0">
                  <a:pos x="646" y="98"/>
                </a:cxn>
                <a:cxn ang="0">
                  <a:pos x="662" y="82"/>
                </a:cxn>
                <a:cxn ang="0">
                  <a:pos x="353" y="0"/>
                </a:cxn>
                <a:cxn ang="0">
                  <a:pos x="342" y="11"/>
                </a:cxn>
                <a:cxn ang="0">
                  <a:pos x="374" y="43"/>
                </a:cxn>
                <a:cxn ang="0">
                  <a:pos x="417" y="64"/>
                </a:cxn>
                <a:cxn ang="0">
                  <a:pos x="423" y="174"/>
                </a:cxn>
                <a:cxn ang="0">
                  <a:pos x="385" y="289"/>
                </a:cxn>
                <a:cxn ang="0">
                  <a:pos x="300" y="295"/>
                </a:cxn>
                <a:cxn ang="0">
                  <a:pos x="211" y="295"/>
                </a:cxn>
                <a:cxn ang="0">
                  <a:pos x="124" y="310"/>
                </a:cxn>
                <a:cxn ang="0">
                  <a:pos x="54" y="365"/>
                </a:cxn>
                <a:cxn ang="0">
                  <a:pos x="11" y="479"/>
                </a:cxn>
                <a:cxn ang="0">
                  <a:pos x="11" y="594"/>
                </a:cxn>
                <a:cxn ang="0">
                  <a:pos x="39" y="637"/>
                </a:cxn>
                <a:cxn ang="0">
                  <a:pos x="76" y="670"/>
                </a:cxn>
                <a:cxn ang="0">
                  <a:pos x="119" y="696"/>
                </a:cxn>
                <a:cxn ang="0">
                  <a:pos x="174" y="714"/>
                </a:cxn>
                <a:cxn ang="0">
                  <a:pos x="250" y="729"/>
                </a:cxn>
                <a:cxn ang="0">
                  <a:pos x="325" y="751"/>
                </a:cxn>
                <a:cxn ang="0">
                  <a:pos x="395" y="767"/>
                </a:cxn>
                <a:cxn ang="0">
                  <a:pos x="467" y="789"/>
                </a:cxn>
                <a:cxn ang="0">
                  <a:pos x="244" y="674"/>
                </a:cxn>
                <a:cxn ang="0">
                  <a:pos x="271" y="674"/>
                </a:cxn>
                <a:cxn ang="0">
                  <a:pos x="310" y="588"/>
                </a:cxn>
                <a:cxn ang="0">
                  <a:pos x="353" y="436"/>
                </a:cxn>
                <a:cxn ang="0">
                  <a:pos x="310" y="353"/>
                </a:cxn>
                <a:cxn ang="0">
                  <a:pos x="233" y="359"/>
                </a:cxn>
                <a:cxn ang="0">
                  <a:pos x="174" y="425"/>
                </a:cxn>
                <a:cxn ang="0">
                  <a:pos x="147" y="533"/>
                </a:cxn>
                <a:cxn ang="0">
                  <a:pos x="153" y="594"/>
                </a:cxn>
                <a:cxn ang="0">
                  <a:pos x="158" y="615"/>
                </a:cxn>
                <a:cxn ang="0">
                  <a:pos x="174" y="637"/>
                </a:cxn>
                <a:cxn ang="0">
                  <a:pos x="207" y="664"/>
                </a:cxn>
              </a:cxnLst>
              <a:rect l="0" t="0" r="r" b="b"/>
              <a:pathLst>
                <a:path w="662" h="789">
                  <a:moveTo>
                    <a:pt x="467" y="789"/>
                  </a:moveTo>
                  <a:lnTo>
                    <a:pt x="472" y="789"/>
                  </a:lnTo>
                  <a:lnTo>
                    <a:pt x="478" y="789"/>
                  </a:lnTo>
                  <a:lnTo>
                    <a:pt x="484" y="789"/>
                  </a:lnTo>
                  <a:lnTo>
                    <a:pt x="488" y="789"/>
                  </a:lnTo>
                  <a:lnTo>
                    <a:pt x="499" y="778"/>
                  </a:lnTo>
                  <a:lnTo>
                    <a:pt x="494" y="772"/>
                  </a:lnTo>
                  <a:lnTo>
                    <a:pt x="488" y="762"/>
                  </a:lnTo>
                  <a:lnTo>
                    <a:pt x="484" y="757"/>
                  </a:lnTo>
                  <a:lnTo>
                    <a:pt x="467" y="751"/>
                  </a:lnTo>
                  <a:lnTo>
                    <a:pt x="456" y="745"/>
                  </a:lnTo>
                  <a:lnTo>
                    <a:pt x="451" y="741"/>
                  </a:lnTo>
                  <a:lnTo>
                    <a:pt x="445" y="735"/>
                  </a:lnTo>
                  <a:lnTo>
                    <a:pt x="451" y="588"/>
                  </a:lnTo>
                  <a:lnTo>
                    <a:pt x="484" y="436"/>
                  </a:lnTo>
                  <a:lnTo>
                    <a:pt x="521" y="277"/>
                  </a:lnTo>
                  <a:lnTo>
                    <a:pt x="558" y="125"/>
                  </a:lnTo>
                  <a:lnTo>
                    <a:pt x="569" y="120"/>
                  </a:lnTo>
                  <a:lnTo>
                    <a:pt x="575" y="114"/>
                  </a:lnTo>
                  <a:lnTo>
                    <a:pt x="580" y="110"/>
                  </a:lnTo>
                  <a:lnTo>
                    <a:pt x="585" y="104"/>
                  </a:lnTo>
                  <a:lnTo>
                    <a:pt x="603" y="98"/>
                  </a:lnTo>
                  <a:lnTo>
                    <a:pt x="625" y="98"/>
                  </a:lnTo>
                  <a:lnTo>
                    <a:pt x="646" y="98"/>
                  </a:lnTo>
                  <a:lnTo>
                    <a:pt x="662" y="87"/>
                  </a:lnTo>
                  <a:lnTo>
                    <a:pt x="662" y="82"/>
                  </a:lnTo>
                  <a:lnTo>
                    <a:pt x="656" y="82"/>
                  </a:lnTo>
                  <a:lnTo>
                    <a:pt x="353" y="0"/>
                  </a:lnTo>
                  <a:lnTo>
                    <a:pt x="347" y="6"/>
                  </a:lnTo>
                  <a:lnTo>
                    <a:pt x="342" y="11"/>
                  </a:lnTo>
                  <a:lnTo>
                    <a:pt x="353" y="33"/>
                  </a:lnTo>
                  <a:lnTo>
                    <a:pt x="374" y="43"/>
                  </a:lnTo>
                  <a:lnTo>
                    <a:pt x="395" y="54"/>
                  </a:lnTo>
                  <a:lnTo>
                    <a:pt x="417" y="64"/>
                  </a:lnTo>
                  <a:lnTo>
                    <a:pt x="428" y="114"/>
                  </a:lnTo>
                  <a:lnTo>
                    <a:pt x="423" y="174"/>
                  </a:lnTo>
                  <a:lnTo>
                    <a:pt x="407" y="234"/>
                  </a:lnTo>
                  <a:lnTo>
                    <a:pt x="385" y="289"/>
                  </a:lnTo>
                  <a:lnTo>
                    <a:pt x="342" y="295"/>
                  </a:lnTo>
                  <a:lnTo>
                    <a:pt x="300" y="295"/>
                  </a:lnTo>
                  <a:lnTo>
                    <a:pt x="254" y="295"/>
                  </a:lnTo>
                  <a:lnTo>
                    <a:pt x="211" y="295"/>
                  </a:lnTo>
                  <a:lnTo>
                    <a:pt x="163" y="299"/>
                  </a:lnTo>
                  <a:lnTo>
                    <a:pt x="124" y="310"/>
                  </a:lnTo>
                  <a:lnTo>
                    <a:pt x="87" y="332"/>
                  </a:lnTo>
                  <a:lnTo>
                    <a:pt x="54" y="365"/>
                  </a:lnTo>
                  <a:lnTo>
                    <a:pt x="27" y="419"/>
                  </a:lnTo>
                  <a:lnTo>
                    <a:pt x="11" y="479"/>
                  </a:lnTo>
                  <a:lnTo>
                    <a:pt x="0" y="539"/>
                  </a:lnTo>
                  <a:lnTo>
                    <a:pt x="11" y="594"/>
                  </a:lnTo>
                  <a:lnTo>
                    <a:pt x="21" y="621"/>
                  </a:lnTo>
                  <a:lnTo>
                    <a:pt x="39" y="637"/>
                  </a:lnTo>
                  <a:lnTo>
                    <a:pt x="54" y="658"/>
                  </a:lnTo>
                  <a:lnTo>
                    <a:pt x="76" y="670"/>
                  </a:lnTo>
                  <a:lnTo>
                    <a:pt x="97" y="686"/>
                  </a:lnTo>
                  <a:lnTo>
                    <a:pt x="119" y="696"/>
                  </a:lnTo>
                  <a:lnTo>
                    <a:pt x="147" y="702"/>
                  </a:lnTo>
                  <a:lnTo>
                    <a:pt x="174" y="714"/>
                  </a:lnTo>
                  <a:lnTo>
                    <a:pt x="211" y="724"/>
                  </a:lnTo>
                  <a:lnTo>
                    <a:pt x="250" y="729"/>
                  </a:lnTo>
                  <a:lnTo>
                    <a:pt x="287" y="741"/>
                  </a:lnTo>
                  <a:lnTo>
                    <a:pt x="325" y="751"/>
                  </a:lnTo>
                  <a:lnTo>
                    <a:pt x="358" y="757"/>
                  </a:lnTo>
                  <a:lnTo>
                    <a:pt x="395" y="767"/>
                  </a:lnTo>
                  <a:lnTo>
                    <a:pt x="434" y="778"/>
                  </a:lnTo>
                  <a:lnTo>
                    <a:pt x="467" y="789"/>
                  </a:lnTo>
                  <a:close/>
                  <a:moveTo>
                    <a:pt x="228" y="674"/>
                  </a:moveTo>
                  <a:lnTo>
                    <a:pt x="244" y="674"/>
                  </a:lnTo>
                  <a:lnTo>
                    <a:pt x="260" y="674"/>
                  </a:lnTo>
                  <a:lnTo>
                    <a:pt x="271" y="674"/>
                  </a:lnTo>
                  <a:lnTo>
                    <a:pt x="287" y="664"/>
                  </a:lnTo>
                  <a:lnTo>
                    <a:pt x="310" y="588"/>
                  </a:lnTo>
                  <a:lnTo>
                    <a:pt x="337" y="511"/>
                  </a:lnTo>
                  <a:lnTo>
                    <a:pt x="353" y="436"/>
                  </a:lnTo>
                  <a:lnTo>
                    <a:pt x="342" y="359"/>
                  </a:lnTo>
                  <a:lnTo>
                    <a:pt x="310" y="353"/>
                  </a:lnTo>
                  <a:lnTo>
                    <a:pt x="271" y="353"/>
                  </a:lnTo>
                  <a:lnTo>
                    <a:pt x="233" y="359"/>
                  </a:lnTo>
                  <a:lnTo>
                    <a:pt x="207" y="382"/>
                  </a:lnTo>
                  <a:lnTo>
                    <a:pt x="174" y="425"/>
                  </a:lnTo>
                  <a:lnTo>
                    <a:pt x="158" y="479"/>
                  </a:lnTo>
                  <a:lnTo>
                    <a:pt x="147" y="533"/>
                  </a:lnTo>
                  <a:lnTo>
                    <a:pt x="141" y="582"/>
                  </a:lnTo>
                  <a:lnTo>
                    <a:pt x="153" y="594"/>
                  </a:lnTo>
                  <a:lnTo>
                    <a:pt x="158" y="604"/>
                  </a:lnTo>
                  <a:lnTo>
                    <a:pt x="158" y="615"/>
                  </a:lnTo>
                  <a:lnTo>
                    <a:pt x="158" y="625"/>
                  </a:lnTo>
                  <a:lnTo>
                    <a:pt x="174" y="637"/>
                  </a:lnTo>
                  <a:lnTo>
                    <a:pt x="190" y="653"/>
                  </a:lnTo>
                  <a:lnTo>
                    <a:pt x="207" y="664"/>
                  </a:lnTo>
                  <a:lnTo>
                    <a:pt x="228" y="674"/>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60" name="Freeform 36"/>
            <p:cNvSpPr>
              <a:spLocks noEditPoints="1"/>
            </p:cNvSpPr>
            <p:nvPr userDrawn="1"/>
          </p:nvSpPr>
          <p:spPr bwMode="auto">
            <a:xfrm>
              <a:off x="1308" y="3461"/>
              <a:ext cx="37" cy="42"/>
            </a:xfrm>
            <a:custGeom>
              <a:avLst/>
              <a:gdLst/>
              <a:ahLst/>
              <a:cxnLst>
                <a:cxn ang="0">
                  <a:pos x="184" y="832"/>
                </a:cxn>
                <a:cxn ang="0">
                  <a:pos x="298" y="696"/>
                </a:cxn>
                <a:cxn ang="0">
                  <a:pos x="412" y="555"/>
                </a:cxn>
                <a:cxn ang="0">
                  <a:pos x="530" y="413"/>
                </a:cxn>
                <a:cxn ang="0">
                  <a:pos x="667" y="293"/>
                </a:cxn>
                <a:cxn ang="0">
                  <a:pos x="704" y="293"/>
                </a:cxn>
                <a:cxn ang="0">
                  <a:pos x="738" y="288"/>
                </a:cxn>
                <a:cxn ang="0">
                  <a:pos x="743" y="283"/>
                </a:cxn>
                <a:cxn ang="0">
                  <a:pos x="721" y="261"/>
                </a:cxn>
                <a:cxn ang="0">
                  <a:pos x="656" y="234"/>
                </a:cxn>
                <a:cxn ang="0">
                  <a:pos x="580" y="213"/>
                </a:cxn>
                <a:cxn ang="0">
                  <a:pos x="509" y="197"/>
                </a:cxn>
                <a:cxn ang="0">
                  <a:pos x="472" y="197"/>
                </a:cxn>
                <a:cxn ang="0">
                  <a:pos x="477" y="218"/>
                </a:cxn>
                <a:cxn ang="0">
                  <a:pos x="520" y="244"/>
                </a:cxn>
                <a:cxn ang="0">
                  <a:pos x="515" y="305"/>
                </a:cxn>
                <a:cxn ang="0">
                  <a:pos x="460" y="375"/>
                </a:cxn>
                <a:cxn ang="0">
                  <a:pos x="395" y="403"/>
                </a:cxn>
                <a:cxn ang="0">
                  <a:pos x="342" y="385"/>
                </a:cxn>
                <a:cxn ang="0">
                  <a:pos x="288" y="370"/>
                </a:cxn>
                <a:cxn ang="0">
                  <a:pos x="244" y="342"/>
                </a:cxn>
                <a:cxn ang="0">
                  <a:pos x="217" y="321"/>
                </a:cxn>
                <a:cxn ang="0">
                  <a:pos x="211" y="311"/>
                </a:cxn>
                <a:cxn ang="0">
                  <a:pos x="238" y="152"/>
                </a:cxn>
                <a:cxn ang="0">
                  <a:pos x="288" y="152"/>
                </a:cxn>
                <a:cxn ang="0">
                  <a:pos x="315" y="142"/>
                </a:cxn>
                <a:cxn ang="0">
                  <a:pos x="315" y="130"/>
                </a:cxn>
                <a:cxn ang="0">
                  <a:pos x="17" y="0"/>
                </a:cxn>
                <a:cxn ang="0">
                  <a:pos x="11" y="6"/>
                </a:cxn>
                <a:cxn ang="0">
                  <a:pos x="0" y="10"/>
                </a:cxn>
                <a:cxn ang="0">
                  <a:pos x="0" y="22"/>
                </a:cxn>
                <a:cxn ang="0">
                  <a:pos x="81" y="234"/>
                </a:cxn>
                <a:cxn ang="0">
                  <a:pos x="81" y="489"/>
                </a:cxn>
                <a:cxn ang="0">
                  <a:pos x="81" y="637"/>
                </a:cxn>
                <a:cxn ang="0">
                  <a:pos x="81" y="783"/>
                </a:cxn>
                <a:cxn ang="0">
                  <a:pos x="108" y="828"/>
                </a:cxn>
                <a:cxn ang="0">
                  <a:pos x="152" y="838"/>
                </a:cxn>
                <a:cxn ang="0">
                  <a:pos x="259" y="610"/>
                </a:cxn>
                <a:cxn ang="0">
                  <a:pos x="331" y="527"/>
                </a:cxn>
                <a:cxn ang="0">
                  <a:pos x="232" y="435"/>
                </a:cxn>
                <a:cxn ang="0">
                  <a:pos x="211" y="517"/>
                </a:cxn>
                <a:cxn ang="0">
                  <a:pos x="211" y="620"/>
                </a:cxn>
                <a:cxn ang="0">
                  <a:pos x="217" y="637"/>
                </a:cxn>
                <a:cxn ang="0">
                  <a:pos x="222" y="647"/>
                </a:cxn>
              </a:cxnLst>
              <a:rect l="0" t="0" r="r" b="b"/>
              <a:pathLst>
                <a:path w="748" h="838">
                  <a:moveTo>
                    <a:pt x="152" y="838"/>
                  </a:moveTo>
                  <a:lnTo>
                    <a:pt x="184" y="832"/>
                  </a:lnTo>
                  <a:lnTo>
                    <a:pt x="238" y="767"/>
                  </a:lnTo>
                  <a:lnTo>
                    <a:pt x="298" y="696"/>
                  </a:lnTo>
                  <a:lnTo>
                    <a:pt x="352" y="626"/>
                  </a:lnTo>
                  <a:lnTo>
                    <a:pt x="412" y="555"/>
                  </a:lnTo>
                  <a:lnTo>
                    <a:pt x="472" y="484"/>
                  </a:lnTo>
                  <a:lnTo>
                    <a:pt x="530" y="413"/>
                  </a:lnTo>
                  <a:lnTo>
                    <a:pt x="597" y="348"/>
                  </a:lnTo>
                  <a:lnTo>
                    <a:pt x="667" y="293"/>
                  </a:lnTo>
                  <a:lnTo>
                    <a:pt x="683" y="293"/>
                  </a:lnTo>
                  <a:lnTo>
                    <a:pt x="704" y="293"/>
                  </a:lnTo>
                  <a:lnTo>
                    <a:pt x="721" y="293"/>
                  </a:lnTo>
                  <a:lnTo>
                    <a:pt x="738" y="288"/>
                  </a:lnTo>
                  <a:lnTo>
                    <a:pt x="743" y="288"/>
                  </a:lnTo>
                  <a:lnTo>
                    <a:pt x="743" y="283"/>
                  </a:lnTo>
                  <a:lnTo>
                    <a:pt x="748" y="277"/>
                  </a:lnTo>
                  <a:lnTo>
                    <a:pt x="721" y="261"/>
                  </a:lnTo>
                  <a:lnTo>
                    <a:pt x="689" y="250"/>
                  </a:lnTo>
                  <a:lnTo>
                    <a:pt x="656" y="234"/>
                  </a:lnTo>
                  <a:lnTo>
                    <a:pt x="619" y="223"/>
                  </a:lnTo>
                  <a:lnTo>
                    <a:pt x="580" y="213"/>
                  </a:lnTo>
                  <a:lnTo>
                    <a:pt x="548" y="207"/>
                  </a:lnTo>
                  <a:lnTo>
                    <a:pt x="509" y="197"/>
                  </a:lnTo>
                  <a:lnTo>
                    <a:pt x="477" y="190"/>
                  </a:lnTo>
                  <a:lnTo>
                    <a:pt x="472" y="197"/>
                  </a:lnTo>
                  <a:lnTo>
                    <a:pt x="466" y="201"/>
                  </a:lnTo>
                  <a:lnTo>
                    <a:pt x="477" y="218"/>
                  </a:lnTo>
                  <a:lnTo>
                    <a:pt x="499" y="228"/>
                  </a:lnTo>
                  <a:lnTo>
                    <a:pt x="520" y="244"/>
                  </a:lnTo>
                  <a:lnTo>
                    <a:pt x="530" y="266"/>
                  </a:lnTo>
                  <a:lnTo>
                    <a:pt x="515" y="305"/>
                  </a:lnTo>
                  <a:lnTo>
                    <a:pt x="493" y="342"/>
                  </a:lnTo>
                  <a:lnTo>
                    <a:pt x="460" y="375"/>
                  </a:lnTo>
                  <a:lnTo>
                    <a:pt x="429" y="403"/>
                  </a:lnTo>
                  <a:lnTo>
                    <a:pt x="395" y="403"/>
                  </a:lnTo>
                  <a:lnTo>
                    <a:pt x="368" y="398"/>
                  </a:lnTo>
                  <a:lnTo>
                    <a:pt x="342" y="385"/>
                  </a:lnTo>
                  <a:lnTo>
                    <a:pt x="315" y="381"/>
                  </a:lnTo>
                  <a:lnTo>
                    <a:pt x="288" y="370"/>
                  </a:lnTo>
                  <a:lnTo>
                    <a:pt x="265" y="354"/>
                  </a:lnTo>
                  <a:lnTo>
                    <a:pt x="244" y="342"/>
                  </a:lnTo>
                  <a:lnTo>
                    <a:pt x="222" y="327"/>
                  </a:lnTo>
                  <a:lnTo>
                    <a:pt x="217" y="321"/>
                  </a:lnTo>
                  <a:lnTo>
                    <a:pt x="211" y="315"/>
                  </a:lnTo>
                  <a:lnTo>
                    <a:pt x="211" y="311"/>
                  </a:lnTo>
                  <a:lnTo>
                    <a:pt x="222" y="157"/>
                  </a:lnTo>
                  <a:lnTo>
                    <a:pt x="238" y="152"/>
                  </a:lnTo>
                  <a:lnTo>
                    <a:pt x="259" y="152"/>
                  </a:lnTo>
                  <a:lnTo>
                    <a:pt x="288" y="152"/>
                  </a:lnTo>
                  <a:lnTo>
                    <a:pt x="309" y="147"/>
                  </a:lnTo>
                  <a:lnTo>
                    <a:pt x="315" y="142"/>
                  </a:lnTo>
                  <a:lnTo>
                    <a:pt x="315" y="136"/>
                  </a:lnTo>
                  <a:lnTo>
                    <a:pt x="315" y="130"/>
                  </a:lnTo>
                  <a:lnTo>
                    <a:pt x="309" y="120"/>
                  </a:lnTo>
                  <a:lnTo>
                    <a:pt x="17" y="0"/>
                  </a:lnTo>
                  <a:lnTo>
                    <a:pt x="11" y="0"/>
                  </a:lnTo>
                  <a:lnTo>
                    <a:pt x="11" y="6"/>
                  </a:lnTo>
                  <a:lnTo>
                    <a:pt x="5" y="6"/>
                  </a:lnTo>
                  <a:lnTo>
                    <a:pt x="0" y="10"/>
                  </a:lnTo>
                  <a:lnTo>
                    <a:pt x="0" y="16"/>
                  </a:lnTo>
                  <a:lnTo>
                    <a:pt x="0" y="22"/>
                  </a:lnTo>
                  <a:lnTo>
                    <a:pt x="64" y="114"/>
                  </a:lnTo>
                  <a:lnTo>
                    <a:pt x="81" y="234"/>
                  </a:lnTo>
                  <a:lnTo>
                    <a:pt x="75" y="364"/>
                  </a:lnTo>
                  <a:lnTo>
                    <a:pt x="81" y="489"/>
                  </a:lnTo>
                  <a:lnTo>
                    <a:pt x="81" y="566"/>
                  </a:lnTo>
                  <a:lnTo>
                    <a:pt x="81" y="637"/>
                  </a:lnTo>
                  <a:lnTo>
                    <a:pt x="81" y="713"/>
                  </a:lnTo>
                  <a:lnTo>
                    <a:pt x="81" y="783"/>
                  </a:lnTo>
                  <a:lnTo>
                    <a:pt x="87" y="811"/>
                  </a:lnTo>
                  <a:lnTo>
                    <a:pt x="108" y="828"/>
                  </a:lnTo>
                  <a:lnTo>
                    <a:pt x="131" y="832"/>
                  </a:lnTo>
                  <a:lnTo>
                    <a:pt x="152" y="838"/>
                  </a:lnTo>
                  <a:close/>
                  <a:moveTo>
                    <a:pt x="222" y="647"/>
                  </a:moveTo>
                  <a:lnTo>
                    <a:pt x="259" y="610"/>
                  </a:lnTo>
                  <a:lnTo>
                    <a:pt x="298" y="570"/>
                  </a:lnTo>
                  <a:lnTo>
                    <a:pt x="331" y="527"/>
                  </a:lnTo>
                  <a:lnTo>
                    <a:pt x="358" y="478"/>
                  </a:lnTo>
                  <a:lnTo>
                    <a:pt x="232" y="435"/>
                  </a:lnTo>
                  <a:lnTo>
                    <a:pt x="211" y="474"/>
                  </a:lnTo>
                  <a:lnTo>
                    <a:pt x="211" y="517"/>
                  </a:lnTo>
                  <a:lnTo>
                    <a:pt x="211" y="570"/>
                  </a:lnTo>
                  <a:lnTo>
                    <a:pt x="211" y="620"/>
                  </a:lnTo>
                  <a:lnTo>
                    <a:pt x="211" y="626"/>
                  </a:lnTo>
                  <a:lnTo>
                    <a:pt x="217" y="637"/>
                  </a:lnTo>
                  <a:lnTo>
                    <a:pt x="222" y="642"/>
                  </a:lnTo>
                  <a:lnTo>
                    <a:pt x="222" y="647"/>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61" name="Freeform 37"/>
            <p:cNvSpPr>
              <a:spLocks/>
            </p:cNvSpPr>
            <p:nvPr userDrawn="1"/>
          </p:nvSpPr>
          <p:spPr bwMode="auto">
            <a:xfrm>
              <a:off x="1506" y="2918"/>
              <a:ext cx="323" cy="582"/>
            </a:xfrm>
            <a:custGeom>
              <a:avLst/>
              <a:gdLst/>
              <a:ahLst/>
              <a:cxnLst>
                <a:cxn ang="0">
                  <a:pos x="2005" y="11561"/>
                </a:cxn>
                <a:cxn ang="0">
                  <a:pos x="2419" y="11371"/>
                </a:cxn>
                <a:cxn ang="0">
                  <a:pos x="2662" y="11180"/>
                </a:cxn>
                <a:cxn ang="0">
                  <a:pos x="2397" y="11164"/>
                </a:cxn>
                <a:cxn ang="0">
                  <a:pos x="1968" y="11072"/>
                </a:cxn>
                <a:cxn ang="0">
                  <a:pos x="1751" y="10821"/>
                </a:cxn>
                <a:cxn ang="0">
                  <a:pos x="1741" y="10261"/>
                </a:cxn>
                <a:cxn ang="0">
                  <a:pos x="2098" y="9896"/>
                </a:cxn>
                <a:cxn ang="0">
                  <a:pos x="2609" y="9624"/>
                </a:cxn>
                <a:cxn ang="0">
                  <a:pos x="3015" y="9232"/>
                </a:cxn>
                <a:cxn ang="0">
                  <a:pos x="2874" y="8650"/>
                </a:cxn>
                <a:cxn ang="0">
                  <a:pos x="2380" y="8541"/>
                </a:cxn>
                <a:cxn ang="0">
                  <a:pos x="1811" y="8541"/>
                </a:cxn>
                <a:cxn ang="0">
                  <a:pos x="1447" y="8340"/>
                </a:cxn>
                <a:cxn ang="0">
                  <a:pos x="1403" y="8045"/>
                </a:cxn>
                <a:cxn ang="0">
                  <a:pos x="1312" y="7816"/>
                </a:cxn>
                <a:cxn ang="0">
                  <a:pos x="1350" y="7675"/>
                </a:cxn>
                <a:cxn ang="0">
                  <a:pos x="1192" y="7588"/>
                </a:cxn>
                <a:cxn ang="0">
                  <a:pos x="1095" y="7250"/>
                </a:cxn>
                <a:cxn ang="0">
                  <a:pos x="817" y="7092"/>
                </a:cxn>
                <a:cxn ang="0">
                  <a:pos x="1099" y="6592"/>
                </a:cxn>
                <a:cxn ang="0">
                  <a:pos x="1143" y="5678"/>
                </a:cxn>
                <a:cxn ang="0">
                  <a:pos x="1610" y="4703"/>
                </a:cxn>
                <a:cxn ang="0">
                  <a:pos x="2283" y="4121"/>
                </a:cxn>
                <a:cxn ang="0">
                  <a:pos x="2993" y="3581"/>
                </a:cxn>
                <a:cxn ang="0">
                  <a:pos x="3721" y="3070"/>
                </a:cxn>
                <a:cxn ang="0">
                  <a:pos x="4442" y="2558"/>
                </a:cxn>
                <a:cxn ang="0">
                  <a:pos x="5152" y="2014"/>
                </a:cxn>
                <a:cxn ang="0">
                  <a:pos x="5738" y="1568"/>
                </a:cxn>
                <a:cxn ang="0">
                  <a:pos x="6281" y="1056"/>
                </a:cxn>
                <a:cxn ang="0">
                  <a:pos x="6411" y="403"/>
                </a:cxn>
                <a:cxn ang="0">
                  <a:pos x="6086" y="12"/>
                </a:cxn>
                <a:cxn ang="0">
                  <a:pos x="6032" y="159"/>
                </a:cxn>
                <a:cxn ang="0">
                  <a:pos x="5803" y="561"/>
                </a:cxn>
                <a:cxn ang="0">
                  <a:pos x="4919" y="1312"/>
                </a:cxn>
                <a:cxn ang="0">
                  <a:pos x="4035" y="1971"/>
                </a:cxn>
                <a:cxn ang="0">
                  <a:pos x="3297" y="2521"/>
                </a:cxn>
                <a:cxn ang="0">
                  <a:pos x="2868" y="2836"/>
                </a:cxn>
                <a:cxn ang="0">
                  <a:pos x="2440" y="3152"/>
                </a:cxn>
                <a:cxn ang="0">
                  <a:pos x="1560" y="3741"/>
                </a:cxn>
                <a:cxn ang="0">
                  <a:pos x="704" y="4742"/>
                </a:cxn>
                <a:cxn ang="0">
                  <a:pos x="341" y="6102"/>
                </a:cxn>
                <a:cxn ang="0">
                  <a:pos x="443" y="6488"/>
                </a:cxn>
                <a:cxn ang="0">
                  <a:pos x="135" y="6892"/>
                </a:cxn>
                <a:cxn ang="0">
                  <a:pos x="25" y="7273"/>
                </a:cxn>
                <a:cxn ang="0">
                  <a:pos x="199" y="7327"/>
                </a:cxn>
                <a:cxn ang="0">
                  <a:pos x="400" y="7349"/>
                </a:cxn>
                <a:cxn ang="0">
                  <a:pos x="400" y="7551"/>
                </a:cxn>
                <a:cxn ang="0">
                  <a:pos x="400" y="7773"/>
                </a:cxn>
                <a:cxn ang="0">
                  <a:pos x="509" y="7834"/>
                </a:cxn>
                <a:cxn ang="0">
                  <a:pos x="503" y="8035"/>
                </a:cxn>
                <a:cxn ang="0">
                  <a:pos x="644" y="8182"/>
                </a:cxn>
                <a:cxn ang="0">
                  <a:pos x="737" y="8699"/>
                </a:cxn>
                <a:cxn ang="0">
                  <a:pos x="1111" y="8786"/>
                </a:cxn>
                <a:cxn ang="0">
                  <a:pos x="1627" y="8802"/>
                </a:cxn>
                <a:cxn ang="0">
                  <a:pos x="2055" y="9020"/>
                </a:cxn>
                <a:cxn ang="0">
                  <a:pos x="2023" y="9618"/>
                </a:cxn>
                <a:cxn ang="0">
                  <a:pos x="1486" y="10027"/>
                </a:cxn>
                <a:cxn ang="0">
                  <a:pos x="992" y="10457"/>
                </a:cxn>
                <a:cxn ang="0">
                  <a:pos x="998" y="11284"/>
                </a:cxn>
                <a:cxn ang="0">
                  <a:pos x="1398" y="11605"/>
                </a:cxn>
              </a:cxnLst>
              <a:rect l="0" t="0" r="r" b="b"/>
              <a:pathLst>
                <a:path w="6455" h="11643">
                  <a:moveTo>
                    <a:pt x="1572" y="11643"/>
                  </a:moveTo>
                  <a:lnTo>
                    <a:pt x="1658" y="11638"/>
                  </a:lnTo>
                  <a:lnTo>
                    <a:pt x="1747" y="11626"/>
                  </a:lnTo>
                  <a:lnTo>
                    <a:pt x="1833" y="11611"/>
                  </a:lnTo>
                  <a:lnTo>
                    <a:pt x="1925" y="11589"/>
                  </a:lnTo>
                  <a:lnTo>
                    <a:pt x="2005" y="11561"/>
                  </a:lnTo>
                  <a:lnTo>
                    <a:pt x="2093" y="11534"/>
                  </a:lnTo>
                  <a:lnTo>
                    <a:pt x="2168" y="11502"/>
                  </a:lnTo>
                  <a:lnTo>
                    <a:pt x="2245" y="11463"/>
                  </a:lnTo>
                  <a:lnTo>
                    <a:pt x="2305" y="11431"/>
                  </a:lnTo>
                  <a:lnTo>
                    <a:pt x="2364" y="11404"/>
                  </a:lnTo>
                  <a:lnTo>
                    <a:pt x="2419" y="11371"/>
                  </a:lnTo>
                  <a:lnTo>
                    <a:pt x="2473" y="11339"/>
                  </a:lnTo>
                  <a:lnTo>
                    <a:pt x="2521" y="11306"/>
                  </a:lnTo>
                  <a:lnTo>
                    <a:pt x="2570" y="11273"/>
                  </a:lnTo>
                  <a:lnTo>
                    <a:pt x="2619" y="11235"/>
                  </a:lnTo>
                  <a:lnTo>
                    <a:pt x="2662" y="11192"/>
                  </a:lnTo>
                  <a:lnTo>
                    <a:pt x="2662" y="11180"/>
                  </a:lnTo>
                  <a:lnTo>
                    <a:pt x="2657" y="11164"/>
                  </a:lnTo>
                  <a:lnTo>
                    <a:pt x="2652" y="11153"/>
                  </a:lnTo>
                  <a:lnTo>
                    <a:pt x="2647" y="11142"/>
                  </a:lnTo>
                  <a:lnTo>
                    <a:pt x="2564" y="11148"/>
                  </a:lnTo>
                  <a:lnTo>
                    <a:pt x="2484" y="11158"/>
                  </a:lnTo>
                  <a:lnTo>
                    <a:pt x="2397" y="11164"/>
                  </a:lnTo>
                  <a:lnTo>
                    <a:pt x="2309" y="11170"/>
                  </a:lnTo>
                  <a:lnTo>
                    <a:pt x="2223" y="11170"/>
                  </a:lnTo>
                  <a:lnTo>
                    <a:pt x="2142" y="11153"/>
                  </a:lnTo>
                  <a:lnTo>
                    <a:pt x="2061" y="11131"/>
                  </a:lnTo>
                  <a:lnTo>
                    <a:pt x="1984" y="11088"/>
                  </a:lnTo>
                  <a:lnTo>
                    <a:pt x="1968" y="11072"/>
                  </a:lnTo>
                  <a:lnTo>
                    <a:pt x="1952" y="11066"/>
                  </a:lnTo>
                  <a:lnTo>
                    <a:pt x="1935" y="11055"/>
                  </a:lnTo>
                  <a:lnTo>
                    <a:pt x="1925" y="11049"/>
                  </a:lnTo>
                  <a:lnTo>
                    <a:pt x="1854" y="10985"/>
                  </a:lnTo>
                  <a:lnTo>
                    <a:pt x="1800" y="10908"/>
                  </a:lnTo>
                  <a:lnTo>
                    <a:pt x="1751" y="10821"/>
                  </a:lnTo>
                  <a:lnTo>
                    <a:pt x="1719" y="10729"/>
                  </a:lnTo>
                  <a:lnTo>
                    <a:pt x="1697" y="10636"/>
                  </a:lnTo>
                  <a:lnTo>
                    <a:pt x="1691" y="10538"/>
                  </a:lnTo>
                  <a:lnTo>
                    <a:pt x="1691" y="10440"/>
                  </a:lnTo>
                  <a:lnTo>
                    <a:pt x="1713" y="10342"/>
                  </a:lnTo>
                  <a:lnTo>
                    <a:pt x="1741" y="10261"/>
                  </a:lnTo>
                  <a:lnTo>
                    <a:pt x="1778" y="10196"/>
                  </a:lnTo>
                  <a:lnTo>
                    <a:pt x="1821" y="10135"/>
                  </a:lnTo>
                  <a:lnTo>
                    <a:pt x="1870" y="10076"/>
                  </a:lnTo>
                  <a:lnTo>
                    <a:pt x="1941" y="10010"/>
                  </a:lnTo>
                  <a:lnTo>
                    <a:pt x="2017" y="9951"/>
                  </a:lnTo>
                  <a:lnTo>
                    <a:pt x="2098" y="9896"/>
                  </a:lnTo>
                  <a:lnTo>
                    <a:pt x="2180" y="9846"/>
                  </a:lnTo>
                  <a:lnTo>
                    <a:pt x="2266" y="9803"/>
                  </a:lnTo>
                  <a:lnTo>
                    <a:pt x="2354" y="9760"/>
                  </a:lnTo>
                  <a:lnTo>
                    <a:pt x="2440" y="9716"/>
                  </a:lnTo>
                  <a:lnTo>
                    <a:pt x="2521" y="9673"/>
                  </a:lnTo>
                  <a:lnTo>
                    <a:pt x="2609" y="9624"/>
                  </a:lnTo>
                  <a:lnTo>
                    <a:pt x="2684" y="9575"/>
                  </a:lnTo>
                  <a:lnTo>
                    <a:pt x="2765" y="9520"/>
                  </a:lnTo>
                  <a:lnTo>
                    <a:pt x="2837" y="9461"/>
                  </a:lnTo>
                  <a:lnTo>
                    <a:pt x="2901" y="9396"/>
                  </a:lnTo>
                  <a:lnTo>
                    <a:pt x="2961" y="9319"/>
                  </a:lnTo>
                  <a:lnTo>
                    <a:pt x="3015" y="9232"/>
                  </a:lnTo>
                  <a:lnTo>
                    <a:pt x="3058" y="9139"/>
                  </a:lnTo>
                  <a:lnTo>
                    <a:pt x="3076" y="9014"/>
                  </a:lnTo>
                  <a:lnTo>
                    <a:pt x="3052" y="8888"/>
                  </a:lnTo>
                  <a:lnTo>
                    <a:pt x="3009" y="8780"/>
                  </a:lnTo>
                  <a:lnTo>
                    <a:pt x="2945" y="8693"/>
                  </a:lnTo>
                  <a:lnTo>
                    <a:pt x="2874" y="8650"/>
                  </a:lnTo>
                  <a:lnTo>
                    <a:pt x="2804" y="8617"/>
                  </a:lnTo>
                  <a:lnTo>
                    <a:pt x="2723" y="8589"/>
                  </a:lnTo>
                  <a:lnTo>
                    <a:pt x="2641" y="8568"/>
                  </a:lnTo>
                  <a:lnTo>
                    <a:pt x="2554" y="8558"/>
                  </a:lnTo>
                  <a:lnTo>
                    <a:pt x="2467" y="8546"/>
                  </a:lnTo>
                  <a:lnTo>
                    <a:pt x="2380" y="8541"/>
                  </a:lnTo>
                  <a:lnTo>
                    <a:pt x="2299" y="8536"/>
                  </a:lnTo>
                  <a:lnTo>
                    <a:pt x="2202" y="8541"/>
                  </a:lnTo>
                  <a:lnTo>
                    <a:pt x="2109" y="8546"/>
                  </a:lnTo>
                  <a:lnTo>
                    <a:pt x="2005" y="8546"/>
                  </a:lnTo>
                  <a:lnTo>
                    <a:pt x="1909" y="8546"/>
                  </a:lnTo>
                  <a:lnTo>
                    <a:pt x="1811" y="8541"/>
                  </a:lnTo>
                  <a:lnTo>
                    <a:pt x="1719" y="8524"/>
                  </a:lnTo>
                  <a:lnTo>
                    <a:pt x="1631" y="8491"/>
                  </a:lnTo>
                  <a:lnTo>
                    <a:pt x="1544" y="8442"/>
                  </a:lnTo>
                  <a:lnTo>
                    <a:pt x="1507" y="8416"/>
                  </a:lnTo>
                  <a:lnTo>
                    <a:pt x="1474" y="8383"/>
                  </a:lnTo>
                  <a:lnTo>
                    <a:pt x="1447" y="8340"/>
                  </a:lnTo>
                  <a:lnTo>
                    <a:pt x="1420" y="8296"/>
                  </a:lnTo>
                  <a:lnTo>
                    <a:pt x="1403" y="8253"/>
                  </a:lnTo>
                  <a:lnTo>
                    <a:pt x="1393" y="8203"/>
                  </a:lnTo>
                  <a:lnTo>
                    <a:pt x="1393" y="8149"/>
                  </a:lnTo>
                  <a:lnTo>
                    <a:pt x="1393" y="8099"/>
                  </a:lnTo>
                  <a:lnTo>
                    <a:pt x="1403" y="8045"/>
                  </a:lnTo>
                  <a:lnTo>
                    <a:pt x="1415" y="7985"/>
                  </a:lnTo>
                  <a:lnTo>
                    <a:pt x="1409" y="7937"/>
                  </a:lnTo>
                  <a:lnTo>
                    <a:pt x="1382" y="7893"/>
                  </a:lnTo>
                  <a:lnTo>
                    <a:pt x="1355" y="7877"/>
                  </a:lnTo>
                  <a:lnTo>
                    <a:pt x="1329" y="7850"/>
                  </a:lnTo>
                  <a:lnTo>
                    <a:pt x="1312" y="7816"/>
                  </a:lnTo>
                  <a:lnTo>
                    <a:pt x="1302" y="7779"/>
                  </a:lnTo>
                  <a:lnTo>
                    <a:pt x="1306" y="7746"/>
                  </a:lnTo>
                  <a:lnTo>
                    <a:pt x="1323" y="7723"/>
                  </a:lnTo>
                  <a:lnTo>
                    <a:pt x="1339" y="7702"/>
                  </a:lnTo>
                  <a:lnTo>
                    <a:pt x="1350" y="7681"/>
                  </a:lnTo>
                  <a:lnTo>
                    <a:pt x="1350" y="7675"/>
                  </a:lnTo>
                  <a:lnTo>
                    <a:pt x="1350" y="7671"/>
                  </a:lnTo>
                  <a:lnTo>
                    <a:pt x="1350" y="7665"/>
                  </a:lnTo>
                  <a:lnTo>
                    <a:pt x="1306" y="7653"/>
                  </a:lnTo>
                  <a:lnTo>
                    <a:pt x="1262" y="7643"/>
                  </a:lnTo>
                  <a:lnTo>
                    <a:pt x="1219" y="7621"/>
                  </a:lnTo>
                  <a:lnTo>
                    <a:pt x="1192" y="7588"/>
                  </a:lnTo>
                  <a:lnTo>
                    <a:pt x="1171" y="7517"/>
                  </a:lnTo>
                  <a:lnTo>
                    <a:pt x="1182" y="7447"/>
                  </a:lnTo>
                  <a:lnTo>
                    <a:pt x="1188" y="7381"/>
                  </a:lnTo>
                  <a:lnTo>
                    <a:pt x="1182" y="7310"/>
                  </a:lnTo>
                  <a:lnTo>
                    <a:pt x="1143" y="7273"/>
                  </a:lnTo>
                  <a:lnTo>
                    <a:pt x="1095" y="7250"/>
                  </a:lnTo>
                  <a:lnTo>
                    <a:pt x="1041" y="7235"/>
                  </a:lnTo>
                  <a:lnTo>
                    <a:pt x="981" y="7218"/>
                  </a:lnTo>
                  <a:lnTo>
                    <a:pt x="927" y="7202"/>
                  </a:lnTo>
                  <a:lnTo>
                    <a:pt x="878" y="7179"/>
                  </a:lnTo>
                  <a:lnTo>
                    <a:pt x="840" y="7142"/>
                  </a:lnTo>
                  <a:lnTo>
                    <a:pt x="817" y="7092"/>
                  </a:lnTo>
                  <a:lnTo>
                    <a:pt x="845" y="6994"/>
                  </a:lnTo>
                  <a:lnTo>
                    <a:pt x="884" y="6907"/>
                  </a:lnTo>
                  <a:lnTo>
                    <a:pt x="937" y="6827"/>
                  </a:lnTo>
                  <a:lnTo>
                    <a:pt x="992" y="6745"/>
                  </a:lnTo>
                  <a:lnTo>
                    <a:pt x="1047" y="6668"/>
                  </a:lnTo>
                  <a:lnTo>
                    <a:pt x="1099" y="6592"/>
                  </a:lnTo>
                  <a:lnTo>
                    <a:pt x="1155" y="6510"/>
                  </a:lnTo>
                  <a:lnTo>
                    <a:pt x="1198" y="6424"/>
                  </a:lnTo>
                  <a:lnTo>
                    <a:pt x="1133" y="6249"/>
                  </a:lnTo>
                  <a:lnTo>
                    <a:pt x="1105" y="6064"/>
                  </a:lnTo>
                  <a:lnTo>
                    <a:pt x="1111" y="5869"/>
                  </a:lnTo>
                  <a:lnTo>
                    <a:pt x="1143" y="5678"/>
                  </a:lnTo>
                  <a:lnTo>
                    <a:pt x="1192" y="5481"/>
                  </a:lnTo>
                  <a:lnTo>
                    <a:pt x="1258" y="5285"/>
                  </a:lnTo>
                  <a:lnTo>
                    <a:pt x="1329" y="5095"/>
                  </a:lnTo>
                  <a:lnTo>
                    <a:pt x="1393" y="4916"/>
                  </a:lnTo>
                  <a:lnTo>
                    <a:pt x="1502" y="4813"/>
                  </a:lnTo>
                  <a:lnTo>
                    <a:pt x="1610" y="4703"/>
                  </a:lnTo>
                  <a:lnTo>
                    <a:pt x="1719" y="4606"/>
                  </a:lnTo>
                  <a:lnTo>
                    <a:pt x="1827" y="4502"/>
                  </a:lnTo>
                  <a:lnTo>
                    <a:pt x="1941" y="4404"/>
                  </a:lnTo>
                  <a:lnTo>
                    <a:pt x="2055" y="4312"/>
                  </a:lnTo>
                  <a:lnTo>
                    <a:pt x="2168" y="4213"/>
                  </a:lnTo>
                  <a:lnTo>
                    <a:pt x="2283" y="4121"/>
                  </a:lnTo>
                  <a:lnTo>
                    <a:pt x="2402" y="4028"/>
                  </a:lnTo>
                  <a:lnTo>
                    <a:pt x="2517" y="3936"/>
                  </a:lnTo>
                  <a:lnTo>
                    <a:pt x="2635" y="3849"/>
                  </a:lnTo>
                  <a:lnTo>
                    <a:pt x="2754" y="3762"/>
                  </a:lnTo>
                  <a:lnTo>
                    <a:pt x="2874" y="3670"/>
                  </a:lnTo>
                  <a:lnTo>
                    <a:pt x="2993" y="3581"/>
                  </a:lnTo>
                  <a:lnTo>
                    <a:pt x="3113" y="3501"/>
                  </a:lnTo>
                  <a:lnTo>
                    <a:pt x="3233" y="3414"/>
                  </a:lnTo>
                  <a:lnTo>
                    <a:pt x="3356" y="3326"/>
                  </a:lnTo>
                  <a:lnTo>
                    <a:pt x="3476" y="3239"/>
                  </a:lnTo>
                  <a:lnTo>
                    <a:pt x="3595" y="3157"/>
                  </a:lnTo>
                  <a:lnTo>
                    <a:pt x="3721" y="3070"/>
                  </a:lnTo>
                  <a:lnTo>
                    <a:pt x="3841" y="2990"/>
                  </a:lnTo>
                  <a:lnTo>
                    <a:pt x="3959" y="2902"/>
                  </a:lnTo>
                  <a:lnTo>
                    <a:pt x="4083" y="2815"/>
                  </a:lnTo>
                  <a:lnTo>
                    <a:pt x="4203" y="2728"/>
                  </a:lnTo>
                  <a:lnTo>
                    <a:pt x="4323" y="2645"/>
                  </a:lnTo>
                  <a:lnTo>
                    <a:pt x="4442" y="2558"/>
                  </a:lnTo>
                  <a:lnTo>
                    <a:pt x="4561" y="2466"/>
                  </a:lnTo>
                  <a:lnTo>
                    <a:pt x="4681" y="2380"/>
                  </a:lnTo>
                  <a:lnTo>
                    <a:pt x="4801" y="2292"/>
                  </a:lnTo>
                  <a:lnTo>
                    <a:pt x="4919" y="2199"/>
                  </a:lnTo>
                  <a:lnTo>
                    <a:pt x="5039" y="2107"/>
                  </a:lnTo>
                  <a:lnTo>
                    <a:pt x="5152" y="2014"/>
                  </a:lnTo>
                  <a:lnTo>
                    <a:pt x="5240" y="1939"/>
                  </a:lnTo>
                  <a:lnTo>
                    <a:pt x="5333" y="1862"/>
                  </a:lnTo>
                  <a:lnTo>
                    <a:pt x="5430" y="1786"/>
                  </a:lnTo>
                  <a:lnTo>
                    <a:pt x="5532" y="1715"/>
                  </a:lnTo>
                  <a:lnTo>
                    <a:pt x="5636" y="1638"/>
                  </a:lnTo>
                  <a:lnTo>
                    <a:pt x="5738" y="1568"/>
                  </a:lnTo>
                  <a:lnTo>
                    <a:pt x="5842" y="1493"/>
                  </a:lnTo>
                  <a:lnTo>
                    <a:pt x="5944" y="1416"/>
                  </a:lnTo>
                  <a:lnTo>
                    <a:pt x="6036" y="1333"/>
                  </a:lnTo>
                  <a:lnTo>
                    <a:pt x="6130" y="1247"/>
                  </a:lnTo>
                  <a:lnTo>
                    <a:pt x="6210" y="1154"/>
                  </a:lnTo>
                  <a:lnTo>
                    <a:pt x="6281" y="1056"/>
                  </a:lnTo>
                  <a:lnTo>
                    <a:pt x="6346" y="953"/>
                  </a:lnTo>
                  <a:lnTo>
                    <a:pt x="6395" y="839"/>
                  </a:lnTo>
                  <a:lnTo>
                    <a:pt x="6432" y="719"/>
                  </a:lnTo>
                  <a:lnTo>
                    <a:pt x="6455" y="588"/>
                  </a:lnTo>
                  <a:lnTo>
                    <a:pt x="6438" y="491"/>
                  </a:lnTo>
                  <a:lnTo>
                    <a:pt x="6411" y="403"/>
                  </a:lnTo>
                  <a:lnTo>
                    <a:pt x="6374" y="322"/>
                  </a:lnTo>
                  <a:lnTo>
                    <a:pt x="6330" y="245"/>
                  </a:lnTo>
                  <a:lnTo>
                    <a:pt x="6275" y="181"/>
                  </a:lnTo>
                  <a:lnTo>
                    <a:pt x="6223" y="116"/>
                  </a:lnTo>
                  <a:lnTo>
                    <a:pt x="6156" y="61"/>
                  </a:lnTo>
                  <a:lnTo>
                    <a:pt x="6086" y="12"/>
                  </a:lnTo>
                  <a:lnTo>
                    <a:pt x="6081" y="6"/>
                  </a:lnTo>
                  <a:lnTo>
                    <a:pt x="6076" y="6"/>
                  </a:lnTo>
                  <a:lnTo>
                    <a:pt x="6070" y="0"/>
                  </a:lnTo>
                  <a:lnTo>
                    <a:pt x="6064" y="0"/>
                  </a:lnTo>
                  <a:lnTo>
                    <a:pt x="6053" y="83"/>
                  </a:lnTo>
                  <a:lnTo>
                    <a:pt x="6032" y="159"/>
                  </a:lnTo>
                  <a:lnTo>
                    <a:pt x="6010" y="234"/>
                  </a:lnTo>
                  <a:lnTo>
                    <a:pt x="5977" y="311"/>
                  </a:lnTo>
                  <a:lnTo>
                    <a:pt x="5944" y="382"/>
                  </a:lnTo>
                  <a:lnTo>
                    <a:pt x="5901" y="446"/>
                  </a:lnTo>
                  <a:lnTo>
                    <a:pt x="5852" y="507"/>
                  </a:lnTo>
                  <a:lnTo>
                    <a:pt x="5803" y="561"/>
                  </a:lnTo>
                  <a:lnTo>
                    <a:pt x="5658" y="698"/>
                  </a:lnTo>
                  <a:lnTo>
                    <a:pt x="5505" y="828"/>
                  </a:lnTo>
                  <a:lnTo>
                    <a:pt x="5360" y="953"/>
                  </a:lnTo>
                  <a:lnTo>
                    <a:pt x="5213" y="1078"/>
                  </a:lnTo>
                  <a:lnTo>
                    <a:pt x="5066" y="1198"/>
                  </a:lnTo>
                  <a:lnTo>
                    <a:pt x="4919" y="1312"/>
                  </a:lnTo>
                  <a:lnTo>
                    <a:pt x="4773" y="1426"/>
                  </a:lnTo>
                  <a:lnTo>
                    <a:pt x="4627" y="1536"/>
                  </a:lnTo>
                  <a:lnTo>
                    <a:pt x="4480" y="1644"/>
                  </a:lnTo>
                  <a:lnTo>
                    <a:pt x="4334" y="1754"/>
                  </a:lnTo>
                  <a:lnTo>
                    <a:pt x="4187" y="1862"/>
                  </a:lnTo>
                  <a:lnTo>
                    <a:pt x="4035" y="1971"/>
                  </a:lnTo>
                  <a:lnTo>
                    <a:pt x="3889" y="2081"/>
                  </a:lnTo>
                  <a:lnTo>
                    <a:pt x="3742" y="2189"/>
                  </a:lnTo>
                  <a:lnTo>
                    <a:pt x="3595" y="2298"/>
                  </a:lnTo>
                  <a:lnTo>
                    <a:pt x="3444" y="2412"/>
                  </a:lnTo>
                  <a:lnTo>
                    <a:pt x="3374" y="2466"/>
                  </a:lnTo>
                  <a:lnTo>
                    <a:pt x="3297" y="2521"/>
                  </a:lnTo>
                  <a:lnTo>
                    <a:pt x="3227" y="2574"/>
                  </a:lnTo>
                  <a:lnTo>
                    <a:pt x="3156" y="2630"/>
                  </a:lnTo>
                  <a:lnTo>
                    <a:pt x="3086" y="2679"/>
                  </a:lnTo>
                  <a:lnTo>
                    <a:pt x="3009" y="2734"/>
                  </a:lnTo>
                  <a:lnTo>
                    <a:pt x="2939" y="2788"/>
                  </a:lnTo>
                  <a:lnTo>
                    <a:pt x="2868" y="2836"/>
                  </a:lnTo>
                  <a:lnTo>
                    <a:pt x="2798" y="2892"/>
                  </a:lnTo>
                  <a:lnTo>
                    <a:pt x="2727" y="2940"/>
                  </a:lnTo>
                  <a:lnTo>
                    <a:pt x="2652" y="2994"/>
                  </a:lnTo>
                  <a:lnTo>
                    <a:pt x="2581" y="3043"/>
                  </a:lnTo>
                  <a:lnTo>
                    <a:pt x="2511" y="3098"/>
                  </a:lnTo>
                  <a:lnTo>
                    <a:pt x="2440" y="3152"/>
                  </a:lnTo>
                  <a:lnTo>
                    <a:pt x="2364" y="3202"/>
                  </a:lnTo>
                  <a:lnTo>
                    <a:pt x="2293" y="3255"/>
                  </a:lnTo>
                  <a:lnTo>
                    <a:pt x="2103" y="3365"/>
                  </a:lnTo>
                  <a:lnTo>
                    <a:pt x="1919" y="3479"/>
                  </a:lnTo>
                  <a:lnTo>
                    <a:pt x="1735" y="3604"/>
                  </a:lnTo>
                  <a:lnTo>
                    <a:pt x="1560" y="3741"/>
                  </a:lnTo>
                  <a:lnTo>
                    <a:pt x="1393" y="3882"/>
                  </a:lnTo>
                  <a:lnTo>
                    <a:pt x="1235" y="4034"/>
                  </a:lnTo>
                  <a:lnTo>
                    <a:pt x="1084" y="4198"/>
                  </a:lnTo>
                  <a:lnTo>
                    <a:pt x="948" y="4366"/>
                  </a:lnTo>
                  <a:lnTo>
                    <a:pt x="817" y="4551"/>
                  </a:lnTo>
                  <a:lnTo>
                    <a:pt x="704" y="4742"/>
                  </a:lnTo>
                  <a:lnTo>
                    <a:pt x="601" y="4943"/>
                  </a:lnTo>
                  <a:lnTo>
                    <a:pt x="513" y="5149"/>
                  </a:lnTo>
                  <a:lnTo>
                    <a:pt x="443" y="5373"/>
                  </a:lnTo>
                  <a:lnTo>
                    <a:pt x="390" y="5608"/>
                  </a:lnTo>
                  <a:lnTo>
                    <a:pt x="356" y="5846"/>
                  </a:lnTo>
                  <a:lnTo>
                    <a:pt x="341" y="6102"/>
                  </a:lnTo>
                  <a:lnTo>
                    <a:pt x="368" y="6168"/>
                  </a:lnTo>
                  <a:lnTo>
                    <a:pt x="400" y="6233"/>
                  </a:lnTo>
                  <a:lnTo>
                    <a:pt x="422" y="6298"/>
                  </a:lnTo>
                  <a:lnTo>
                    <a:pt x="443" y="6363"/>
                  </a:lnTo>
                  <a:lnTo>
                    <a:pt x="449" y="6430"/>
                  </a:lnTo>
                  <a:lnTo>
                    <a:pt x="443" y="6488"/>
                  </a:lnTo>
                  <a:lnTo>
                    <a:pt x="422" y="6548"/>
                  </a:lnTo>
                  <a:lnTo>
                    <a:pt x="372" y="6602"/>
                  </a:lnTo>
                  <a:lnTo>
                    <a:pt x="319" y="6679"/>
                  </a:lnTo>
                  <a:lnTo>
                    <a:pt x="259" y="6750"/>
                  </a:lnTo>
                  <a:lnTo>
                    <a:pt x="194" y="6821"/>
                  </a:lnTo>
                  <a:lnTo>
                    <a:pt x="135" y="6892"/>
                  </a:lnTo>
                  <a:lnTo>
                    <a:pt x="81" y="6968"/>
                  </a:lnTo>
                  <a:lnTo>
                    <a:pt x="37" y="7044"/>
                  </a:lnTo>
                  <a:lnTo>
                    <a:pt x="10" y="7132"/>
                  </a:lnTo>
                  <a:lnTo>
                    <a:pt x="0" y="7225"/>
                  </a:lnTo>
                  <a:lnTo>
                    <a:pt x="10" y="7250"/>
                  </a:lnTo>
                  <a:lnTo>
                    <a:pt x="25" y="7273"/>
                  </a:lnTo>
                  <a:lnTo>
                    <a:pt x="42" y="7289"/>
                  </a:lnTo>
                  <a:lnTo>
                    <a:pt x="64" y="7305"/>
                  </a:lnTo>
                  <a:lnTo>
                    <a:pt x="96" y="7316"/>
                  </a:lnTo>
                  <a:lnTo>
                    <a:pt x="135" y="7327"/>
                  </a:lnTo>
                  <a:lnTo>
                    <a:pt x="166" y="7327"/>
                  </a:lnTo>
                  <a:lnTo>
                    <a:pt x="199" y="7327"/>
                  </a:lnTo>
                  <a:lnTo>
                    <a:pt x="233" y="7327"/>
                  </a:lnTo>
                  <a:lnTo>
                    <a:pt x="265" y="7320"/>
                  </a:lnTo>
                  <a:lnTo>
                    <a:pt x="298" y="7320"/>
                  </a:lnTo>
                  <a:lnTo>
                    <a:pt x="329" y="7327"/>
                  </a:lnTo>
                  <a:lnTo>
                    <a:pt x="368" y="7333"/>
                  </a:lnTo>
                  <a:lnTo>
                    <a:pt x="400" y="7349"/>
                  </a:lnTo>
                  <a:lnTo>
                    <a:pt x="427" y="7370"/>
                  </a:lnTo>
                  <a:lnTo>
                    <a:pt x="443" y="7391"/>
                  </a:lnTo>
                  <a:lnTo>
                    <a:pt x="449" y="7441"/>
                  </a:lnTo>
                  <a:lnTo>
                    <a:pt x="443" y="7480"/>
                  </a:lnTo>
                  <a:lnTo>
                    <a:pt x="422" y="7517"/>
                  </a:lnTo>
                  <a:lnTo>
                    <a:pt x="400" y="7551"/>
                  </a:lnTo>
                  <a:lnTo>
                    <a:pt x="372" y="7588"/>
                  </a:lnTo>
                  <a:lnTo>
                    <a:pt x="351" y="7625"/>
                  </a:lnTo>
                  <a:lnTo>
                    <a:pt x="346" y="7665"/>
                  </a:lnTo>
                  <a:lnTo>
                    <a:pt x="351" y="7713"/>
                  </a:lnTo>
                  <a:lnTo>
                    <a:pt x="368" y="7752"/>
                  </a:lnTo>
                  <a:lnTo>
                    <a:pt x="400" y="7773"/>
                  </a:lnTo>
                  <a:lnTo>
                    <a:pt x="443" y="7795"/>
                  </a:lnTo>
                  <a:lnTo>
                    <a:pt x="487" y="7806"/>
                  </a:lnTo>
                  <a:lnTo>
                    <a:pt x="492" y="7806"/>
                  </a:lnTo>
                  <a:lnTo>
                    <a:pt x="497" y="7816"/>
                  </a:lnTo>
                  <a:lnTo>
                    <a:pt x="503" y="7822"/>
                  </a:lnTo>
                  <a:lnTo>
                    <a:pt x="509" y="7834"/>
                  </a:lnTo>
                  <a:lnTo>
                    <a:pt x="487" y="7866"/>
                  </a:lnTo>
                  <a:lnTo>
                    <a:pt x="466" y="7899"/>
                  </a:lnTo>
                  <a:lnTo>
                    <a:pt x="449" y="7937"/>
                  </a:lnTo>
                  <a:lnTo>
                    <a:pt x="460" y="7980"/>
                  </a:lnTo>
                  <a:lnTo>
                    <a:pt x="476" y="8007"/>
                  </a:lnTo>
                  <a:lnTo>
                    <a:pt x="503" y="8035"/>
                  </a:lnTo>
                  <a:lnTo>
                    <a:pt x="531" y="8051"/>
                  </a:lnTo>
                  <a:lnTo>
                    <a:pt x="563" y="8072"/>
                  </a:lnTo>
                  <a:lnTo>
                    <a:pt x="590" y="8094"/>
                  </a:lnTo>
                  <a:lnTo>
                    <a:pt x="612" y="8115"/>
                  </a:lnTo>
                  <a:lnTo>
                    <a:pt x="633" y="8143"/>
                  </a:lnTo>
                  <a:lnTo>
                    <a:pt x="644" y="8182"/>
                  </a:lnTo>
                  <a:lnTo>
                    <a:pt x="629" y="8306"/>
                  </a:lnTo>
                  <a:lnTo>
                    <a:pt x="617" y="8438"/>
                  </a:lnTo>
                  <a:lnTo>
                    <a:pt x="629" y="8558"/>
                  </a:lnTo>
                  <a:lnTo>
                    <a:pt x="688" y="8660"/>
                  </a:lnTo>
                  <a:lnTo>
                    <a:pt x="710" y="8682"/>
                  </a:lnTo>
                  <a:lnTo>
                    <a:pt x="737" y="8699"/>
                  </a:lnTo>
                  <a:lnTo>
                    <a:pt x="764" y="8715"/>
                  </a:lnTo>
                  <a:lnTo>
                    <a:pt x="786" y="8731"/>
                  </a:lnTo>
                  <a:lnTo>
                    <a:pt x="867" y="8753"/>
                  </a:lnTo>
                  <a:lnTo>
                    <a:pt x="943" y="8770"/>
                  </a:lnTo>
                  <a:lnTo>
                    <a:pt x="1029" y="8780"/>
                  </a:lnTo>
                  <a:lnTo>
                    <a:pt x="1111" y="8786"/>
                  </a:lnTo>
                  <a:lnTo>
                    <a:pt x="1198" y="8792"/>
                  </a:lnTo>
                  <a:lnTo>
                    <a:pt x="1285" y="8792"/>
                  </a:lnTo>
                  <a:lnTo>
                    <a:pt x="1372" y="8792"/>
                  </a:lnTo>
                  <a:lnTo>
                    <a:pt x="1459" y="8792"/>
                  </a:lnTo>
                  <a:lnTo>
                    <a:pt x="1539" y="8792"/>
                  </a:lnTo>
                  <a:lnTo>
                    <a:pt x="1627" y="8802"/>
                  </a:lnTo>
                  <a:lnTo>
                    <a:pt x="1701" y="8813"/>
                  </a:lnTo>
                  <a:lnTo>
                    <a:pt x="1784" y="8835"/>
                  </a:lnTo>
                  <a:lnTo>
                    <a:pt x="1854" y="8867"/>
                  </a:lnTo>
                  <a:lnTo>
                    <a:pt x="1925" y="8906"/>
                  </a:lnTo>
                  <a:lnTo>
                    <a:pt x="1995" y="8955"/>
                  </a:lnTo>
                  <a:lnTo>
                    <a:pt x="2055" y="9020"/>
                  </a:lnTo>
                  <a:lnTo>
                    <a:pt x="2109" y="9101"/>
                  </a:lnTo>
                  <a:lnTo>
                    <a:pt x="2146" y="9205"/>
                  </a:lnTo>
                  <a:lnTo>
                    <a:pt x="2164" y="9313"/>
                  </a:lnTo>
                  <a:lnTo>
                    <a:pt x="2146" y="9417"/>
                  </a:lnTo>
                  <a:lnTo>
                    <a:pt x="2088" y="9525"/>
                  </a:lnTo>
                  <a:lnTo>
                    <a:pt x="2023" y="9618"/>
                  </a:lnTo>
                  <a:lnTo>
                    <a:pt x="1947" y="9700"/>
                  </a:lnTo>
                  <a:lnTo>
                    <a:pt x="1860" y="9776"/>
                  </a:lnTo>
                  <a:lnTo>
                    <a:pt x="1772" y="9846"/>
                  </a:lnTo>
                  <a:lnTo>
                    <a:pt x="1680" y="9907"/>
                  </a:lnTo>
                  <a:lnTo>
                    <a:pt x="1584" y="9967"/>
                  </a:lnTo>
                  <a:lnTo>
                    <a:pt x="1486" y="10027"/>
                  </a:lnTo>
                  <a:lnTo>
                    <a:pt x="1393" y="10086"/>
                  </a:lnTo>
                  <a:lnTo>
                    <a:pt x="1302" y="10146"/>
                  </a:lnTo>
                  <a:lnTo>
                    <a:pt x="1213" y="10212"/>
                  </a:lnTo>
                  <a:lnTo>
                    <a:pt x="1133" y="10289"/>
                  </a:lnTo>
                  <a:lnTo>
                    <a:pt x="1057" y="10370"/>
                  </a:lnTo>
                  <a:lnTo>
                    <a:pt x="992" y="10457"/>
                  </a:lnTo>
                  <a:lnTo>
                    <a:pt x="937" y="10561"/>
                  </a:lnTo>
                  <a:lnTo>
                    <a:pt x="900" y="10680"/>
                  </a:lnTo>
                  <a:lnTo>
                    <a:pt x="884" y="10837"/>
                  </a:lnTo>
                  <a:lnTo>
                    <a:pt x="894" y="10995"/>
                  </a:lnTo>
                  <a:lnTo>
                    <a:pt x="931" y="11142"/>
                  </a:lnTo>
                  <a:lnTo>
                    <a:pt x="998" y="11284"/>
                  </a:lnTo>
                  <a:lnTo>
                    <a:pt x="1051" y="11354"/>
                  </a:lnTo>
                  <a:lnTo>
                    <a:pt x="1111" y="11420"/>
                  </a:lnTo>
                  <a:lnTo>
                    <a:pt x="1176" y="11481"/>
                  </a:lnTo>
                  <a:lnTo>
                    <a:pt x="1246" y="11529"/>
                  </a:lnTo>
                  <a:lnTo>
                    <a:pt x="1317" y="11573"/>
                  </a:lnTo>
                  <a:lnTo>
                    <a:pt x="1398" y="11605"/>
                  </a:lnTo>
                  <a:lnTo>
                    <a:pt x="1480" y="11626"/>
                  </a:lnTo>
                  <a:lnTo>
                    <a:pt x="1572" y="11643"/>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62" name="Freeform 38"/>
            <p:cNvSpPr>
              <a:spLocks noEditPoints="1"/>
            </p:cNvSpPr>
            <p:nvPr userDrawn="1"/>
          </p:nvSpPr>
          <p:spPr bwMode="auto">
            <a:xfrm>
              <a:off x="1267" y="3441"/>
              <a:ext cx="37" cy="51"/>
            </a:xfrm>
            <a:custGeom>
              <a:avLst/>
              <a:gdLst/>
              <a:ahLst/>
              <a:cxnLst>
                <a:cxn ang="0">
                  <a:pos x="445" y="1007"/>
                </a:cxn>
                <a:cxn ang="0">
                  <a:pos x="450" y="1003"/>
                </a:cxn>
                <a:cxn ang="0">
                  <a:pos x="450" y="985"/>
                </a:cxn>
                <a:cxn ang="0">
                  <a:pos x="624" y="387"/>
                </a:cxn>
                <a:cxn ang="0">
                  <a:pos x="673" y="365"/>
                </a:cxn>
                <a:cxn ang="0">
                  <a:pos x="732" y="371"/>
                </a:cxn>
                <a:cxn ang="0">
                  <a:pos x="749" y="365"/>
                </a:cxn>
                <a:cxn ang="0">
                  <a:pos x="743" y="349"/>
                </a:cxn>
                <a:cxn ang="0">
                  <a:pos x="701" y="322"/>
                </a:cxn>
                <a:cxn ang="0">
                  <a:pos x="656" y="301"/>
                </a:cxn>
                <a:cxn ang="0">
                  <a:pos x="608" y="278"/>
                </a:cxn>
                <a:cxn ang="0">
                  <a:pos x="564" y="251"/>
                </a:cxn>
                <a:cxn ang="0">
                  <a:pos x="511" y="229"/>
                </a:cxn>
                <a:cxn ang="0">
                  <a:pos x="461" y="218"/>
                </a:cxn>
                <a:cxn ang="0">
                  <a:pos x="455" y="234"/>
                </a:cxn>
                <a:cxn ang="0">
                  <a:pos x="467" y="251"/>
                </a:cxn>
                <a:cxn ang="0">
                  <a:pos x="521" y="316"/>
                </a:cxn>
                <a:cxn ang="0">
                  <a:pos x="483" y="420"/>
                </a:cxn>
                <a:cxn ang="0">
                  <a:pos x="418" y="507"/>
                </a:cxn>
                <a:cxn ang="0">
                  <a:pos x="385" y="496"/>
                </a:cxn>
                <a:cxn ang="0">
                  <a:pos x="354" y="473"/>
                </a:cxn>
                <a:cxn ang="0">
                  <a:pos x="314" y="278"/>
                </a:cxn>
                <a:cxn ang="0">
                  <a:pos x="260" y="93"/>
                </a:cxn>
                <a:cxn ang="0">
                  <a:pos x="163" y="110"/>
                </a:cxn>
                <a:cxn ang="0">
                  <a:pos x="223" y="338"/>
                </a:cxn>
                <a:cxn ang="0">
                  <a:pos x="184" y="463"/>
                </a:cxn>
                <a:cxn ang="0">
                  <a:pos x="114" y="490"/>
                </a:cxn>
                <a:cxn ang="0">
                  <a:pos x="60" y="534"/>
                </a:cxn>
                <a:cxn ang="0">
                  <a:pos x="16" y="594"/>
                </a:cxn>
                <a:cxn ang="0">
                  <a:pos x="0" y="686"/>
                </a:cxn>
                <a:cxn ang="0">
                  <a:pos x="26" y="778"/>
                </a:cxn>
                <a:cxn ang="0">
                  <a:pos x="109" y="843"/>
                </a:cxn>
                <a:cxn ang="0">
                  <a:pos x="201" y="893"/>
                </a:cxn>
                <a:cxn ang="0">
                  <a:pos x="298" y="942"/>
                </a:cxn>
                <a:cxn ang="0">
                  <a:pos x="391" y="985"/>
                </a:cxn>
                <a:cxn ang="0">
                  <a:pos x="228" y="843"/>
                </a:cxn>
                <a:cxn ang="0">
                  <a:pos x="244" y="843"/>
                </a:cxn>
                <a:cxn ang="0">
                  <a:pos x="256" y="843"/>
                </a:cxn>
                <a:cxn ang="0">
                  <a:pos x="330" y="724"/>
                </a:cxn>
                <a:cxn ang="0">
                  <a:pos x="385" y="584"/>
                </a:cxn>
                <a:cxn ang="0">
                  <a:pos x="380" y="566"/>
                </a:cxn>
                <a:cxn ang="0">
                  <a:pos x="341" y="539"/>
                </a:cxn>
                <a:cxn ang="0">
                  <a:pos x="260" y="534"/>
                </a:cxn>
                <a:cxn ang="0">
                  <a:pos x="179" y="594"/>
                </a:cxn>
                <a:cxn ang="0">
                  <a:pos x="130" y="698"/>
                </a:cxn>
                <a:cxn ang="0">
                  <a:pos x="136" y="768"/>
                </a:cxn>
                <a:cxn ang="0">
                  <a:pos x="152" y="795"/>
                </a:cxn>
                <a:cxn ang="0">
                  <a:pos x="228" y="843"/>
                </a:cxn>
              </a:cxnLst>
              <a:rect l="0" t="0" r="r" b="b"/>
              <a:pathLst>
                <a:path w="749" h="1007">
                  <a:moveTo>
                    <a:pt x="440" y="1007"/>
                  </a:moveTo>
                  <a:lnTo>
                    <a:pt x="445" y="1007"/>
                  </a:lnTo>
                  <a:lnTo>
                    <a:pt x="445" y="1003"/>
                  </a:lnTo>
                  <a:lnTo>
                    <a:pt x="450" y="1003"/>
                  </a:lnTo>
                  <a:lnTo>
                    <a:pt x="455" y="997"/>
                  </a:lnTo>
                  <a:lnTo>
                    <a:pt x="450" y="985"/>
                  </a:lnTo>
                  <a:lnTo>
                    <a:pt x="397" y="920"/>
                  </a:lnTo>
                  <a:lnTo>
                    <a:pt x="624" y="387"/>
                  </a:lnTo>
                  <a:lnTo>
                    <a:pt x="639" y="371"/>
                  </a:lnTo>
                  <a:lnTo>
                    <a:pt x="673" y="365"/>
                  </a:lnTo>
                  <a:lnTo>
                    <a:pt x="701" y="365"/>
                  </a:lnTo>
                  <a:lnTo>
                    <a:pt x="732" y="371"/>
                  </a:lnTo>
                  <a:lnTo>
                    <a:pt x="743" y="371"/>
                  </a:lnTo>
                  <a:lnTo>
                    <a:pt x="749" y="365"/>
                  </a:lnTo>
                  <a:lnTo>
                    <a:pt x="749" y="353"/>
                  </a:lnTo>
                  <a:lnTo>
                    <a:pt x="743" y="349"/>
                  </a:lnTo>
                  <a:lnTo>
                    <a:pt x="722" y="338"/>
                  </a:lnTo>
                  <a:lnTo>
                    <a:pt x="701" y="322"/>
                  </a:lnTo>
                  <a:lnTo>
                    <a:pt x="679" y="311"/>
                  </a:lnTo>
                  <a:lnTo>
                    <a:pt x="656" y="301"/>
                  </a:lnTo>
                  <a:lnTo>
                    <a:pt x="629" y="289"/>
                  </a:lnTo>
                  <a:lnTo>
                    <a:pt x="608" y="278"/>
                  </a:lnTo>
                  <a:lnTo>
                    <a:pt x="587" y="261"/>
                  </a:lnTo>
                  <a:lnTo>
                    <a:pt x="564" y="251"/>
                  </a:lnTo>
                  <a:lnTo>
                    <a:pt x="532" y="239"/>
                  </a:lnTo>
                  <a:lnTo>
                    <a:pt x="511" y="229"/>
                  </a:lnTo>
                  <a:lnTo>
                    <a:pt x="488" y="218"/>
                  </a:lnTo>
                  <a:lnTo>
                    <a:pt x="461" y="218"/>
                  </a:lnTo>
                  <a:lnTo>
                    <a:pt x="450" y="224"/>
                  </a:lnTo>
                  <a:lnTo>
                    <a:pt x="455" y="234"/>
                  </a:lnTo>
                  <a:lnTo>
                    <a:pt x="461" y="239"/>
                  </a:lnTo>
                  <a:lnTo>
                    <a:pt x="467" y="251"/>
                  </a:lnTo>
                  <a:lnTo>
                    <a:pt x="505" y="283"/>
                  </a:lnTo>
                  <a:lnTo>
                    <a:pt x="521" y="316"/>
                  </a:lnTo>
                  <a:lnTo>
                    <a:pt x="499" y="365"/>
                  </a:lnTo>
                  <a:lnTo>
                    <a:pt x="483" y="420"/>
                  </a:lnTo>
                  <a:lnTo>
                    <a:pt x="455" y="467"/>
                  </a:lnTo>
                  <a:lnTo>
                    <a:pt x="418" y="507"/>
                  </a:lnTo>
                  <a:lnTo>
                    <a:pt x="401" y="507"/>
                  </a:lnTo>
                  <a:lnTo>
                    <a:pt x="385" y="496"/>
                  </a:lnTo>
                  <a:lnTo>
                    <a:pt x="370" y="490"/>
                  </a:lnTo>
                  <a:lnTo>
                    <a:pt x="354" y="473"/>
                  </a:lnTo>
                  <a:lnTo>
                    <a:pt x="330" y="375"/>
                  </a:lnTo>
                  <a:lnTo>
                    <a:pt x="314" y="278"/>
                  </a:lnTo>
                  <a:lnTo>
                    <a:pt x="293" y="187"/>
                  </a:lnTo>
                  <a:lnTo>
                    <a:pt x="260" y="93"/>
                  </a:lnTo>
                  <a:lnTo>
                    <a:pt x="146" y="0"/>
                  </a:lnTo>
                  <a:lnTo>
                    <a:pt x="163" y="110"/>
                  </a:lnTo>
                  <a:lnTo>
                    <a:pt x="194" y="224"/>
                  </a:lnTo>
                  <a:lnTo>
                    <a:pt x="223" y="338"/>
                  </a:lnTo>
                  <a:lnTo>
                    <a:pt x="223" y="452"/>
                  </a:lnTo>
                  <a:lnTo>
                    <a:pt x="184" y="463"/>
                  </a:lnTo>
                  <a:lnTo>
                    <a:pt x="152" y="473"/>
                  </a:lnTo>
                  <a:lnTo>
                    <a:pt x="114" y="490"/>
                  </a:lnTo>
                  <a:lnTo>
                    <a:pt x="87" y="513"/>
                  </a:lnTo>
                  <a:lnTo>
                    <a:pt x="60" y="534"/>
                  </a:lnTo>
                  <a:lnTo>
                    <a:pt x="32" y="560"/>
                  </a:lnTo>
                  <a:lnTo>
                    <a:pt x="16" y="594"/>
                  </a:lnTo>
                  <a:lnTo>
                    <a:pt x="5" y="627"/>
                  </a:lnTo>
                  <a:lnTo>
                    <a:pt x="0" y="686"/>
                  </a:lnTo>
                  <a:lnTo>
                    <a:pt x="10" y="735"/>
                  </a:lnTo>
                  <a:lnTo>
                    <a:pt x="26" y="778"/>
                  </a:lnTo>
                  <a:lnTo>
                    <a:pt x="66" y="818"/>
                  </a:lnTo>
                  <a:lnTo>
                    <a:pt x="109" y="843"/>
                  </a:lnTo>
                  <a:lnTo>
                    <a:pt x="157" y="871"/>
                  </a:lnTo>
                  <a:lnTo>
                    <a:pt x="201" y="893"/>
                  </a:lnTo>
                  <a:lnTo>
                    <a:pt x="250" y="920"/>
                  </a:lnTo>
                  <a:lnTo>
                    <a:pt x="298" y="942"/>
                  </a:lnTo>
                  <a:lnTo>
                    <a:pt x="348" y="963"/>
                  </a:lnTo>
                  <a:lnTo>
                    <a:pt x="391" y="985"/>
                  </a:lnTo>
                  <a:lnTo>
                    <a:pt x="440" y="1007"/>
                  </a:lnTo>
                  <a:close/>
                  <a:moveTo>
                    <a:pt x="228" y="843"/>
                  </a:moveTo>
                  <a:lnTo>
                    <a:pt x="234" y="843"/>
                  </a:lnTo>
                  <a:lnTo>
                    <a:pt x="244" y="843"/>
                  </a:lnTo>
                  <a:lnTo>
                    <a:pt x="250" y="843"/>
                  </a:lnTo>
                  <a:lnTo>
                    <a:pt x="256" y="843"/>
                  </a:lnTo>
                  <a:lnTo>
                    <a:pt x="298" y="790"/>
                  </a:lnTo>
                  <a:lnTo>
                    <a:pt x="330" y="724"/>
                  </a:lnTo>
                  <a:lnTo>
                    <a:pt x="358" y="653"/>
                  </a:lnTo>
                  <a:lnTo>
                    <a:pt x="385" y="584"/>
                  </a:lnTo>
                  <a:lnTo>
                    <a:pt x="380" y="577"/>
                  </a:lnTo>
                  <a:lnTo>
                    <a:pt x="380" y="566"/>
                  </a:lnTo>
                  <a:lnTo>
                    <a:pt x="375" y="560"/>
                  </a:lnTo>
                  <a:lnTo>
                    <a:pt x="341" y="539"/>
                  </a:lnTo>
                  <a:lnTo>
                    <a:pt x="304" y="529"/>
                  </a:lnTo>
                  <a:lnTo>
                    <a:pt x="260" y="534"/>
                  </a:lnTo>
                  <a:lnTo>
                    <a:pt x="223" y="544"/>
                  </a:lnTo>
                  <a:lnTo>
                    <a:pt x="179" y="594"/>
                  </a:lnTo>
                  <a:lnTo>
                    <a:pt x="146" y="643"/>
                  </a:lnTo>
                  <a:lnTo>
                    <a:pt x="130" y="698"/>
                  </a:lnTo>
                  <a:lnTo>
                    <a:pt x="130" y="751"/>
                  </a:lnTo>
                  <a:lnTo>
                    <a:pt x="136" y="768"/>
                  </a:lnTo>
                  <a:lnTo>
                    <a:pt x="146" y="785"/>
                  </a:lnTo>
                  <a:lnTo>
                    <a:pt x="152" y="795"/>
                  </a:lnTo>
                  <a:lnTo>
                    <a:pt x="157" y="806"/>
                  </a:lnTo>
                  <a:lnTo>
                    <a:pt x="228" y="843"/>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63" name="Freeform 39"/>
            <p:cNvSpPr>
              <a:spLocks/>
            </p:cNvSpPr>
            <p:nvPr userDrawn="1"/>
          </p:nvSpPr>
          <p:spPr bwMode="auto">
            <a:xfrm>
              <a:off x="1227" y="3431"/>
              <a:ext cx="39" cy="44"/>
            </a:xfrm>
            <a:custGeom>
              <a:avLst/>
              <a:gdLst/>
              <a:ahLst/>
              <a:cxnLst>
                <a:cxn ang="0">
                  <a:pos x="488" y="865"/>
                </a:cxn>
                <a:cxn ang="0">
                  <a:pos x="520" y="837"/>
                </a:cxn>
                <a:cxn ang="0">
                  <a:pos x="548" y="799"/>
                </a:cxn>
                <a:cxn ang="0">
                  <a:pos x="569" y="761"/>
                </a:cxn>
                <a:cxn ang="0">
                  <a:pos x="596" y="723"/>
                </a:cxn>
                <a:cxn ang="0">
                  <a:pos x="596" y="718"/>
                </a:cxn>
                <a:cxn ang="0">
                  <a:pos x="591" y="712"/>
                </a:cxn>
                <a:cxn ang="0">
                  <a:pos x="586" y="708"/>
                </a:cxn>
                <a:cxn ang="0">
                  <a:pos x="575" y="708"/>
                </a:cxn>
                <a:cxn ang="0">
                  <a:pos x="467" y="772"/>
                </a:cxn>
                <a:cxn ang="0">
                  <a:pos x="341" y="695"/>
                </a:cxn>
                <a:cxn ang="0">
                  <a:pos x="335" y="689"/>
                </a:cxn>
                <a:cxn ang="0">
                  <a:pos x="335" y="679"/>
                </a:cxn>
                <a:cxn ang="0">
                  <a:pos x="335" y="668"/>
                </a:cxn>
                <a:cxn ang="0">
                  <a:pos x="335" y="658"/>
                </a:cxn>
                <a:cxn ang="0">
                  <a:pos x="375" y="597"/>
                </a:cxn>
                <a:cxn ang="0">
                  <a:pos x="406" y="533"/>
                </a:cxn>
                <a:cxn ang="0">
                  <a:pos x="445" y="467"/>
                </a:cxn>
                <a:cxn ang="0">
                  <a:pos x="477" y="409"/>
                </a:cxn>
                <a:cxn ang="0">
                  <a:pos x="515" y="342"/>
                </a:cxn>
                <a:cxn ang="0">
                  <a:pos x="559" y="282"/>
                </a:cxn>
                <a:cxn ang="0">
                  <a:pos x="602" y="222"/>
                </a:cxn>
                <a:cxn ang="0">
                  <a:pos x="651" y="168"/>
                </a:cxn>
                <a:cxn ang="0">
                  <a:pos x="749" y="190"/>
                </a:cxn>
                <a:cxn ang="0">
                  <a:pos x="753" y="184"/>
                </a:cxn>
                <a:cxn ang="0">
                  <a:pos x="753" y="178"/>
                </a:cxn>
                <a:cxn ang="0">
                  <a:pos x="753" y="174"/>
                </a:cxn>
                <a:cxn ang="0">
                  <a:pos x="749" y="168"/>
                </a:cxn>
                <a:cxn ang="0">
                  <a:pos x="467" y="0"/>
                </a:cxn>
                <a:cxn ang="0">
                  <a:pos x="467" y="5"/>
                </a:cxn>
                <a:cxn ang="0">
                  <a:pos x="532" y="108"/>
                </a:cxn>
                <a:cxn ang="0">
                  <a:pos x="211" y="604"/>
                </a:cxn>
                <a:cxn ang="0">
                  <a:pos x="167" y="593"/>
                </a:cxn>
                <a:cxn ang="0">
                  <a:pos x="136" y="575"/>
                </a:cxn>
                <a:cxn ang="0">
                  <a:pos x="103" y="548"/>
                </a:cxn>
                <a:cxn ang="0">
                  <a:pos x="75" y="517"/>
                </a:cxn>
                <a:cxn ang="0">
                  <a:pos x="81" y="396"/>
                </a:cxn>
                <a:cxn ang="0">
                  <a:pos x="75" y="390"/>
                </a:cxn>
                <a:cxn ang="0">
                  <a:pos x="71" y="390"/>
                </a:cxn>
                <a:cxn ang="0">
                  <a:pos x="59" y="396"/>
                </a:cxn>
                <a:cxn ang="0">
                  <a:pos x="53" y="396"/>
                </a:cxn>
                <a:cxn ang="0">
                  <a:pos x="37" y="434"/>
                </a:cxn>
                <a:cxn ang="0">
                  <a:pos x="16" y="473"/>
                </a:cxn>
                <a:cxn ang="0">
                  <a:pos x="0" y="517"/>
                </a:cxn>
                <a:cxn ang="0">
                  <a:pos x="0" y="560"/>
                </a:cxn>
                <a:cxn ang="0">
                  <a:pos x="488" y="865"/>
                </a:cxn>
              </a:cxnLst>
              <a:rect l="0" t="0" r="r" b="b"/>
              <a:pathLst>
                <a:path w="753" h="865">
                  <a:moveTo>
                    <a:pt x="488" y="865"/>
                  </a:moveTo>
                  <a:lnTo>
                    <a:pt x="520" y="837"/>
                  </a:lnTo>
                  <a:lnTo>
                    <a:pt x="548" y="799"/>
                  </a:lnTo>
                  <a:lnTo>
                    <a:pt x="569" y="761"/>
                  </a:lnTo>
                  <a:lnTo>
                    <a:pt x="596" y="723"/>
                  </a:lnTo>
                  <a:lnTo>
                    <a:pt x="596" y="718"/>
                  </a:lnTo>
                  <a:lnTo>
                    <a:pt x="591" y="712"/>
                  </a:lnTo>
                  <a:lnTo>
                    <a:pt x="586" y="708"/>
                  </a:lnTo>
                  <a:lnTo>
                    <a:pt x="575" y="708"/>
                  </a:lnTo>
                  <a:lnTo>
                    <a:pt x="467" y="772"/>
                  </a:lnTo>
                  <a:lnTo>
                    <a:pt x="341" y="695"/>
                  </a:lnTo>
                  <a:lnTo>
                    <a:pt x="335" y="689"/>
                  </a:lnTo>
                  <a:lnTo>
                    <a:pt x="335" y="679"/>
                  </a:lnTo>
                  <a:lnTo>
                    <a:pt x="335" y="668"/>
                  </a:lnTo>
                  <a:lnTo>
                    <a:pt x="335" y="658"/>
                  </a:lnTo>
                  <a:lnTo>
                    <a:pt x="375" y="597"/>
                  </a:lnTo>
                  <a:lnTo>
                    <a:pt x="406" y="533"/>
                  </a:lnTo>
                  <a:lnTo>
                    <a:pt x="445" y="467"/>
                  </a:lnTo>
                  <a:lnTo>
                    <a:pt x="477" y="409"/>
                  </a:lnTo>
                  <a:lnTo>
                    <a:pt x="515" y="342"/>
                  </a:lnTo>
                  <a:lnTo>
                    <a:pt x="559" y="282"/>
                  </a:lnTo>
                  <a:lnTo>
                    <a:pt x="602" y="222"/>
                  </a:lnTo>
                  <a:lnTo>
                    <a:pt x="651" y="168"/>
                  </a:lnTo>
                  <a:lnTo>
                    <a:pt x="749" y="190"/>
                  </a:lnTo>
                  <a:lnTo>
                    <a:pt x="753" y="184"/>
                  </a:lnTo>
                  <a:lnTo>
                    <a:pt x="753" y="178"/>
                  </a:lnTo>
                  <a:lnTo>
                    <a:pt x="753" y="174"/>
                  </a:lnTo>
                  <a:lnTo>
                    <a:pt x="749" y="168"/>
                  </a:lnTo>
                  <a:lnTo>
                    <a:pt x="467" y="0"/>
                  </a:lnTo>
                  <a:lnTo>
                    <a:pt x="467" y="5"/>
                  </a:lnTo>
                  <a:lnTo>
                    <a:pt x="532" y="108"/>
                  </a:lnTo>
                  <a:lnTo>
                    <a:pt x="211" y="604"/>
                  </a:lnTo>
                  <a:lnTo>
                    <a:pt x="167" y="593"/>
                  </a:lnTo>
                  <a:lnTo>
                    <a:pt x="136" y="575"/>
                  </a:lnTo>
                  <a:lnTo>
                    <a:pt x="103" y="548"/>
                  </a:lnTo>
                  <a:lnTo>
                    <a:pt x="75" y="517"/>
                  </a:lnTo>
                  <a:lnTo>
                    <a:pt x="81" y="396"/>
                  </a:lnTo>
                  <a:lnTo>
                    <a:pt x="75" y="390"/>
                  </a:lnTo>
                  <a:lnTo>
                    <a:pt x="71" y="390"/>
                  </a:lnTo>
                  <a:lnTo>
                    <a:pt x="59" y="396"/>
                  </a:lnTo>
                  <a:lnTo>
                    <a:pt x="53" y="396"/>
                  </a:lnTo>
                  <a:lnTo>
                    <a:pt x="37" y="434"/>
                  </a:lnTo>
                  <a:lnTo>
                    <a:pt x="16" y="473"/>
                  </a:lnTo>
                  <a:lnTo>
                    <a:pt x="0" y="517"/>
                  </a:lnTo>
                  <a:lnTo>
                    <a:pt x="0" y="560"/>
                  </a:lnTo>
                  <a:lnTo>
                    <a:pt x="488" y="865"/>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64" name="Freeform 40"/>
            <p:cNvSpPr>
              <a:spLocks/>
            </p:cNvSpPr>
            <p:nvPr userDrawn="1"/>
          </p:nvSpPr>
          <p:spPr bwMode="auto">
            <a:xfrm>
              <a:off x="1184" y="3393"/>
              <a:ext cx="57" cy="59"/>
            </a:xfrm>
            <a:custGeom>
              <a:avLst/>
              <a:gdLst/>
              <a:ahLst/>
              <a:cxnLst>
                <a:cxn ang="0">
                  <a:pos x="690" y="1149"/>
                </a:cxn>
                <a:cxn ang="0">
                  <a:pos x="700" y="1144"/>
                </a:cxn>
                <a:cxn ang="0">
                  <a:pos x="690" y="991"/>
                </a:cxn>
                <a:cxn ang="0">
                  <a:pos x="786" y="872"/>
                </a:cxn>
                <a:cxn ang="0">
                  <a:pos x="890" y="752"/>
                </a:cxn>
                <a:cxn ang="0">
                  <a:pos x="994" y="642"/>
                </a:cxn>
                <a:cxn ang="0">
                  <a:pos x="1074" y="588"/>
                </a:cxn>
                <a:cxn ang="0">
                  <a:pos x="1124" y="604"/>
                </a:cxn>
                <a:cxn ang="0">
                  <a:pos x="1129" y="583"/>
                </a:cxn>
                <a:cxn ang="0">
                  <a:pos x="1085" y="534"/>
                </a:cxn>
                <a:cxn ang="0">
                  <a:pos x="1031" y="490"/>
                </a:cxn>
                <a:cxn ang="0">
                  <a:pos x="977" y="457"/>
                </a:cxn>
                <a:cxn ang="0">
                  <a:pos x="945" y="441"/>
                </a:cxn>
                <a:cxn ang="0">
                  <a:pos x="938" y="447"/>
                </a:cxn>
                <a:cxn ang="0">
                  <a:pos x="949" y="479"/>
                </a:cxn>
                <a:cxn ang="0">
                  <a:pos x="972" y="528"/>
                </a:cxn>
                <a:cxn ang="0">
                  <a:pos x="933" y="594"/>
                </a:cxn>
                <a:cxn ang="0">
                  <a:pos x="863" y="675"/>
                </a:cxn>
                <a:cxn ang="0">
                  <a:pos x="792" y="758"/>
                </a:cxn>
                <a:cxn ang="0">
                  <a:pos x="721" y="829"/>
                </a:cxn>
                <a:cxn ang="0">
                  <a:pos x="679" y="866"/>
                </a:cxn>
                <a:cxn ang="0">
                  <a:pos x="673" y="860"/>
                </a:cxn>
                <a:cxn ang="0">
                  <a:pos x="727" y="594"/>
                </a:cxn>
                <a:cxn ang="0">
                  <a:pos x="804" y="322"/>
                </a:cxn>
                <a:cxn ang="0">
                  <a:pos x="792" y="315"/>
                </a:cxn>
                <a:cxn ang="0">
                  <a:pos x="776" y="315"/>
                </a:cxn>
                <a:cxn ang="0">
                  <a:pos x="669" y="382"/>
                </a:cxn>
                <a:cxn ang="0">
                  <a:pos x="565" y="447"/>
                </a:cxn>
                <a:cxn ang="0">
                  <a:pos x="456" y="511"/>
                </a:cxn>
                <a:cxn ang="0">
                  <a:pos x="342" y="571"/>
                </a:cxn>
                <a:cxn ang="0">
                  <a:pos x="325" y="577"/>
                </a:cxn>
                <a:cxn ang="0">
                  <a:pos x="309" y="571"/>
                </a:cxn>
                <a:cxn ang="0">
                  <a:pos x="304" y="561"/>
                </a:cxn>
                <a:cxn ang="0">
                  <a:pos x="365" y="463"/>
                </a:cxn>
                <a:cxn ang="0">
                  <a:pos x="423" y="370"/>
                </a:cxn>
                <a:cxn ang="0">
                  <a:pos x="488" y="278"/>
                </a:cxn>
                <a:cxn ang="0">
                  <a:pos x="565" y="197"/>
                </a:cxn>
                <a:cxn ang="0">
                  <a:pos x="613" y="212"/>
                </a:cxn>
                <a:cxn ang="0">
                  <a:pos x="651" y="219"/>
                </a:cxn>
                <a:cxn ang="0">
                  <a:pos x="657" y="212"/>
                </a:cxn>
                <a:cxn ang="0">
                  <a:pos x="657" y="201"/>
                </a:cxn>
                <a:cxn ang="0">
                  <a:pos x="423" y="0"/>
                </a:cxn>
                <a:cxn ang="0">
                  <a:pos x="451" y="98"/>
                </a:cxn>
                <a:cxn ang="0">
                  <a:pos x="375" y="229"/>
                </a:cxn>
                <a:cxn ang="0">
                  <a:pos x="294" y="354"/>
                </a:cxn>
                <a:cxn ang="0">
                  <a:pos x="206" y="479"/>
                </a:cxn>
                <a:cxn ang="0">
                  <a:pos x="114" y="610"/>
                </a:cxn>
                <a:cxn ang="0">
                  <a:pos x="6" y="594"/>
                </a:cxn>
                <a:cxn ang="0">
                  <a:pos x="0" y="598"/>
                </a:cxn>
                <a:cxn ang="0">
                  <a:pos x="586" y="517"/>
                </a:cxn>
                <a:cxn ang="0">
                  <a:pos x="597" y="517"/>
                </a:cxn>
                <a:cxn ang="0">
                  <a:pos x="607" y="528"/>
                </a:cxn>
                <a:cxn ang="0">
                  <a:pos x="565" y="752"/>
                </a:cxn>
                <a:cxn ang="0">
                  <a:pos x="488" y="986"/>
                </a:cxn>
                <a:cxn ang="0">
                  <a:pos x="527" y="1035"/>
                </a:cxn>
                <a:cxn ang="0">
                  <a:pos x="580" y="1078"/>
                </a:cxn>
                <a:cxn ang="0">
                  <a:pos x="629" y="1110"/>
                </a:cxn>
                <a:cxn ang="0">
                  <a:pos x="684" y="1149"/>
                </a:cxn>
              </a:cxnLst>
              <a:rect l="0" t="0" r="r" b="b"/>
              <a:pathLst>
                <a:path w="1145" h="1149">
                  <a:moveTo>
                    <a:pt x="684" y="1149"/>
                  </a:moveTo>
                  <a:lnTo>
                    <a:pt x="690" y="1149"/>
                  </a:lnTo>
                  <a:lnTo>
                    <a:pt x="694" y="1149"/>
                  </a:lnTo>
                  <a:lnTo>
                    <a:pt x="700" y="1144"/>
                  </a:lnTo>
                  <a:lnTo>
                    <a:pt x="646" y="1051"/>
                  </a:lnTo>
                  <a:lnTo>
                    <a:pt x="690" y="991"/>
                  </a:lnTo>
                  <a:lnTo>
                    <a:pt x="739" y="931"/>
                  </a:lnTo>
                  <a:lnTo>
                    <a:pt x="786" y="872"/>
                  </a:lnTo>
                  <a:lnTo>
                    <a:pt x="835" y="811"/>
                  </a:lnTo>
                  <a:lnTo>
                    <a:pt x="890" y="752"/>
                  </a:lnTo>
                  <a:lnTo>
                    <a:pt x="938" y="697"/>
                  </a:lnTo>
                  <a:lnTo>
                    <a:pt x="994" y="642"/>
                  </a:lnTo>
                  <a:lnTo>
                    <a:pt x="1047" y="588"/>
                  </a:lnTo>
                  <a:lnTo>
                    <a:pt x="1074" y="588"/>
                  </a:lnTo>
                  <a:lnTo>
                    <a:pt x="1102" y="598"/>
                  </a:lnTo>
                  <a:lnTo>
                    <a:pt x="1124" y="604"/>
                  </a:lnTo>
                  <a:lnTo>
                    <a:pt x="1145" y="610"/>
                  </a:lnTo>
                  <a:lnTo>
                    <a:pt x="1129" y="583"/>
                  </a:lnTo>
                  <a:lnTo>
                    <a:pt x="1108" y="555"/>
                  </a:lnTo>
                  <a:lnTo>
                    <a:pt x="1085" y="534"/>
                  </a:lnTo>
                  <a:lnTo>
                    <a:pt x="1058" y="511"/>
                  </a:lnTo>
                  <a:lnTo>
                    <a:pt x="1031" y="490"/>
                  </a:lnTo>
                  <a:lnTo>
                    <a:pt x="1004" y="474"/>
                  </a:lnTo>
                  <a:lnTo>
                    <a:pt x="977" y="457"/>
                  </a:lnTo>
                  <a:lnTo>
                    <a:pt x="949" y="441"/>
                  </a:lnTo>
                  <a:lnTo>
                    <a:pt x="945" y="441"/>
                  </a:lnTo>
                  <a:lnTo>
                    <a:pt x="945" y="447"/>
                  </a:lnTo>
                  <a:lnTo>
                    <a:pt x="938" y="447"/>
                  </a:lnTo>
                  <a:lnTo>
                    <a:pt x="938" y="453"/>
                  </a:lnTo>
                  <a:lnTo>
                    <a:pt x="949" y="479"/>
                  </a:lnTo>
                  <a:lnTo>
                    <a:pt x="961" y="501"/>
                  </a:lnTo>
                  <a:lnTo>
                    <a:pt x="972" y="528"/>
                  </a:lnTo>
                  <a:lnTo>
                    <a:pt x="967" y="555"/>
                  </a:lnTo>
                  <a:lnTo>
                    <a:pt x="933" y="594"/>
                  </a:lnTo>
                  <a:lnTo>
                    <a:pt x="896" y="638"/>
                  </a:lnTo>
                  <a:lnTo>
                    <a:pt x="863" y="675"/>
                  </a:lnTo>
                  <a:lnTo>
                    <a:pt x="831" y="718"/>
                  </a:lnTo>
                  <a:lnTo>
                    <a:pt x="792" y="758"/>
                  </a:lnTo>
                  <a:lnTo>
                    <a:pt x="760" y="795"/>
                  </a:lnTo>
                  <a:lnTo>
                    <a:pt x="721" y="829"/>
                  </a:lnTo>
                  <a:lnTo>
                    <a:pt x="684" y="866"/>
                  </a:lnTo>
                  <a:lnTo>
                    <a:pt x="679" y="866"/>
                  </a:lnTo>
                  <a:lnTo>
                    <a:pt x="673" y="866"/>
                  </a:lnTo>
                  <a:lnTo>
                    <a:pt x="673" y="860"/>
                  </a:lnTo>
                  <a:lnTo>
                    <a:pt x="690" y="730"/>
                  </a:lnTo>
                  <a:lnTo>
                    <a:pt x="727" y="594"/>
                  </a:lnTo>
                  <a:lnTo>
                    <a:pt x="770" y="457"/>
                  </a:lnTo>
                  <a:lnTo>
                    <a:pt x="804" y="322"/>
                  </a:lnTo>
                  <a:lnTo>
                    <a:pt x="804" y="315"/>
                  </a:lnTo>
                  <a:lnTo>
                    <a:pt x="792" y="315"/>
                  </a:lnTo>
                  <a:lnTo>
                    <a:pt x="786" y="315"/>
                  </a:lnTo>
                  <a:lnTo>
                    <a:pt x="776" y="315"/>
                  </a:lnTo>
                  <a:lnTo>
                    <a:pt x="721" y="349"/>
                  </a:lnTo>
                  <a:lnTo>
                    <a:pt x="669" y="382"/>
                  </a:lnTo>
                  <a:lnTo>
                    <a:pt x="619" y="413"/>
                  </a:lnTo>
                  <a:lnTo>
                    <a:pt x="565" y="447"/>
                  </a:lnTo>
                  <a:lnTo>
                    <a:pt x="510" y="479"/>
                  </a:lnTo>
                  <a:lnTo>
                    <a:pt x="456" y="511"/>
                  </a:lnTo>
                  <a:lnTo>
                    <a:pt x="402" y="545"/>
                  </a:lnTo>
                  <a:lnTo>
                    <a:pt x="342" y="571"/>
                  </a:lnTo>
                  <a:lnTo>
                    <a:pt x="337" y="577"/>
                  </a:lnTo>
                  <a:lnTo>
                    <a:pt x="325" y="577"/>
                  </a:lnTo>
                  <a:lnTo>
                    <a:pt x="319" y="577"/>
                  </a:lnTo>
                  <a:lnTo>
                    <a:pt x="309" y="571"/>
                  </a:lnTo>
                  <a:lnTo>
                    <a:pt x="309" y="567"/>
                  </a:lnTo>
                  <a:lnTo>
                    <a:pt x="304" y="561"/>
                  </a:lnTo>
                  <a:lnTo>
                    <a:pt x="337" y="511"/>
                  </a:lnTo>
                  <a:lnTo>
                    <a:pt x="365" y="463"/>
                  </a:lnTo>
                  <a:lnTo>
                    <a:pt x="390" y="413"/>
                  </a:lnTo>
                  <a:lnTo>
                    <a:pt x="423" y="370"/>
                  </a:lnTo>
                  <a:lnTo>
                    <a:pt x="456" y="322"/>
                  </a:lnTo>
                  <a:lnTo>
                    <a:pt x="488" y="278"/>
                  </a:lnTo>
                  <a:lnTo>
                    <a:pt x="527" y="235"/>
                  </a:lnTo>
                  <a:lnTo>
                    <a:pt x="565" y="197"/>
                  </a:lnTo>
                  <a:lnTo>
                    <a:pt x="592" y="201"/>
                  </a:lnTo>
                  <a:lnTo>
                    <a:pt x="613" y="212"/>
                  </a:lnTo>
                  <a:lnTo>
                    <a:pt x="635" y="219"/>
                  </a:lnTo>
                  <a:lnTo>
                    <a:pt x="651" y="219"/>
                  </a:lnTo>
                  <a:lnTo>
                    <a:pt x="651" y="212"/>
                  </a:lnTo>
                  <a:lnTo>
                    <a:pt x="657" y="212"/>
                  </a:lnTo>
                  <a:lnTo>
                    <a:pt x="663" y="207"/>
                  </a:lnTo>
                  <a:lnTo>
                    <a:pt x="657" y="201"/>
                  </a:lnTo>
                  <a:lnTo>
                    <a:pt x="429" y="0"/>
                  </a:lnTo>
                  <a:lnTo>
                    <a:pt x="423" y="0"/>
                  </a:lnTo>
                  <a:lnTo>
                    <a:pt x="418" y="0"/>
                  </a:lnTo>
                  <a:lnTo>
                    <a:pt x="451" y="98"/>
                  </a:lnTo>
                  <a:lnTo>
                    <a:pt x="412" y="164"/>
                  </a:lnTo>
                  <a:lnTo>
                    <a:pt x="375" y="229"/>
                  </a:lnTo>
                  <a:lnTo>
                    <a:pt x="337" y="293"/>
                  </a:lnTo>
                  <a:lnTo>
                    <a:pt x="294" y="354"/>
                  </a:lnTo>
                  <a:lnTo>
                    <a:pt x="249" y="420"/>
                  </a:lnTo>
                  <a:lnTo>
                    <a:pt x="206" y="479"/>
                  </a:lnTo>
                  <a:lnTo>
                    <a:pt x="157" y="545"/>
                  </a:lnTo>
                  <a:lnTo>
                    <a:pt x="114" y="610"/>
                  </a:lnTo>
                  <a:lnTo>
                    <a:pt x="6" y="588"/>
                  </a:lnTo>
                  <a:lnTo>
                    <a:pt x="6" y="594"/>
                  </a:lnTo>
                  <a:lnTo>
                    <a:pt x="0" y="594"/>
                  </a:lnTo>
                  <a:lnTo>
                    <a:pt x="0" y="598"/>
                  </a:lnTo>
                  <a:lnTo>
                    <a:pt x="174" y="746"/>
                  </a:lnTo>
                  <a:lnTo>
                    <a:pt x="586" y="517"/>
                  </a:lnTo>
                  <a:lnTo>
                    <a:pt x="592" y="517"/>
                  </a:lnTo>
                  <a:lnTo>
                    <a:pt x="597" y="517"/>
                  </a:lnTo>
                  <a:lnTo>
                    <a:pt x="602" y="524"/>
                  </a:lnTo>
                  <a:lnTo>
                    <a:pt x="607" y="528"/>
                  </a:lnTo>
                  <a:lnTo>
                    <a:pt x="597" y="638"/>
                  </a:lnTo>
                  <a:lnTo>
                    <a:pt x="565" y="752"/>
                  </a:lnTo>
                  <a:lnTo>
                    <a:pt x="522" y="872"/>
                  </a:lnTo>
                  <a:lnTo>
                    <a:pt x="488" y="986"/>
                  </a:lnTo>
                  <a:lnTo>
                    <a:pt x="506" y="1013"/>
                  </a:lnTo>
                  <a:lnTo>
                    <a:pt x="527" y="1035"/>
                  </a:lnTo>
                  <a:lnTo>
                    <a:pt x="553" y="1057"/>
                  </a:lnTo>
                  <a:lnTo>
                    <a:pt x="580" y="1078"/>
                  </a:lnTo>
                  <a:lnTo>
                    <a:pt x="602" y="1094"/>
                  </a:lnTo>
                  <a:lnTo>
                    <a:pt x="629" y="1110"/>
                  </a:lnTo>
                  <a:lnTo>
                    <a:pt x="657" y="1134"/>
                  </a:lnTo>
                  <a:lnTo>
                    <a:pt x="684" y="1149"/>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65" name="Freeform 41"/>
            <p:cNvSpPr>
              <a:spLocks/>
            </p:cNvSpPr>
            <p:nvPr userDrawn="1"/>
          </p:nvSpPr>
          <p:spPr bwMode="auto">
            <a:xfrm>
              <a:off x="1591" y="3419"/>
              <a:ext cx="0" cy="2"/>
            </a:xfrm>
            <a:custGeom>
              <a:avLst/>
              <a:gdLst/>
              <a:ahLst/>
              <a:cxnLst>
                <a:cxn ang="0">
                  <a:pos x="10" y="17"/>
                </a:cxn>
                <a:cxn ang="0">
                  <a:pos x="16" y="13"/>
                </a:cxn>
                <a:cxn ang="0">
                  <a:pos x="16" y="6"/>
                </a:cxn>
                <a:cxn ang="0">
                  <a:pos x="10" y="0"/>
                </a:cxn>
                <a:cxn ang="0">
                  <a:pos x="5" y="0"/>
                </a:cxn>
                <a:cxn ang="0">
                  <a:pos x="0" y="6"/>
                </a:cxn>
                <a:cxn ang="0">
                  <a:pos x="0" y="13"/>
                </a:cxn>
                <a:cxn ang="0">
                  <a:pos x="5" y="17"/>
                </a:cxn>
                <a:cxn ang="0">
                  <a:pos x="10" y="17"/>
                </a:cxn>
              </a:cxnLst>
              <a:rect l="0" t="0" r="r" b="b"/>
              <a:pathLst>
                <a:path w="16" h="17">
                  <a:moveTo>
                    <a:pt x="10" y="17"/>
                  </a:moveTo>
                  <a:lnTo>
                    <a:pt x="16" y="13"/>
                  </a:lnTo>
                  <a:lnTo>
                    <a:pt x="16" y="6"/>
                  </a:lnTo>
                  <a:lnTo>
                    <a:pt x="10" y="0"/>
                  </a:lnTo>
                  <a:lnTo>
                    <a:pt x="5" y="0"/>
                  </a:lnTo>
                  <a:lnTo>
                    <a:pt x="0" y="6"/>
                  </a:lnTo>
                  <a:lnTo>
                    <a:pt x="0" y="13"/>
                  </a:lnTo>
                  <a:lnTo>
                    <a:pt x="5" y="17"/>
                  </a:lnTo>
                  <a:lnTo>
                    <a:pt x="10" y="17"/>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66" name="Freeform 42"/>
            <p:cNvSpPr>
              <a:spLocks/>
            </p:cNvSpPr>
            <p:nvPr userDrawn="1"/>
          </p:nvSpPr>
          <p:spPr bwMode="auto">
            <a:xfrm>
              <a:off x="1159" y="3374"/>
              <a:ext cx="41" cy="40"/>
            </a:xfrm>
            <a:custGeom>
              <a:avLst/>
              <a:gdLst/>
              <a:ahLst/>
              <a:cxnLst>
                <a:cxn ang="0">
                  <a:pos x="304" y="789"/>
                </a:cxn>
                <a:cxn ang="0">
                  <a:pos x="288" y="740"/>
                </a:cxn>
                <a:cxn ang="0">
                  <a:pos x="353" y="658"/>
                </a:cxn>
                <a:cxn ang="0">
                  <a:pos x="462" y="555"/>
                </a:cxn>
                <a:cxn ang="0">
                  <a:pos x="571" y="447"/>
                </a:cxn>
                <a:cxn ang="0">
                  <a:pos x="684" y="349"/>
                </a:cxn>
                <a:cxn ang="0">
                  <a:pos x="825" y="331"/>
                </a:cxn>
                <a:cxn ang="0">
                  <a:pos x="825" y="320"/>
                </a:cxn>
                <a:cxn ang="0">
                  <a:pos x="749" y="239"/>
                </a:cxn>
                <a:cxn ang="0">
                  <a:pos x="672" y="152"/>
                </a:cxn>
                <a:cxn ang="0">
                  <a:pos x="592" y="71"/>
                </a:cxn>
                <a:cxn ang="0">
                  <a:pos x="500" y="0"/>
                </a:cxn>
                <a:cxn ang="0">
                  <a:pos x="424" y="38"/>
                </a:cxn>
                <a:cxn ang="0">
                  <a:pos x="358" y="75"/>
                </a:cxn>
                <a:cxn ang="0">
                  <a:pos x="353" y="87"/>
                </a:cxn>
                <a:cxn ang="0">
                  <a:pos x="358" y="97"/>
                </a:cxn>
                <a:cxn ang="0">
                  <a:pos x="397" y="92"/>
                </a:cxn>
                <a:cxn ang="0">
                  <a:pos x="445" y="81"/>
                </a:cxn>
                <a:cxn ang="0">
                  <a:pos x="494" y="75"/>
                </a:cxn>
                <a:cxn ang="0">
                  <a:pos x="532" y="102"/>
                </a:cxn>
                <a:cxn ang="0">
                  <a:pos x="586" y="164"/>
                </a:cxn>
                <a:cxn ang="0">
                  <a:pos x="619" y="222"/>
                </a:cxn>
                <a:cxn ang="0">
                  <a:pos x="614" y="239"/>
                </a:cxn>
                <a:cxn ang="0">
                  <a:pos x="608" y="256"/>
                </a:cxn>
                <a:cxn ang="0">
                  <a:pos x="565" y="288"/>
                </a:cxn>
                <a:cxn ang="0">
                  <a:pos x="527" y="337"/>
                </a:cxn>
                <a:cxn ang="0">
                  <a:pos x="484" y="376"/>
                </a:cxn>
                <a:cxn ang="0">
                  <a:pos x="435" y="397"/>
                </a:cxn>
                <a:cxn ang="0">
                  <a:pos x="397" y="370"/>
                </a:cxn>
                <a:cxn ang="0">
                  <a:pos x="370" y="327"/>
                </a:cxn>
                <a:cxn ang="0">
                  <a:pos x="397" y="235"/>
                </a:cxn>
                <a:cxn ang="0">
                  <a:pos x="347" y="256"/>
                </a:cxn>
                <a:cxn ang="0">
                  <a:pos x="283" y="315"/>
                </a:cxn>
                <a:cxn ang="0">
                  <a:pos x="239" y="359"/>
                </a:cxn>
                <a:cxn ang="0">
                  <a:pos x="233" y="376"/>
                </a:cxn>
                <a:cxn ang="0">
                  <a:pos x="229" y="380"/>
                </a:cxn>
                <a:cxn ang="0">
                  <a:pos x="233" y="392"/>
                </a:cxn>
                <a:cxn ang="0">
                  <a:pos x="267" y="386"/>
                </a:cxn>
                <a:cxn ang="0">
                  <a:pos x="315" y="380"/>
                </a:cxn>
                <a:cxn ang="0">
                  <a:pos x="353" y="413"/>
                </a:cxn>
                <a:cxn ang="0">
                  <a:pos x="370" y="430"/>
                </a:cxn>
                <a:cxn ang="0">
                  <a:pos x="380" y="451"/>
                </a:cxn>
                <a:cxn ang="0">
                  <a:pos x="380" y="463"/>
                </a:cxn>
                <a:cxn ang="0">
                  <a:pos x="343" y="506"/>
                </a:cxn>
                <a:cxn ang="0">
                  <a:pos x="304" y="544"/>
                </a:cxn>
                <a:cxn ang="0">
                  <a:pos x="255" y="582"/>
                </a:cxn>
                <a:cxn ang="0">
                  <a:pos x="211" y="620"/>
                </a:cxn>
                <a:cxn ang="0">
                  <a:pos x="141" y="582"/>
                </a:cxn>
                <a:cxn ang="0">
                  <a:pos x="93" y="516"/>
                </a:cxn>
                <a:cxn ang="0">
                  <a:pos x="98" y="451"/>
                </a:cxn>
                <a:cxn ang="0">
                  <a:pos x="110" y="392"/>
                </a:cxn>
                <a:cxn ang="0">
                  <a:pos x="104" y="380"/>
                </a:cxn>
                <a:cxn ang="0">
                  <a:pos x="93" y="376"/>
                </a:cxn>
                <a:cxn ang="0">
                  <a:pos x="27" y="527"/>
                </a:cxn>
                <a:cxn ang="0">
                  <a:pos x="93" y="604"/>
                </a:cxn>
                <a:cxn ang="0">
                  <a:pos x="163" y="681"/>
                </a:cxn>
                <a:cxn ang="0">
                  <a:pos x="239" y="756"/>
                </a:cxn>
                <a:cxn ang="0">
                  <a:pos x="283" y="799"/>
                </a:cxn>
                <a:cxn ang="0">
                  <a:pos x="300" y="816"/>
                </a:cxn>
              </a:cxnLst>
              <a:rect l="0" t="0" r="r" b="b"/>
              <a:pathLst>
                <a:path w="825" h="816">
                  <a:moveTo>
                    <a:pt x="310" y="816"/>
                  </a:moveTo>
                  <a:lnTo>
                    <a:pt x="304" y="789"/>
                  </a:lnTo>
                  <a:lnTo>
                    <a:pt x="294" y="762"/>
                  </a:lnTo>
                  <a:lnTo>
                    <a:pt x="288" y="740"/>
                  </a:lnTo>
                  <a:lnTo>
                    <a:pt x="300" y="712"/>
                  </a:lnTo>
                  <a:lnTo>
                    <a:pt x="353" y="658"/>
                  </a:lnTo>
                  <a:lnTo>
                    <a:pt x="408" y="610"/>
                  </a:lnTo>
                  <a:lnTo>
                    <a:pt x="462" y="555"/>
                  </a:lnTo>
                  <a:lnTo>
                    <a:pt x="515" y="500"/>
                  </a:lnTo>
                  <a:lnTo>
                    <a:pt x="571" y="447"/>
                  </a:lnTo>
                  <a:lnTo>
                    <a:pt x="625" y="397"/>
                  </a:lnTo>
                  <a:lnTo>
                    <a:pt x="684" y="349"/>
                  </a:lnTo>
                  <a:lnTo>
                    <a:pt x="743" y="305"/>
                  </a:lnTo>
                  <a:lnTo>
                    <a:pt x="825" y="331"/>
                  </a:lnTo>
                  <a:lnTo>
                    <a:pt x="825" y="327"/>
                  </a:lnTo>
                  <a:lnTo>
                    <a:pt x="825" y="320"/>
                  </a:lnTo>
                  <a:lnTo>
                    <a:pt x="788" y="283"/>
                  </a:lnTo>
                  <a:lnTo>
                    <a:pt x="749" y="239"/>
                  </a:lnTo>
                  <a:lnTo>
                    <a:pt x="712" y="195"/>
                  </a:lnTo>
                  <a:lnTo>
                    <a:pt x="672" y="152"/>
                  </a:lnTo>
                  <a:lnTo>
                    <a:pt x="635" y="108"/>
                  </a:lnTo>
                  <a:lnTo>
                    <a:pt x="592" y="71"/>
                  </a:lnTo>
                  <a:lnTo>
                    <a:pt x="549" y="32"/>
                  </a:lnTo>
                  <a:lnTo>
                    <a:pt x="500" y="0"/>
                  </a:lnTo>
                  <a:lnTo>
                    <a:pt x="462" y="16"/>
                  </a:lnTo>
                  <a:lnTo>
                    <a:pt x="424" y="38"/>
                  </a:lnTo>
                  <a:lnTo>
                    <a:pt x="392" y="54"/>
                  </a:lnTo>
                  <a:lnTo>
                    <a:pt x="358" y="75"/>
                  </a:lnTo>
                  <a:lnTo>
                    <a:pt x="353" y="81"/>
                  </a:lnTo>
                  <a:lnTo>
                    <a:pt x="353" y="87"/>
                  </a:lnTo>
                  <a:lnTo>
                    <a:pt x="353" y="92"/>
                  </a:lnTo>
                  <a:lnTo>
                    <a:pt x="358" y="97"/>
                  </a:lnTo>
                  <a:lnTo>
                    <a:pt x="374" y="97"/>
                  </a:lnTo>
                  <a:lnTo>
                    <a:pt x="397" y="92"/>
                  </a:lnTo>
                  <a:lnTo>
                    <a:pt x="424" y="87"/>
                  </a:lnTo>
                  <a:lnTo>
                    <a:pt x="445" y="81"/>
                  </a:lnTo>
                  <a:lnTo>
                    <a:pt x="467" y="75"/>
                  </a:lnTo>
                  <a:lnTo>
                    <a:pt x="494" y="75"/>
                  </a:lnTo>
                  <a:lnTo>
                    <a:pt x="515" y="87"/>
                  </a:lnTo>
                  <a:lnTo>
                    <a:pt x="532" y="102"/>
                  </a:lnTo>
                  <a:lnTo>
                    <a:pt x="559" y="136"/>
                  </a:lnTo>
                  <a:lnTo>
                    <a:pt x="586" y="164"/>
                  </a:lnTo>
                  <a:lnTo>
                    <a:pt x="608" y="189"/>
                  </a:lnTo>
                  <a:lnTo>
                    <a:pt x="619" y="222"/>
                  </a:lnTo>
                  <a:lnTo>
                    <a:pt x="614" y="235"/>
                  </a:lnTo>
                  <a:lnTo>
                    <a:pt x="614" y="239"/>
                  </a:lnTo>
                  <a:lnTo>
                    <a:pt x="614" y="250"/>
                  </a:lnTo>
                  <a:lnTo>
                    <a:pt x="608" y="256"/>
                  </a:lnTo>
                  <a:lnTo>
                    <a:pt x="586" y="272"/>
                  </a:lnTo>
                  <a:lnTo>
                    <a:pt x="565" y="288"/>
                  </a:lnTo>
                  <a:lnTo>
                    <a:pt x="543" y="315"/>
                  </a:lnTo>
                  <a:lnTo>
                    <a:pt x="527" y="337"/>
                  </a:lnTo>
                  <a:lnTo>
                    <a:pt x="505" y="359"/>
                  </a:lnTo>
                  <a:lnTo>
                    <a:pt x="484" y="376"/>
                  </a:lnTo>
                  <a:lnTo>
                    <a:pt x="462" y="392"/>
                  </a:lnTo>
                  <a:lnTo>
                    <a:pt x="435" y="397"/>
                  </a:lnTo>
                  <a:lnTo>
                    <a:pt x="418" y="386"/>
                  </a:lnTo>
                  <a:lnTo>
                    <a:pt x="397" y="370"/>
                  </a:lnTo>
                  <a:lnTo>
                    <a:pt x="380" y="349"/>
                  </a:lnTo>
                  <a:lnTo>
                    <a:pt x="370" y="327"/>
                  </a:lnTo>
                  <a:lnTo>
                    <a:pt x="402" y="239"/>
                  </a:lnTo>
                  <a:lnTo>
                    <a:pt x="397" y="235"/>
                  </a:lnTo>
                  <a:lnTo>
                    <a:pt x="392" y="235"/>
                  </a:lnTo>
                  <a:lnTo>
                    <a:pt x="347" y="256"/>
                  </a:lnTo>
                  <a:lnTo>
                    <a:pt x="315" y="283"/>
                  </a:lnTo>
                  <a:lnTo>
                    <a:pt x="283" y="315"/>
                  </a:lnTo>
                  <a:lnTo>
                    <a:pt x="245" y="353"/>
                  </a:lnTo>
                  <a:lnTo>
                    <a:pt x="239" y="359"/>
                  </a:lnTo>
                  <a:lnTo>
                    <a:pt x="233" y="370"/>
                  </a:lnTo>
                  <a:lnTo>
                    <a:pt x="233" y="376"/>
                  </a:lnTo>
                  <a:lnTo>
                    <a:pt x="229" y="376"/>
                  </a:lnTo>
                  <a:lnTo>
                    <a:pt x="229" y="380"/>
                  </a:lnTo>
                  <a:lnTo>
                    <a:pt x="233" y="386"/>
                  </a:lnTo>
                  <a:lnTo>
                    <a:pt x="233" y="392"/>
                  </a:lnTo>
                  <a:lnTo>
                    <a:pt x="239" y="392"/>
                  </a:lnTo>
                  <a:lnTo>
                    <a:pt x="267" y="386"/>
                  </a:lnTo>
                  <a:lnTo>
                    <a:pt x="288" y="380"/>
                  </a:lnTo>
                  <a:lnTo>
                    <a:pt x="315" y="380"/>
                  </a:lnTo>
                  <a:lnTo>
                    <a:pt x="337" y="397"/>
                  </a:lnTo>
                  <a:lnTo>
                    <a:pt x="353" y="413"/>
                  </a:lnTo>
                  <a:lnTo>
                    <a:pt x="364" y="419"/>
                  </a:lnTo>
                  <a:lnTo>
                    <a:pt x="370" y="430"/>
                  </a:lnTo>
                  <a:lnTo>
                    <a:pt x="380" y="447"/>
                  </a:lnTo>
                  <a:lnTo>
                    <a:pt x="380" y="451"/>
                  </a:lnTo>
                  <a:lnTo>
                    <a:pt x="380" y="457"/>
                  </a:lnTo>
                  <a:lnTo>
                    <a:pt x="380" y="463"/>
                  </a:lnTo>
                  <a:lnTo>
                    <a:pt x="364" y="484"/>
                  </a:lnTo>
                  <a:lnTo>
                    <a:pt x="343" y="506"/>
                  </a:lnTo>
                  <a:lnTo>
                    <a:pt x="325" y="521"/>
                  </a:lnTo>
                  <a:lnTo>
                    <a:pt x="304" y="544"/>
                  </a:lnTo>
                  <a:lnTo>
                    <a:pt x="283" y="561"/>
                  </a:lnTo>
                  <a:lnTo>
                    <a:pt x="255" y="582"/>
                  </a:lnTo>
                  <a:lnTo>
                    <a:pt x="233" y="598"/>
                  </a:lnTo>
                  <a:lnTo>
                    <a:pt x="211" y="620"/>
                  </a:lnTo>
                  <a:lnTo>
                    <a:pt x="174" y="610"/>
                  </a:lnTo>
                  <a:lnTo>
                    <a:pt x="141" y="582"/>
                  </a:lnTo>
                  <a:lnTo>
                    <a:pt x="114" y="549"/>
                  </a:lnTo>
                  <a:lnTo>
                    <a:pt x="93" y="516"/>
                  </a:lnTo>
                  <a:lnTo>
                    <a:pt x="87" y="484"/>
                  </a:lnTo>
                  <a:lnTo>
                    <a:pt x="98" y="451"/>
                  </a:lnTo>
                  <a:lnTo>
                    <a:pt x="110" y="423"/>
                  </a:lnTo>
                  <a:lnTo>
                    <a:pt x="110" y="392"/>
                  </a:lnTo>
                  <a:lnTo>
                    <a:pt x="110" y="386"/>
                  </a:lnTo>
                  <a:lnTo>
                    <a:pt x="104" y="380"/>
                  </a:lnTo>
                  <a:lnTo>
                    <a:pt x="98" y="380"/>
                  </a:lnTo>
                  <a:lnTo>
                    <a:pt x="93" y="376"/>
                  </a:lnTo>
                  <a:lnTo>
                    <a:pt x="0" y="490"/>
                  </a:lnTo>
                  <a:lnTo>
                    <a:pt x="27" y="527"/>
                  </a:lnTo>
                  <a:lnTo>
                    <a:pt x="60" y="565"/>
                  </a:lnTo>
                  <a:lnTo>
                    <a:pt x="93" y="604"/>
                  </a:lnTo>
                  <a:lnTo>
                    <a:pt x="131" y="642"/>
                  </a:lnTo>
                  <a:lnTo>
                    <a:pt x="163" y="681"/>
                  </a:lnTo>
                  <a:lnTo>
                    <a:pt x="201" y="718"/>
                  </a:lnTo>
                  <a:lnTo>
                    <a:pt x="239" y="756"/>
                  </a:lnTo>
                  <a:lnTo>
                    <a:pt x="272" y="795"/>
                  </a:lnTo>
                  <a:lnTo>
                    <a:pt x="283" y="799"/>
                  </a:lnTo>
                  <a:lnTo>
                    <a:pt x="294" y="810"/>
                  </a:lnTo>
                  <a:lnTo>
                    <a:pt x="300" y="816"/>
                  </a:lnTo>
                  <a:lnTo>
                    <a:pt x="310" y="816"/>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67" name="Freeform 43"/>
            <p:cNvSpPr>
              <a:spLocks/>
            </p:cNvSpPr>
            <p:nvPr userDrawn="1"/>
          </p:nvSpPr>
          <p:spPr bwMode="auto">
            <a:xfrm>
              <a:off x="1127" y="3342"/>
              <a:ext cx="52" cy="48"/>
            </a:xfrm>
            <a:custGeom>
              <a:avLst/>
              <a:gdLst/>
              <a:ahLst/>
              <a:cxnLst>
                <a:cxn ang="0">
                  <a:pos x="460" y="930"/>
                </a:cxn>
                <a:cxn ang="0">
                  <a:pos x="439" y="853"/>
                </a:cxn>
                <a:cxn ang="0">
                  <a:pos x="546" y="739"/>
                </a:cxn>
                <a:cxn ang="0">
                  <a:pos x="666" y="637"/>
                </a:cxn>
                <a:cxn ang="0">
                  <a:pos x="791" y="544"/>
                </a:cxn>
                <a:cxn ang="0">
                  <a:pos x="910" y="456"/>
                </a:cxn>
                <a:cxn ang="0">
                  <a:pos x="964" y="474"/>
                </a:cxn>
                <a:cxn ang="0">
                  <a:pos x="1013" y="490"/>
                </a:cxn>
                <a:cxn ang="0">
                  <a:pos x="1025" y="490"/>
                </a:cxn>
                <a:cxn ang="0">
                  <a:pos x="840" y="266"/>
                </a:cxn>
                <a:cxn ang="0">
                  <a:pos x="834" y="272"/>
                </a:cxn>
                <a:cxn ang="0">
                  <a:pos x="850" y="332"/>
                </a:cxn>
                <a:cxn ang="0">
                  <a:pos x="844" y="392"/>
                </a:cxn>
                <a:cxn ang="0">
                  <a:pos x="759" y="469"/>
                </a:cxn>
                <a:cxn ang="0">
                  <a:pos x="676" y="539"/>
                </a:cxn>
                <a:cxn ang="0">
                  <a:pos x="590" y="610"/>
                </a:cxn>
                <a:cxn ang="0">
                  <a:pos x="503" y="658"/>
                </a:cxn>
                <a:cxn ang="0">
                  <a:pos x="498" y="653"/>
                </a:cxn>
                <a:cxn ang="0">
                  <a:pos x="492" y="637"/>
                </a:cxn>
                <a:cxn ang="0">
                  <a:pos x="666" y="43"/>
                </a:cxn>
                <a:cxn ang="0">
                  <a:pos x="645" y="10"/>
                </a:cxn>
                <a:cxn ang="0">
                  <a:pos x="74" y="382"/>
                </a:cxn>
                <a:cxn ang="0">
                  <a:pos x="4" y="332"/>
                </a:cxn>
                <a:cxn ang="0">
                  <a:pos x="21" y="397"/>
                </a:cxn>
                <a:cxn ang="0">
                  <a:pos x="96" y="500"/>
                </a:cxn>
                <a:cxn ang="0">
                  <a:pos x="145" y="549"/>
                </a:cxn>
                <a:cxn ang="0">
                  <a:pos x="157" y="544"/>
                </a:cxn>
                <a:cxn ang="0">
                  <a:pos x="162" y="425"/>
                </a:cxn>
                <a:cxn ang="0">
                  <a:pos x="242" y="359"/>
                </a:cxn>
                <a:cxn ang="0">
                  <a:pos x="466" y="201"/>
                </a:cxn>
                <a:cxn ang="0">
                  <a:pos x="482" y="207"/>
                </a:cxn>
                <a:cxn ang="0">
                  <a:pos x="492" y="222"/>
                </a:cxn>
                <a:cxn ang="0">
                  <a:pos x="449" y="376"/>
                </a:cxn>
                <a:cxn ang="0">
                  <a:pos x="395" y="521"/>
                </a:cxn>
                <a:cxn ang="0">
                  <a:pos x="346" y="669"/>
                </a:cxn>
                <a:cxn ang="0">
                  <a:pos x="341" y="811"/>
                </a:cxn>
                <a:cxn ang="0">
                  <a:pos x="395" y="876"/>
                </a:cxn>
                <a:cxn ang="0">
                  <a:pos x="449" y="942"/>
                </a:cxn>
                <a:cxn ang="0">
                  <a:pos x="460" y="936"/>
                </a:cxn>
              </a:cxnLst>
              <a:rect l="0" t="0" r="r" b="b"/>
              <a:pathLst>
                <a:path w="1025" h="942">
                  <a:moveTo>
                    <a:pt x="460" y="936"/>
                  </a:moveTo>
                  <a:lnTo>
                    <a:pt x="460" y="930"/>
                  </a:lnTo>
                  <a:lnTo>
                    <a:pt x="466" y="925"/>
                  </a:lnTo>
                  <a:lnTo>
                    <a:pt x="439" y="853"/>
                  </a:lnTo>
                  <a:lnTo>
                    <a:pt x="492" y="795"/>
                  </a:lnTo>
                  <a:lnTo>
                    <a:pt x="546" y="739"/>
                  </a:lnTo>
                  <a:lnTo>
                    <a:pt x="607" y="687"/>
                  </a:lnTo>
                  <a:lnTo>
                    <a:pt x="666" y="637"/>
                  </a:lnTo>
                  <a:lnTo>
                    <a:pt x="731" y="588"/>
                  </a:lnTo>
                  <a:lnTo>
                    <a:pt x="791" y="544"/>
                  </a:lnTo>
                  <a:lnTo>
                    <a:pt x="850" y="500"/>
                  </a:lnTo>
                  <a:lnTo>
                    <a:pt x="910" y="456"/>
                  </a:lnTo>
                  <a:lnTo>
                    <a:pt x="943" y="463"/>
                  </a:lnTo>
                  <a:lnTo>
                    <a:pt x="964" y="474"/>
                  </a:lnTo>
                  <a:lnTo>
                    <a:pt x="986" y="484"/>
                  </a:lnTo>
                  <a:lnTo>
                    <a:pt x="1013" y="490"/>
                  </a:lnTo>
                  <a:lnTo>
                    <a:pt x="1019" y="490"/>
                  </a:lnTo>
                  <a:lnTo>
                    <a:pt x="1025" y="490"/>
                  </a:lnTo>
                  <a:lnTo>
                    <a:pt x="844" y="266"/>
                  </a:lnTo>
                  <a:lnTo>
                    <a:pt x="840" y="266"/>
                  </a:lnTo>
                  <a:lnTo>
                    <a:pt x="834" y="266"/>
                  </a:lnTo>
                  <a:lnTo>
                    <a:pt x="834" y="272"/>
                  </a:lnTo>
                  <a:lnTo>
                    <a:pt x="840" y="299"/>
                  </a:lnTo>
                  <a:lnTo>
                    <a:pt x="850" y="332"/>
                  </a:lnTo>
                  <a:lnTo>
                    <a:pt x="856" y="365"/>
                  </a:lnTo>
                  <a:lnTo>
                    <a:pt x="844" y="392"/>
                  </a:lnTo>
                  <a:lnTo>
                    <a:pt x="802" y="429"/>
                  </a:lnTo>
                  <a:lnTo>
                    <a:pt x="759" y="469"/>
                  </a:lnTo>
                  <a:lnTo>
                    <a:pt x="715" y="506"/>
                  </a:lnTo>
                  <a:lnTo>
                    <a:pt x="676" y="539"/>
                  </a:lnTo>
                  <a:lnTo>
                    <a:pt x="633" y="577"/>
                  </a:lnTo>
                  <a:lnTo>
                    <a:pt x="590" y="610"/>
                  </a:lnTo>
                  <a:lnTo>
                    <a:pt x="546" y="637"/>
                  </a:lnTo>
                  <a:lnTo>
                    <a:pt x="503" y="658"/>
                  </a:lnTo>
                  <a:lnTo>
                    <a:pt x="498" y="658"/>
                  </a:lnTo>
                  <a:lnTo>
                    <a:pt x="498" y="653"/>
                  </a:lnTo>
                  <a:lnTo>
                    <a:pt x="498" y="647"/>
                  </a:lnTo>
                  <a:lnTo>
                    <a:pt x="492" y="637"/>
                  </a:lnTo>
                  <a:lnTo>
                    <a:pt x="672" y="65"/>
                  </a:lnTo>
                  <a:lnTo>
                    <a:pt x="666" y="43"/>
                  </a:lnTo>
                  <a:lnTo>
                    <a:pt x="660" y="22"/>
                  </a:lnTo>
                  <a:lnTo>
                    <a:pt x="645" y="10"/>
                  </a:lnTo>
                  <a:lnTo>
                    <a:pt x="629" y="0"/>
                  </a:lnTo>
                  <a:lnTo>
                    <a:pt x="74" y="382"/>
                  </a:lnTo>
                  <a:lnTo>
                    <a:pt x="10" y="332"/>
                  </a:lnTo>
                  <a:lnTo>
                    <a:pt x="4" y="332"/>
                  </a:lnTo>
                  <a:lnTo>
                    <a:pt x="0" y="336"/>
                  </a:lnTo>
                  <a:lnTo>
                    <a:pt x="21" y="397"/>
                  </a:lnTo>
                  <a:lnTo>
                    <a:pt x="53" y="452"/>
                  </a:lnTo>
                  <a:lnTo>
                    <a:pt x="96" y="500"/>
                  </a:lnTo>
                  <a:lnTo>
                    <a:pt x="141" y="549"/>
                  </a:lnTo>
                  <a:lnTo>
                    <a:pt x="145" y="549"/>
                  </a:lnTo>
                  <a:lnTo>
                    <a:pt x="151" y="549"/>
                  </a:lnTo>
                  <a:lnTo>
                    <a:pt x="157" y="544"/>
                  </a:lnTo>
                  <a:lnTo>
                    <a:pt x="135" y="469"/>
                  </a:lnTo>
                  <a:lnTo>
                    <a:pt x="162" y="425"/>
                  </a:lnTo>
                  <a:lnTo>
                    <a:pt x="200" y="386"/>
                  </a:lnTo>
                  <a:lnTo>
                    <a:pt x="242" y="359"/>
                  </a:lnTo>
                  <a:lnTo>
                    <a:pt x="286" y="326"/>
                  </a:lnTo>
                  <a:lnTo>
                    <a:pt x="466" y="201"/>
                  </a:lnTo>
                  <a:lnTo>
                    <a:pt x="476" y="201"/>
                  </a:lnTo>
                  <a:lnTo>
                    <a:pt x="482" y="207"/>
                  </a:lnTo>
                  <a:lnTo>
                    <a:pt x="488" y="212"/>
                  </a:lnTo>
                  <a:lnTo>
                    <a:pt x="492" y="222"/>
                  </a:lnTo>
                  <a:lnTo>
                    <a:pt x="476" y="299"/>
                  </a:lnTo>
                  <a:lnTo>
                    <a:pt x="449" y="376"/>
                  </a:lnTo>
                  <a:lnTo>
                    <a:pt x="421" y="446"/>
                  </a:lnTo>
                  <a:lnTo>
                    <a:pt x="395" y="521"/>
                  </a:lnTo>
                  <a:lnTo>
                    <a:pt x="368" y="593"/>
                  </a:lnTo>
                  <a:lnTo>
                    <a:pt x="346" y="669"/>
                  </a:lnTo>
                  <a:lnTo>
                    <a:pt x="341" y="739"/>
                  </a:lnTo>
                  <a:lnTo>
                    <a:pt x="341" y="811"/>
                  </a:lnTo>
                  <a:lnTo>
                    <a:pt x="368" y="843"/>
                  </a:lnTo>
                  <a:lnTo>
                    <a:pt x="395" y="876"/>
                  </a:lnTo>
                  <a:lnTo>
                    <a:pt x="417" y="909"/>
                  </a:lnTo>
                  <a:lnTo>
                    <a:pt x="449" y="942"/>
                  </a:lnTo>
                  <a:lnTo>
                    <a:pt x="455" y="936"/>
                  </a:lnTo>
                  <a:lnTo>
                    <a:pt x="460" y="936"/>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68" name="Freeform 44"/>
            <p:cNvSpPr>
              <a:spLocks/>
            </p:cNvSpPr>
            <p:nvPr userDrawn="1"/>
          </p:nvSpPr>
          <p:spPr bwMode="auto">
            <a:xfrm>
              <a:off x="1582" y="3033"/>
              <a:ext cx="252" cy="323"/>
            </a:xfrm>
            <a:custGeom>
              <a:avLst/>
              <a:gdLst/>
              <a:ahLst/>
              <a:cxnLst>
                <a:cxn ang="0">
                  <a:pos x="3929" y="6444"/>
                </a:cxn>
                <a:cxn ang="0">
                  <a:pos x="4166" y="6388"/>
                </a:cxn>
                <a:cxn ang="0">
                  <a:pos x="4481" y="6237"/>
                </a:cxn>
                <a:cxn ang="0">
                  <a:pos x="4758" y="6035"/>
                </a:cxn>
                <a:cxn ang="0">
                  <a:pos x="5013" y="5784"/>
                </a:cxn>
                <a:cxn ang="0">
                  <a:pos x="4579" y="5726"/>
                </a:cxn>
                <a:cxn ang="0">
                  <a:pos x="3532" y="5491"/>
                </a:cxn>
                <a:cxn ang="0">
                  <a:pos x="2484" y="5377"/>
                </a:cxn>
                <a:cxn ang="0">
                  <a:pos x="1590" y="5611"/>
                </a:cxn>
                <a:cxn ang="0">
                  <a:pos x="1411" y="5541"/>
                </a:cxn>
                <a:cxn ang="0">
                  <a:pos x="1329" y="5294"/>
                </a:cxn>
                <a:cxn ang="0">
                  <a:pos x="1178" y="5196"/>
                </a:cxn>
                <a:cxn ang="0">
                  <a:pos x="1151" y="5066"/>
                </a:cxn>
                <a:cxn ang="0">
                  <a:pos x="1090" y="4984"/>
                </a:cxn>
                <a:cxn ang="0">
                  <a:pos x="1015" y="4767"/>
                </a:cxn>
                <a:cxn ang="0">
                  <a:pos x="895" y="4669"/>
                </a:cxn>
                <a:cxn ang="0">
                  <a:pos x="771" y="4561"/>
                </a:cxn>
                <a:cxn ang="0">
                  <a:pos x="878" y="4337"/>
                </a:cxn>
                <a:cxn ang="0">
                  <a:pos x="955" y="4075"/>
                </a:cxn>
                <a:cxn ang="0">
                  <a:pos x="1019" y="3351"/>
                </a:cxn>
                <a:cxn ang="0">
                  <a:pos x="1161" y="3139"/>
                </a:cxn>
                <a:cxn ang="0">
                  <a:pos x="1345" y="2970"/>
                </a:cxn>
                <a:cxn ang="0">
                  <a:pos x="1551" y="2819"/>
                </a:cxn>
                <a:cxn ang="0">
                  <a:pos x="1784" y="2655"/>
                </a:cxn>
                <a:cxn ang="0">
                  <a:pos x="2002" y="2492"/>
                </a:cxn>
                <a:cxn ang="0">
                  <a:pos x="2170" y="2366"/>
                </a:cxn>
                <a:cxn ang="0">
                  <a:pos x="2567" y="2084"/>
                </a:cxn>
                <a:cxn ang="0">
                  <a:pos x="3113" y="1708"/>
                </a:cxn>
                <a:cxn ang="0">
                  <a:pos x="3651" y="1300"/>
                </a:cxn>
                <a:cxn ang="0">
                  <a:pos x="4102" y="881"/>
                </a:cxn>
                <a:cxn ang="0">
                  <a:pos x="4243" y="407"/>
                </a:cxn>
                <a:cxn ang="0">
                  <a:pos x="4117" y="0"/>
                </a:cxn>
                <a:cxn ang="0">
                  <a:pos x="3066" y="903"/>
                </a:cxn>
                <a:cxn ang="0">
                  <a:pos x="1959" y="1692"/>
                </a:cxn>
                <a:cxn ang="0">
                  <a:pos x="847" y="2502"/>
                </a:cxn>
                <a:cxn ang="0">
                  <a:pos x="402" y="3004"/>
                </a:cxn>
                <a:cxn ang="0">
                  <a:pos x="218" y="3635"/>
                </a:cxn>
                <a:cxn ang="0">
                  <a:pos x="169" y="4359"/>
                </a:cxn>
                <a:cxn ang="0">
                  <a:pos x="0" y="4642"/>
                </a:cxn>
                <a:cxn ang="0">
                  <a:pos x="185" y="4799"/>
                </a:cxn>
                <a:cxn ang="0">
                  <a:pos x="359" y="4920"/>
                </a:cxn>
                <a:cxn ang="0">
                  <a:pos x="369" y="5116"/>
                </a:cxn>
                <a:cxn ang="0">
                  <a:pos x="461" y="5148"/>
                </a:cxn>
                <a:cxn ang="0">
                  <a:pos x="483" y="5186"/>
                </a:cxn>
                <a:cxn ang="0">
                  <a:pos x="479" y="5328"/>
                </a:cxn>
                <a:cxn ang="0">
                  <a:pos x="574" y="5562"/>
                </a:cxn>
                <a:cxn ang="0">
                  <a:pos x="651" y="5861"/>
                </a:cxn>
                <a:cxn ang="0">
                  <a:pos x="1270" y="5964"/>
                </a:cxn>
                <a:cxn ang="0">
                  <a:pos x="2013" y="5856"/>
                </a:cxn>
                <a:cxn ang="0">
                  <a:pos x="2702" y="5948"/>
                </a:cxn>
                <a:cxn ang="0">
                  <a:pos x="3223" y="6280"/>
                </a:cxn>
                <a:cxn ang="0">
                  <a:pos x="3761" y="6449"/>
                </a:cxn>
              </a:cxnLst>
              <a:rect l="0" t="0" r="r" b="b"/>
              <a:pathLst>
                <a:path w="5013" h="6449">
                  <a:moveTo>
                    <a:pt x="3761" y="6449"/>
                  </a:moveTo>
                  <a:lnTo>
                    <a:pt x="3803" y="6449"/>
                  </a:lnTo>
                  <a:lnTo>
                    <a:pt x="3846" y="6449"/>
                  </a:lnTo>
                  <a:lnTo>
                    <a:pt x="3884" y="6449"/>
                  </a:lnTo>
                  <a:lnTo>
                    <a:pt x="3929" y="6444"/>
                  </a:lnTo>
                  <a:lnTo>
                    <a:pt x="3972" y="6438"/>
                  </a:lnTo>
                  <a:lnTo>
                    <a:pt x="4009" y="6428"/>
                  </a:lnTo>
                  <a:lnTo>
                    <a:pt x="4053" y="6421"/>
                  </a:lnTo>
                  <a:lnTo>
                    <a:pt x="4096" y="6410"/>
                  </a:lnTo>
                  <a:lnTo>
                    <a:pt x="4166" y="6388"/>
                  </a:lnTo>
                  <a:lnTo>
                    <a:pt x="4237" y="6361"/>
                  </a:lnTo>
                  <a:lnTo>
                    <a:pt x="4301" y="6330"/>
                  </a:lnTo>
                  <a:lnTo>
                    <a:pt x="4362" y="6302"/>
                  </a:lnTo>
                  <a:lnTo>
                    <a:pt x="4427" y="6269"/>
                  </a:lnTo>
                  <a:lnTo>
                    <a:pt x="4481" y="6237"/>
                  </a:lnTo>
                  <a:lnTo>
                    <a:pt x="4541" y="6198"/>
                  </a:lnTo>
                  <a:lnTo>
                    <a:pt x="4595" y="6160"/>
                  </a:lnTo>
                  <a:lnTo>
                    <a:pt x="4651" y="6123"/>
                  </a:lnTo>
                  <a:lnTo>
                    <a:pt x="4703" y="6079"/>
                  </a:lnTo>
                  <a:lnTo>
                    <a:pt x="4758" y="6035"/>
                  </a:lnTo>
                  <a:lnTo>
                    <a:pt x="4807" y="5991"/>
                  </a:lnTo>
                  <a:lnTo>
                    <a:pt x="4860" y="5942"/>
                  </a:lnTo>
                  <a:lnTo>
                    <a:pt x="4909" y="5893"/>
                  </a:lnTo>
                  <a:lnTo>
                    <a:pt x="4964" y="5840"/>
                  </a:lnTo>
                  <a:lnTo>
                    <a:pt x="5013" y="5784"/>
                  </a:lnTo>
                  <a:lnTo>
                    <a:pt x="5013" y="5779"/>
                  </a:lnTo>
                  <a:lnTo>
                    <a:pt x="5007" y="5779"/>
                  </a:lnTo>
                  <a:lnTo>
                    <a:pt x="5002" y="5774"/>
                  </a:lnTo>
                  <a:lnTo>
                    <a:pt x="4792" y="5753"/>
                  </a:lnTo>
                  <a:lnTo>
                    <a:pt x="4579" y="5726"/>
                  </a:lnTo>
                  <a:lnTo>
                    <a:pt x="4368" y="5686"/>
                  </a:lnTo>
                  <a:lnTo>
                    <a:pt x="4162" y="5638"/>
                  </a:lnTo>
                  <a:lnTo>
                    <a:pt x="3950" y="5589"/>
                  </a:lnTo>
                  <a:lnTo>
                    <a:pt x="3743" y="5541"/>
                  </a:lnTo>
                  <a:lnTo>
                    <a:pt x="3532" y="5491"/>
                  </a:lnTo>
                  <a:lnTo>
                    <a:pt x="3326" y="5448"/>
                  </a:lnTo>
                  <a:lnTo>
                    <a:pt x="3113" y="5408"/>
                  </a:lnTo>
                  <a:lnTo>
                    <a:pt x="2903" y="5387"/>
                  </a:lnTo>
                  <a:lnTo>
                    <a:pt x="2696" y="5377"/>
                  </a:lnTo>
                  <a:lnTo>
                    <a:pt x="2484" y="5377"/>
                  </a:lnTo>
                  <a:lnTo>
                    <a:pt x="2274" y="5403"/>
                  </a:lnTo>
                  <a:lnTo>
                    <a:pt x="2056" y="5448"/>
                  </a:lnTo>
                  <a:lnTo>
                    <a:pt x="1845" y="5512"/>
                  </a:lnTo>
                  <a:lnTo>
                    <a:pt x="1627" y="5611"/>
                  </a:lnTo>
                  <a:lnTo>
                    <a:pt x="1590" y="5611"/>
                  </a:lnTo>
                  <a:lnTo>
                    <a:pt x="1547" y="5605"/>
                  </a:lnTo>
                  <a:lnTo>
                    <a:pt x="1508" y="5594"/>
                  </a:lnTo>
                  <a:lnTo>
                    <a:pt x="1476" y="5578"/>
                  </a:lnTo>
                  <a:lnTo>
                    <a:pt x="1437" y="5562"/>
                  </a:lnTo>
                  <a:lnTo>
                    <a:pt x="1411" y="5541"/>
                  </a:lnTo>
                  <a:lnTo>
                    <a:pt x="1389" y="5519"/>
                  </a:lnTo>
                  <a:lnTo>
                    <a:pt x="1367" y="5485"/>
                  </a:lnTo>
                  <a:lnTo>
                    <a:pt x="1345" y="5421"/>
                  </a:lnTo>
                  <a:lnTo>
                    <a:pt x="1340" y="5356"/>
                  </a:lnTo>
                  <a:lnTo>
                    <a:pt x="1329" y="5294"/>
                  </a:lnTo>
                  <a:lnTo>
                    <a:pt x="1286" y="5246"/>
                  </a:lnTo>
                  <a:lnTo>
                    <a:pt x="1259" y="5230"/>
                  </a:lnTo>
                  <a:lnTo>
                    <a:pt x="1232" y="5219"/>
                  </a:lnTo>
                  <a:lnTo>
                    <a:pt x="1204" y="5214"/>
                  </a:lnTo>
                  <a:lnTo>
                    <a:pt x="1178" y="5196"/>
                  </a:lnTo>
                  <a:lnTo>
                    <a:pt x="1155" y="5175"/>
                  </a:lnTo>
                  <a:lnTo>
                    <a:pt x="1145" y="5148"/>
                  </a:lnTo>
                  <a:lnTo>
                    <a:pt x="1133" y="5122"/>
                  </a:lnTo>
                  <a:lnTo>
                    <a:pt x="1139" y="5088"/>
                  </a:lnTo>
                  <a:lnTo>
                    <a:pt x="1151" y="5066"/>
                  </a:lnTo>
                  <a:lnTo>
                    <a:pt x="1155" y="5045"/>
                  </a:lnTo>
                  <a:lnTo>
                    <a:pt x="1166" y="5024"/>
                  </a:lnTo>
                  <a:lnTo>
                    <a:pt x="1166" y="4995"/>
                  </a:lnTo>
                  <a:lnTo>
                    <a:pt x="1129" y="4990"/>
                  </a:lnTo>
                  <a:lnTo>
                    <a:pt x="1090" y="4984"/>
                  </a:lnTo>
                  <a:lnTo>
                    <a:pt x="1053" y="4968"/>
                  </a:lnTo>
                  <a:lnTo>
                    <a:pt x="1025" y="4941"/>
                  </a:lnTo>
                  <a:lnTo>
                    <a:pt x="1009" y="4881"/>
                  </a:lnTo>
                  <a:lnTo>
                    <a:pt x="1015" y="4827"/>
                  </a:lnTo>
                  <a:lnTo>
                    <a:pt x="1015" y="4767"/>
                  </a:lnTo>
                  <a:lnTo>
                    <a:pt x="998" y="4719"/>
                  </a:lnTo>
                  <a:lnTo>
                    <a:pt x="976" y="4696"/>
                  </a:lnTo>
                  <a:lnTo>
                    <a:pt x="955" y="4685"/>
                  </a:lnTo>
                  <a:lnTo>
                    <a:pt x="928" y="4675"/>
                  </a:lnTo>
                  <a:lnTo>
                    <a:pt x="895" y="4669"/>
                  </a:lnTo>
                  <a:lnTo>
                    <a:pt x="862" y="4663"/>
                  </a:lnTo>
                  <a:lnTo>
                    <a:pt x="835" y="4653"/>
                  </a:lnTo>
                  <a:lnTo>
                    <a:pt x="808" y="4636"/>
                  </a:lnTo>
                  <a:lnTo>
                    <a:pt x="787" y="4609"/>
                  </a:lnTo>
                  <a:lnTo>
                    <a:pt x="771" y="4561"/>
                  </a:lnTo>
                  <a:lnTo>
                    <a:pt x="782" y="4512"/>
                  </a:lnTo>
                  <a:lnTo>
                    <a:pt x="804" y="4467"/>
                  </a:lnTo>
                  <a:lnTo>
                    <a:pt x="825" y="4430"/>
                  </a:lnTo>
                  <a:lnTo>
                    <a:pt x="851" y="4386"/>
                  </a:lnTo>
                  <a:lnTo>
                    <a:pt x="878" y="4337"/>
                  </a:lnTo>
                  <a:lnTo>
                    <a:pt x="906" y="4287"/>
                  </a:lnTo>
                  <a:lnTo>
                    <a:pt x="928" y="4239"/>
                  </a:lnTo>
                  <a:lnTo>
                    <a:pt x="949" y="4185"/>
                  </a:lnTo>
                  <a:lnTo>
                    <a:pt x="955" y="4131"/>
                  </a:lnTo>
                  <a:lnTo>
                    <a:pt x="955" y="4075"/>
                  </a:lnTo>
                  <a:lnTo>
                    <a:pt x="945" y="4017"/>
                  </a:lnTo>
                  <a:lnTo>
                    <a:pt x="922" y="3847"/>
                  </a:lnTo>
                  <a:lnTo>
                    <a:pt x="934" y="3678"/>
                  </a:lnTo>
                  <a:lnTo>
                    <a:pt x="966" y="3509"/>
                  </a:lnTo>
                  <a:lnTo>
                    <a:pt x="1019" y="3351"/>
                  </a:lnTo>
                  <a:lnTo>
                    <a:pt x="1041" y="3309"/>
                  </a:lnTo>
                  <a:lnTo>
                    <a:pt x="1069" y="3259"/>
                  </a:lnTo>
                  <a:lnTo>
                    <a:pt x="1102" y="3222"/>
                  </a:lnTo>
                  <a:lnTo>
                    <a:pt x="1129" y="3178"/>
                  </a:lnTo>
                  <a:lnTo>
                    <a:pt x="1161" y="3139"/>
                  </a:lnTo>
                  <a:lnTo>
                    <a:pt x="1193" y="3108"/>
                  </a:lnTo>
                  <a:lnTo>
                    <a:pt x="1232" y="3068"/>
                  </a:lnTo>
                  <a:lnTo>
                    <a:pt x="1265" y="3037"/>
                  </a:lnTo>
                  <a:lnTo>
                    <a:pt x="1307" y="3004"/>
                  </a:lnTo>
                  <a:lnTo>
                    <a:pt x="1345" y="2970"/>
                  </a:lnTo>
                  <a:lnTo>
                    <a:pt x="1389" y="2938"/>
                  </a:lnTo>
                  <a:lnTo>
                    <a:pt x="1427" y="2905"/>
                  </a:lnTo>
                  <a:lnTo>
                    <a:pt x="1470" y="2877"/>
                  </a:lnTo>
                  <a:lnTo>
                    <a:pt x="1508" y="2852"/>
                  </a:lnTo>
                  <a:lnTo>
                    <a:pt x="1551" y="2819"/>
                  </a:lnTo>
                  <a:lnTo>
                    <a:pt x="1590" y="2791"/>
                  </a:lnTo>
                  <a:lnTo>
                    <a:pt x="1638" y="2753"/>
                  </a:lnTo>
                  <a:lnTo>
                    <a:pt x="1688" y="2720"/>
                  </a:lnTo>
                  <a:lnTo>
                    <a:pt x="1737" y="2689"/>
                  </a:lnTo>
                  <a:lnTo>
                    <a:pt x="1784" y="2655"/>
                  </a:lnTo>
                  <a:lnTo>
                    <a:pt x="1829" y="2622"/>
                  </a:lnTo>
                  <a:lnTo>
                    <a:pt x="1872" y="2591"/>
                  </a:lnTo>
                  <a:lnTo>
                    <a:pt x="1921" y="2557"/>
                  </a:lnTo>
                  <a:lnTo>
                    <a:pt x="1965" y="2520"/>
                  </a:lnTo>
                  <a:lnTo>
                    <a:pt x="2002" y="2492"/>
                  </a:lnTo>
                  <a:lnTo>
                    <a:pt x="2035" y="2470"/>
                  </a:lnTo>
                  <a:lnTo>
                    <a:pt x="2066" y="2443"/>
                  </a:lnTo>
                  <a:lnTo>
                    <a:pt x="2106" y="2416"/>
                  </a:lnTo>
                  <a:lnTo>
                    <a:pt x="2137" y="2388"/>
                  </a:lnTo>
                  <a:lnTo>
                    <a:pt x="2170" y="2366"/>
                  </a:lnTo>
                  <a:lnTo>
                    <a:pt x="2203" y="2339"/>
                  </a:lnTo>
                  <a:lnTo>
                    <a:pt x="2240" y="2317"/>
                  </a:lnTo>
                  <a:lnTo>
                    <a:pt x="2349" y="2242"/>
                  </a:lnTo>
                  <a:lnTo>
                    <a:pt x="2458" y="2159"/>
                  </a:lnTo>
                  <a:lnTo>
                    <a:pt x="2567" y="2084"/>
                  </a:lnTo>
                  <a:lnTo>
                    <a:pt x="2674" y="2008"/>
                  </a:lnTo>
                  <a:lnTo>
                    <a:pt x="2784" y="1937"/>
                  </a:lnTo>
                  <a:lnTo>
                    <a:pt x="2898" y="1860"/>
                  </a:lnTo>
                  <a:lnTo>
                    <a:pt x="3006" y="1784"/>
                  </a:lnTo>
                  <a:lnTo>
                    <a:pt x="3113" y="1708"/>
                  </a:lnTo>
                  <a:lnTo>
                    <a:pt x="3223" y="1632"/>
                  </a:lnTo>
                  <a:lnTo>
                    <a:pt x="3331" y="1550"/>
                  </a:lnTo>
                  <a:lnTo>
                    <a:pt x="3434" y="1469"/>
                  </a:lnTo>
                  <a:lnTo>
                    <a:pt x="3543" y="1387"/>
                  </a:lnTo>
                  <a:lnTo>
                    <a:pt x="3651" y="1300"/>
                  </a:lnTo>
                  <a:lnTo>
                    <a:pt x="3761" y="1213"/>
                  </a:lnTo>
                  <a:lnTo>
                    <a:pt x="3862" y="1121"/>
                  </a:lnTo>
                  <a:lnTo>
                    <a:pt x="3972" y="1028"/>
                  </a:lnTo>
                  <a:lnTo>
                    <a:pt x="4036" y="957"/>
                  </a:lnTo>
                  <a:lnTo>
                    <a:pt x="4102" y="881"/>
                  </a:lnTo>
                  <a:lnTo>
                    <a:pt x="4150" y="795"/>
                  </a:lnTo>
                  <a:lnTo>
                    <a:pt x="4194" y="702"/>
                  </a:lnTo>
                  <a:lnTo>
                    <a:pt x="4221" y="608"/>
                  </a:lnTo>
                  <a:lnTo>
                    <a:pt x="4237" y="511"/>
                  </a:lnTo>
                  <a:lnTo>
                    <a:pt x="4243" y="407"/>
                  </a:lnTo>
                  <a:lnTo>
                    <a:pt x="4231" y="309"/>
                  </a:lnTo>
                  <a:lnTo>
                    <a:pt x="4216" y="222"/>
                  </a:lnTo>
                  <a:lnTo>
                    <a:pt x="4194" y="140"/>
                  </a:lnTo>
                  <a:lnTo>
                    <a:pt x="4162" y="65"/>
                  </a:lnTo>
                  <a:lnTo>
                    <a:pt x="4117" y="0"/>
                  </a:lnTo>
                  <a:lnTo>
                    <a:pt x="3912" y="195"/>
                  </a:lnTo>
                  <a:lnTo>
                    <a:pt x="3705" y="380"/>
                  </a:lnTo>
                  <a:lnTo>
                    <a:pt x="3494" y="560"/>
                  </a:lnTo>
                  <a:lnTo>
                    <a:pt x="3282" y="733"/>
                  </a:lnTo>
                  <a:lnTo>
                    <a:pt x="3066" y="903"/>
                  </a:lnTo>
                  <a:lnTo>
                    <a:pt x="2842" y="1065"/>
                  </a:lnTo>
                  <a:lnTo>
                    <a:pt x="2625" y="1223"/>
                  </a:lnTo>
                  <a:lnTo>
                    <a:pt x="2404" y="1381"/>
                  </a:lnTo>
                  <a:lnTo>
                    <a:pt x="2180" y="1540"/>
                  </a:lnTo>
                  <a:lnTo>
                    <a:pt x="1959" y="1692"/>
                  </a:lnTo>
                  <a:lnTo>
                    <a:pt x="1731" y="1849"/>
                  </a:lnTo>
                  <a:lnTo>
                    <a:pt x="1508" y="2008"/>
                  </a:lnTo>
                  <a:lnTo>
                    <a:pt x="1286" y="2165"/>
                  </a:lnTo>
                  <a:lnTo>
                    <a:pt x="1069" y="2334"/>
                  </a:lnTo>
                  <a:lnTo>
                    <a:pt x="847" y="2502"/>
                  </a:lnTo>
                  <a:lnTo>
                    <a:pt x="630" y="2676"/>
                  </a:lnTo>
                  <a:lnTo>
                    <a:pt x="559" y="2748"/>
                  </a:lnTo>
                  <a:lnTo>
                    <a:pt x="500" y="2824"/>
                  </a:lnTo>
                  <a:lnTo>
                    <a:pt x="445" y="2911"/>
                  </a:lnTo>
                  <a:lnTo>
                    <a:pt x="402" y="3004"/>
                  </a:lnTo>
                  <a:lnTo>
                    <a:pt x="363" y="3108"/>
                  </a:lnTo>
                  <a:lnTo>
                    <a:pt x="332" y="3210"/>
                  </a:lnTo>
                  <a:lnTo>
                    <a:pt x="304" y="3314"/>
                  </a:lnTo>
                  <a:lnTo>
                    <a:pt x="276" y="3417"/>
                  </a:lnTo>
                  <a:lnTo>
                    <a:pt x="218" y="3635"/>
                  </a:lnTo>
                  <a:lnTo>
                    <a:pt x="222" y="3847"/>
                  </a:lnTo>
                  <a:lnTo>
                    <a:pt x="245" y="4048"/>
                  </a:lnTo>
                  <a:lnTo>
                    <a:pt x="239" y="4245"/>
                  </a:lnTo>
                  <a:lnTo>
                    <a:pt x="206" y="4304"/>
                  </a:lnTo>
                  <a:lnTo>
                    <a:pt x="169" y="4359"/>
                  </a:lnTo>
                  <a:lnTo>
                    <a:pt x="125" y="4408"/>
                  </a:lnTo>
                  <a:lnTo>
                    <a:pt x="82" y="4463"/>
                  </a:lnTo>
                  <a:lnTo>
                    <a:pt x="44" y="4516"/>
                  </a:lnTo>
                  <a:lnTo>
                    <a:pt x="16" y="4577"/>
                  </a:lnTo>
                  <a:lnTo>
                    <a:pt x="0" y="4642"/>
                  </a:lnTo>
                  <a:lnTo>
                    <a:pt x="6" y="4719"/>
                  </a:lnTo>
                  <a:lnTo>
                    <a:pt x="38" y="4756"/>
                  </a:lnTo>
                  <a:lnTo>
                    <a:pt x="82" y="4783"/>
                  </a:lnTo>
                  <a:lnTo>
                    <a:pt x="129" y="4793"/>
                  </a:lnTo>
                  <a:lnTo>
                    <a:pt x="185" y="4799"/>
                  </a:lnTo>
                  <a:lnTo>
                    <a:pt x="233" y="4799"/>
                  </a:lnTo>
                  <a:lnTo>
                    <a:pt x="282" y="4811"/>
                  </a:lnTo>
                  <a:lnTo>
                    <a:pt x="326" y="4833"/>
                  </a:lnTo>
                  <a:lnTo>
                    <a:pt x="359" y="4864"/>
                  </a:lnTo>
                  <a:lnTo>
                    <a:pt x="359" y="4920"/>
                  </a:lnTo>
                  <a:lnTo>
                    <a:pt x="347" y="4974"/>
                  </a:lnTo>
                  <a:lnTo>
                    <a:pt x="337" y="5024"/>
                  </a:lnTo>
                  <a:lnTo>
                    <a:pt x="342" y="5076"/>
                  </a:lnTo>
                  <a:lnTo>
                    <a:pt x="353" y="5098"/>
                  </a:lnTo>
                  <a:lnTo>
                    <a:pt x="369" y="5116"/>
                  </a:lnTo>
                  <a:lnTo>
                    <a:pt x="386" y="5126"/>
                  </a:lnTo>
                  <a:lnTo>
                    <a:pt x="412" y="5132"/>
                  </a:lnTo>
                  <a:lnTo>
                    <a:pt x="429" y="5132"/>
                  </a:lnTo>
                  <a:lnTo>
                    <a:pt x="445" y="5138"/>
                  </a:lnTo>
                  <a:lnTo>
                    <a:pt x="461" y="5148"/>
                  </a:lnTo>
                  <a:lnTo>
                    <a:pt x="473" y="5153"/>
                  </a:lnTo>
                  <a:lnTo>
                    <a:pt x="473" y="5159"/>
                  </a:lnTo>
                  <a:lnTo>
                    <a:pt x="479" y="5165"/>
                  </a:lnTo>
                  <a:lnTo>
                    <a:pt x="483" y="5175"/>
                  </a:lnTo>
                  <a:lnTo>
                    <a:pt x="483" y="5186"/>
                  </a:lnTo>
                  <a:lnTo>
                    <a:pt x="467" y="5202"/>
                  </a:lnTo>
                  <a:lnTo>
                    <a:pt x="456" y="5224"/>
                  </a:lnTo>
                  <a:lnTo>
                    <a:pt x="445" y="5252"/>
                  </a:lnTo>
                  <a:lnTo>
                    <a:pt x="445" y="5284"/>
                  </a:lnTo>
                  <a:lnTo>
                    <a:pt x="479" y="5328"/>
                  </a:lnTo>
                  <a:lnTo>
                    <a:pt x="526" y="5356"/>
                  </a:lnTo>
                  <a:lnTo>
                    <a:pt x="570" y="5387"/>
                  </a:lnTo>
                  <a:lnTo>
                    <a:pt x="592" y="5437"/>
                  </a:lnTo>
                  <a:lnTo>
                    <a:pt x="586" y="5501"/>
                  </a:lnTo>
                  <a:lnTo>
                    <a:pt x="574" y="5562"/>
                  </a:lnTo>
                  <a:lnTo>
                    <a:pt x="564" y="5627"/>
                  </a:lnTo>
                  <a:lnTo>
                    <a:pt x="570" y="5692"/>
                  </a:lnTo>
                  <a:lnTo>
                    <a:pt x="586" y="5757"/>
                  </a:lnTo>
                  <a:lnTo>
                    <a:pt x="614" y="5812"/>
                  </a:lnTo>
                  <a:lnTo>
                    <a:pt x="651" y="5861"/>
                  </a:lnTo>
                  <a:lnTo>
                    <a:pt x="700" y="5910"/>
                  </a:lnTo>
                  <a:lnTo>
                    <a:pt x="835" y="5948"/>
                  </a:lnTo>
                  <a:lnTo>
                    <a:pt x="976" y="5964"/>
                  </a:lnTo>
                  <a:lnTo>
                    <a:pt x="1123" y="5970"/>
                  </a:lnTo>
                  <a:lnTo>
                    <a:pt x="1270" y="5964"/>
                  </a:lnTo>
                  <a:lnTo>
                    <a:pt x="1421" y="5948"/>
                  </a:lnTo>
                  <a:lnTo>
                    <a:pt x="1568" y="5921"/>
                  </a:lnTo>
                  <a:lnTo>
                    <a:pt x="1720" y="5898"/>
                  </a:lnTo>
                  <a:lnTo>
                    <a:pt x="1866" y="5877"/>
                  </a:lnTo>
                  <a:lnTo>
                    <a:pt x="2013" y="5856"/>
                  </a:lnTo>
                  <a:lnTo>
                    <a:pt x="2159" y="5845"/>
                  </a:lnTo>
                  <a:lnTo>
                    <a:pt x="2300" y="5845"/>
                  </a:lnTo>
                  <a:lnTo>
                    <a:pt x="2441" y="5861"/>
                  </a:lnTo>
                  <a:lnTo>
                    <a:pt x="2572" y="5893"/>
                  </a:lnTo>
                  <a:lnTo>
                    <a:pt x="2702" y="5948"/>
                  </a:lnTo>
                  <a:lnTo>
                    <a:pt x="2827" y="6025"/>
                  </a:lnTo>
                  <a:lnTo>
                    <a:pt x="2941" y="6127"/>
                  </a:lnTo>
                  <a:lnTo>
                    <a:pt x="3033" y="6176"/>
                  </a:lnTo>
                  <a:lnTo>
                    <a:pt x="3125" y="6231"/>
                  </a:lnTo>
                  <a:lnTo>
                    <a:pt x="3223" y="6280"/>
                  </a:lnTo>
                  <a:lnTo>
                    <a:pt x="3326" y="6324"/>
                  </a:lnTo>
                  <a:lnTo>
                    <a:pt x="3429" y="6367"/>
                  </a:lnTo>
                  <a:lnTo>
                    <a:pt x="3537" y="6400"/>
                  </a:lnTo>
                  <a:lnTo>
                    <a:pt x="3647" y="6428"/>
                  </a:lnTo>
                  <a:lnTo>
                    <a:pt x="3761" y="6449"/>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69" name="Freeform 45"/>
            <p:cNvSpPr>
              <a:spLocks/>
            </p:cNvSpPr>
            <p:nvPr userDrawn="1"/>
          </p:nvSpPr>
          <p:spPr bwMode="auto">
            <a:xfrm>
              <a:off x="1108" y="3314"/>
              <a:ext cx="43" cy="40"/>
            </a:xfrm>
            <a:custGeom>
              <a:avLst/>
              <a:gdLst/>
              <a:ahLst/>
              <a:cxnLst>
                <a:cxn ang="0">
                  <a:pos x="449" y="697"/>
                </a:cxn>
                <a:cxn ang="0">
                  <a:pos x="455" y="685"/>
                </a:cxn>
                <a:cxn ang="0">
                  <a:pos x="385" y="691"/>
                </a:cxn>
                <a:cxn ang="0">
                  <a:pos x="313" y="681"/>
                </a:cxn>
                <a:cxn ang="0">
                  <a:pos x="271" y="621"/>
                </a:cxn>
                <a:cxn ang="0">
                  <a:pos x="239" y="561"/>
                </a:cxn>
                <a:cxn ang="0">
                  <a:pos x="335" y="469"/>
                </a:cxn>
                <a:cxn ang="0">
                  <a:pos x="455" y="392"/>
                </a:cxn>
                <a:cxn ang="0">
                  <a:pos x="586" y="322"/>
                </a:cxn>
                <a:cxn ang="0">
                  <a:pos x="706" y="245"/>
                </a:cxn>
                <a:cxn ang="0">
                  <a:pos x="737" y="240"/>
                </a:cxn>
                <a:cxn ang="0">
                  <a:pos x="770" y="245"/>
                </a:cxn>
                <a:cxn ang="0">
                  <a:pos x="791" y="272"/>
                </a:cxn>
                <a:cxn ang="0">
                  <a:pos x="823" y="293"/>
                </a:cxn>
                <a:cxn ang="0">
                  <a:pos x="835" y="293"/>
                </a:cxn>
                <a:cxn ang="0">
                  <a:pos x="677" y="6"/>
                </a:cxn>
                <a:cxn ang="0">
                  <a:pos x="672" y="0"/>
                </a:cxn>
                <a:cxn ang="0">
                  <a:pos x="660" y="6"/>
                </a:cxn>
                <a:cxn ang="0">
                  <a:pos x="660" y="131"/>
                </a:cxn>
                <a:cxn ang="0">
                  <a:pos x="623" y="169"/>
                </a:cxn>
                <a:cxn ang="0">
                  <a:pos x="574" y="195"/>
                </a:cxn>
                <a:cxn ang="0">
                  <a:pos x="519" y="229"/>
                </a:cxn>
                <a:cxn ang="0">
                  <a:pos x="455" y="266"/>
                </a:cxn>
                <a:cxn ang="0">
                  <a:pos x="374" y="316"/>
                </a:cxn>
                <a:cxn ang="0">
                  <a:pos x="292" y="365"/>
                </a:cxn>
                <a:cxn ang="0">
                  <a:pos x="211" y="407"/>
                </a:cxn>
                <a:cxn ang="0">
                  <a:pos x="135" y="403"/>
                </a:cxn>
                <a:cxn ang="0">
                  <a:pos x="98" y="333"/>
                </a:cxn>
                <a:cxn ang="0">
                  <a:pos x="86" y="262"/>
                </a:cxn>
                <a:cxn ang="0">
                  <a:pos x="129" y="213"/>
                </a:cxn>
                <a:cxn ang="0">
                  <a:pos x="147" y="174"/>
                </a:cxn>
                <a:cxn ang="0">
                  <a:pos x="135" y="169"/>
                </a:cxn>
                <a:cxn ang="0">
                  <a:pos x="0" y="272"/>
                </a:cxn>
                <a:cxn ang="0">
                  <a:pos x="303" y="779"/>
                </a:cxn>
              </a:cxnLst>
              <a:rect l="0" t="0" r="r" b="b"/>
              <a:pathLst>
                <a:path w="841" h="779">
                  <a:moveTo>
                    <a:pt x="303" y="779"/>
                  </a:moveTo>
                  <a:lnTo>
                    <a:pt x="449" y="697"/>
                  </a:lnTo>
                  <a:lnTo>
                    <a:pt x="455" y="691"/>
                  </a:lnTo>
                  <a:lnTo>
                    <a:pt x="455" y="685"/>
                  </a:lnTo>
                  <a:lnTo>
                    <a:pt x="423" y="681"/>
                  </a:lnTo>
                  <a:lnTo>
                    <a:pt x="385" y="691"/>
                  </a:lnTo>
                  <a:lnTo>
                    <a:pt x="346" y="697"/>
                  </a:lnTo>
                  <a:lnTo>
                    <a:pt x="313" y="681"/>
                  </a:lnTo>
                  <a:lnTo>
                    <a:pt x="286" y="648"/>
                  </a:lnTo>
                  <a:lnTo>
                    <a:pt x="271" y="621"/>
                  </a:lnTo>
                  <a:lnTo>
                    <a:pt x="255" y="593"/>
                  </a:lnTo>
                  <a:lnTo>
                    <a:pt x="239" y="561"/>
                  </a:lnTo>
                  <a:lnTo>
                    <a:pt x="286" y="511"/>
                  </a:lnTo>
                  <a:lnTo>
                    <a:pt x="335" y="469"/>
                  </a:lnTo>
                  <a:lnTo>
                    <a:pt x="396" y="430"/>
                  </a:lnTo>
                  <a:lnTo>
                    <a:pt x="455" y="392"/>
                  </a:lnTo>
                  <a:lnTo>
                    <a:pt x="519" y="359"/>
                  </a:lnTo>
                  <a:lnTo>
                    <a:pt x="586" y="322"/>
                  </a:lnTo>
                  <a:lnTo>
                    <a:pt x="644" y="283"/>
                  </a:lnTo>
                  <a:lnTo>
                    <a:pt x="706" y="245"/>
                  </a:lnTo>
                  <a:lnTo>
                    <a:pt x="721" y="240"/>
                  </a:lnTo>
                  <a:lnTo>
                    <a:pt x="737" y="240"/>
                  </a:lnTo>
                  <a:lnTo>
                    <a:pt x="753" y="240"/>
                  </a:lnTo>
                  <a:lnTo>
                    <a:pt x="770" y="245"/>
                  </a:lnTo>
                  <a:lnTo>
                    <a:pt x="780" y="256"/>
                  </a:lnTo>
                  <a:lnTo>
                    <a:pt x="791" y="272"/>
                  </a:lnTo>
                  <a:lnTo>
                    <a:pt x="807" y="288"/>
                  </a:lnTo>
                  <a:lnTo>
                    <a:pt x="823" y="293"/>
                  </a:lnTo>
                  <a:lnTo>
                    <a:pt x="830" y="293"/>
                  </a:lnTo>
                  <a:lnTo>
                    <a:pt x="835" y="293"/>
                  </a:lnTo>
                  <a:lnTo>
                    <a:pt x="841" y="293"/>
                  </a:lnTo>
                  <a:lnTo>
                    <a:pt x="677" y="6"/>
                  </a:lnTo>
                  <a:lnTo>
                    <a:pt x="677" y="0"/>
                  </a:lnTo>
                  <a:lnTo>
                    <a:pt x="672" y="0"/>
                  </a:lnTo>
                  <a:lnTo>
                    <a:pt x="666" y="0"/>
                  </a:lnTo>
                  <a:lnTo>
                    <a:pt x="660" y="6"/>
                  </a:lnTo>
                  <a:lnTo>
                    <a:pt x="677" y="103"/>
                  </a:lnTo>
                  <a:lnTo>
                    <a:pt x="660" y="131"/>
                  </a:lnTo>
                  <a:lnTo>
                    <a:pt x="644" y="152"/>
                  </a:lnTo>
                  <a:lnTo>
                    <a:pt x="623" y="169"/>
                  </a:lnTo>
                  <a:lnTo>
                    <a:pt x="596" y="179"/>
                  </a:lnTo>
                  <a:lnTo>
                    <a:pt x="574" y="195"/>
                  </a:lnTo>
                  <a:lnTo>
                    <a:pt x="547" y="213"/>
                  </a:lnTo>
                  <a:lnTo>
                    <a:pt x="519" y="229"/>
                  </a:lnTo>
                  <a:lnTo>
                    <a:pt x="498" y="245"/>
                  </a:lnTo>
                  <a:lnTo>
                    <a:pt x="455" y="266"/>
                  </a:lnTo>
                  <a:lnTo>
                    <a:pt x="412" y="293"/>
                  </a:lnTo>
                  <a:lnTo>
                    <a:pt x="374" y="316"/>
                  </a:lnTo>
                  <a:lnTo>
                    <a:pt x="335" y="343"/>
                  </a:lnTo>
                  <a:lnTo>
                    <a:pt x="292" y="365"/>
                  </a:lnTo>
                  <a:lnTo>
                    <a:pt x="255" y="386"/>
                  </a:lnTo>
                  <a:lnTo>
                    <a:pt x="211" y="407"/>
                  </a:lnTo>
                  <a:lnTo>
                    <a:pt x="168" y="426"/>
                  </a:lnTo>
                  <a:lnTo>
                    <a:pt x="135" y="403"/>
                  </a:lnTo>
                  <a:lnTo>
                    <a:pt x="114" y="370"/>
                  </a:lnTo>
                  <a:lnTo>
                    <a:pt x="98" y="333"/>
                  </a:lnTo>
                  <a:lnTo>
                    <a:pt x="75" y="293"/>
                  </a:lnTo>
                  <a:lnTo>
                    <a:pt x="86" y="262"/>
                  </a:lnTo>
                  <a:lnTo>
                    <a:pt x="108" y="235"/>
                  </a:lnTo>
                  <a:lnTo>
                    <a:pt x="129" y="213"/>
                  </a:lnTo>
                  <a:lnTo>
                    <a:pt x="147" y="179"/>
                  </a:lnTo>
                  <a:lnTo>
                    <a:pt x="147" y="174"/>
                  </a:lnTo>
                  <a:lnTo>
                    <a:pt x="141" y="169"/>
                  </a:lnTo>
                  <a:lnTo>
                    <a:pt x="135" y="169"/>
                  </a:lnTo>
                  <a:lnTo>
                    <a:pt x="129" y="164"/>
                  </a:lnTo>
                  <a:lnTo>
                    <a:pt x="0" y="272"/>
                  </a:lnTo>
                  <a:lnTo>
                    <a:pt x="298" y="779"/>
                  </a:lnTo>
                  <a:lnTo>
                    <a:pt x="303" y="779"/>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70" name="Freeform 46"/>
            <p:cNvSpPr>
              <a:spLocks noEditPoints="1"/>
            </p:cNvSpPr>
            <p:nvPr userDrawn="1"/>
          </p:nvSpPr>
          <p:spPr bwMode="auto">
            <a:xfrm>
              <a:off x="1085" y="3263"/>
              <a:ext cx="39" cy="36"/>
            </a:xfrm>
            <a:custGeom>
              <a:avLst/>
              <a:gdLst/>
              <a:ahLst/>
              <a:cxnLst>
                <a:cxn ang="0">
                  <a:pos x="380" y="718"/>
                </a:cxn>
                <a:cxn ang="0">
                  <a:pos x="483" y="685"/>
                </a:cxn>
                <a:cxn ang="0">
                  <a:pos x="571" y="641"/>
                </a:cxn>
                <a:cxn ang="0">
                  <a:pos x="651" y="582"/>
                </a:cxn>
                <a:cxn ang="0">
                  <a:pos x="734" y="484"/>
                </a:cxn>
                <a:cxn ang="0">
                  <a:pos x="771" y="330"/>
                </a:cxn>
                <a:cxn ang="0">
                  <a:pos x="744" y="211"/>
                </a:cxn>
                <a:cxn ang="0">
                  <a:pos x="706" y="140"/>
                </a:cxn>
                <a:cxn ang="0">
                  <a:pos x="657" y="81"/>
                </a:cxn>
                <a:cxn ang="0">
                  <a:pos x="592" y="31"/>
                </a:cxn>
                <a:cxn ang="0">
                  <a:pos x="500" y="0"/>
                </a:cxn>
                <a:cxn ang="0">
                  <a:pos x="386" y="4"/>
                </a:cxn>
                <a:cxn ang="0">
                  <a:pos x="277" y="37"/>
                </a:cxn>
                <a:cxn ang="0">
                  <a:pos x="179" y="87"/>
                </a:cxn>
                <a:cxn ang="0">
                  <a:pos x="71" y="179"/>
                </a:cxn>
                <a:cxn ang="0">
                  <a:pos x="6" y="336"/>
                </a:cxn>
                <a:cxn ang="0">
                  <a:pos x="12" y="467"/>
                </a:cxn>
                <a:cxn ang="0">
                  <a:pos x="43" y="543"/>
                </a:cxn>
                <a:cxn ang="0">
                  <a:pos x="86" y="608"/>
                </a:cxn>
                <a:cxn ang="0">
                  <a:pos x="147" y="663"/>
                </a:cxn>
                <a:cxn ang="0">
                  <a:pos x="223" y="696"/>
                </a:cxn>
                <a:cxn ang="0">
                  <a:pos x="293" y="712"/>
                </a:cxn>
                <a:cxn ang="0">
                  <a:pos x="261" y="604"/>
                </a:cxn>
                <a:cxn ang="0">
                  <a:pos x="380" y="577"/>
                </a:cxn>
                <a:cxn ang="0">
                  <a:pos x="488" y="533"/>
                </a:cxn>
                <a:cxn ang="0">
                  <a:pos x="581" y="467"/>
                </a:cxn>
                <a:cxn ang="0">
                  <a:pos x="657" y="380"/>
                </a:cxn>
                <a:cxn ang="0">
                  <a:pos x="700" y="282"/>
                </a:cxn>
                <a:cxn ang="0">
                  <a:pos x="678" y="189"/>
                </a:cxn>
                <a:cxn ang="0">
                  <a:pos x="672" y="179"/>
                </a:cxn>
                <a:cxn ang="0">
                  <a:pos x="667" y="168"/>
                </a:cxn>
                <a:cxn ang="0">
                  <a:pos x="602" y="118"/>
                </a:cxn>
                <a:cxn ang="0">
                  <a:pos x="521" y="108"/>
                </a:cxn>
                <a:cxn ang="0">
                  <a:pos x="440" y="118"/>
                </a:cxn>
                <a:cxn ang="0">
                  <a:pos x="359" y="146"/>
                </a:cxn>
                <a:cxn ang="0">
                  <a:pos x="271" y="189"/>
                </a:cxn>
                <a:cxn ang="0">
                  <a:pos x="190" y="244"/>
                </a:cxn>
                <a:cxn ang="0">
                  <a:pos x="126" y="309"/>
                </a:cxn>
                <a:cxn ang="0">
                  <a:pos x="71" y="391"/>
                </a:cxn>
                <a:cxn ang="0">
                  <a:pos x="71" y="484"/>
                </a:cxn>
                <a:cxn ang="0">
                  <a:pos x="114" y="561"/>
                </a:cxn>
                <a:cxn ang="0">
                  <a:pos x="185" y="592"/>
                </a:cxn>
                <a:cxn ang="0">
                  <a:pos x="261" y="604"/>
                </a:cxn>
              </a:cxnLst>
              <a:rect l="0" t="0" r="r" b="b"/>
              <a:pathLst>
                <a:path w="771" h="723">
                  <a:moveTo>
                    <a:pt x="326" y="723"/>
                  </a:moveTo>
                  <a:lnTo>
                    <a:pt x="380" y="718"/>
                  </a:lnTo>
                  <a:lnTo>
                    <a:pt x="434" y="701"/>
                  </a:lnTo>
                  <a:lnTo>
                    <a:pt x="483" y="685"/>
                  </a:lnTo>
                  <a:lnTo>
                    <a:pt x="526" y="669"/>
                  </a:lnTo>
                  <a:lnTo>
                    <a:pt x="571" y="641"/>
                  </a:lnTo>
                  <a:lnTo>
                    <a:pt x="614" y="614"/>
                  </a:lnTo>
                  <a:lnTo>
                    <a:pt x="651" y="582"/>
                  </a:lnTo>
                  <a:lnTo>
                    <a:pt x="688" y="549"/>
                  </a:lnTo>
                  <a:lnTo>
                    <a:pt x="734" y="484"/>
                  </a:lnTo>
                  <a:lnTo>
                    <a:pt x="759" y="407"/>
                  </a:lnTo>
                  <a:lnTo>
                    <a:pt x="771" y="330"/>
                  </a:lnTo>
                  <a:lnTo>
                    <a:pt x="759" y="250"/>
                  </a:lnTo>
                  <a:lnTo>
                    <a:pt x="744" y="211"/>
                  </a:lnTo>
                  <a:lnTo>
                    <a:pt x="728" y="173"/>
                  </a:lnTo>
                  <a:lnTo>
                    <a:pt x="706" y="140"/>
                  </a:lnTo>
                  <a:lnTo>
                    <a:pt x="684" y="108"/>
                  </a:lnTo>
                  <a:lnTo>
                    <a:pt x="657" y="81"/>
                  </a:lnTo>
                  <a:lnTo>
                    <a:pt x="624" y="54"/>
                  </a:lnTo>
                  <a:lnTo>
                    <a:pt x="592" y="31"/>
                  </a:lnTo>
                  <a:lnTo>
                    <a:pt x="559" y="16"/>
                  </a:lnTo>
                  <a:lnTo>
                    <a:pt x="500" y="0"/>
                  </a:lnTo>
                  <a:lnTo>
                    <a:pt x="445" y="0"/>
                  </a:lnTo>
                  <a:lnTo>
                    <a:pt x="386" y="4"/>
                  </a:lnTo>
                  <a:lnTo>
                    <a:pt x="331" y="16"/>
                  </a:lnTo>
                  <a:lnTo>
                    <a:pt x="277" y="37"/>
                  </a:lnTo>
                  <a:lnTo>
                    <a:pt x="223" y="59"/>
                  </a:lnTo>
                  <a:lnTo>
                    <a:pt x="179" y="87"/>
                  </a:lnTo>
                  <a:lnTo>
                    <a:pt x="136" y="114"/>
                  </a:lnTo>
                  <a:lnTo>
                    <a:pt x="71" y="179"/>
                  </a:lnTo>
                  <a:lnTo>
                    <a:pt x="28" y="256"/>
                  </a:lnTo>
                  <a:lnTo>
                    <a:pt x="6" y="336"/>
                  </a:lnTo>
                  <a:lnTo>
                    <a:pt x="0" y="423"/>
                  </a:lnTo>
                  <a:lnTo>
                    <a:pt x="12" y="467"/>
                  </a:lnTo>
                  <a:lnTo>
                    <a:pt x="28" y="505"/>
                  </a:lnTo>
                  <a:lnTo>
                    <a:pt x="43" y="543"/>
                  </a:lnTo>
                  <a:lnTo>
                    <a:pt x="65" y="577"/>
                  </a:lnTo>
                  <a:lnTo>
                    <a:pt x="86" y="608"/>
                  </a:lnTo>
                  <a:lnTo>
                    <a:pt x="114" y="635"/>
                  </a:lnTo>
                  <a:lnTo>
                    <a:pt x="147" y="663"/>
                  </a:lnTo>
                  <a:lnTo>
                    <a:pt x="185" y="685"/>
                  </a:lnTo>
                  <a:lnTo>
                    <a:pt x="223" y="696"/>
                  </a:lnTo>
                  <a:lnTo>
                    <a:pt x="256" y="701"/>
                  </a:lnTo>
                  <a:lnTo>
                    <a:pt x="293" y="712"/>
                  </a:lnTo>
                  <a:lnTo>
                    <a:pt x="326" y="723"/>
                  </a:lnTo>
                  <a:close/>
                  <a:moveTo>
                    <a:pt x="261" y="604"/>
                  </a:moveTo>
                  <a:lnTo>
                    <a:pt x="320" y="592"/>
                  </a:lnTo>
                  <a:lnTo>
                    <a:pt x="380" y="577"/>
                  </a:lnTo>
                  <a:lnTo>
                    <a:pt x="434" y="555"/>
                  </a:lnTo>
                  <a:lnTo>
                    <a:pt x="488" y="533"/>
                  </a:lnTo>
                  <a:lnTo>
                    <a:pt x="537" y="500"/>
                  </a:lnTo>
                  <a:lnTo>
                    <a:pt x="581" y="467"/>
                  </a:lnTo>
                  <a:lnTo>
                    <a:pt x="624" y="423"/>
                  </a:lnTo>
                  <a:lnTo>
                    <a:pt x="657" y="380"/>
                  </a:lnTo>
                  <a:lnTo>
                    <a:pt x="684" y="330"/>
                  </a:lnTo>
                  <a:lnTo>
                    <a:pt x="700" y="282"/>
                  </a:lnTo>
                  <a:lnTo>
                    <a:pt x="694" y="238"/>
                  </a:lnTo>
                  <a:lnTo>
                    <a:pt x="678" y="189"/>
                  </a:lnTo>
                  <a:lnTo>
                    <a:pt x="678" y="185"/>
                  </a:lnTo>
                  <a:lnTo>
                    <a:pt x="672" y="179"/>
                  </a:lnTo>
                  <a:lnTo>
                    <a:pt x="672" y="173"/>
                  </a:lnTo>
                  <a:lnTo>
                    <a:pt x="667" y="168"/>
                  </a:lnTo>
                  <a:lnTo>
                    <a:pt x="635" y="140"/>
                  </a:lnTo>
                  <a:lnTo>
                    <a:pt x="602" y="118"/>
                  </a:lnTo>
                  <a:lnTo>
                    <a:pt x="565" y="108"/>
                  </a:lnTo>
                  <a:lnTo>
                    <a:pt x="521" y="108"/>
                  </a:lnTo>
                  <a:lnTo>
                    <a:pt x="483" y="108"/>
                  </a:lnTo>
                  <a:lnTo>
                    <a:pt x="440" y="118"/>
                  </a:lnTo>
                  <a:lnTo>
                    <a:pt x="396" y="130"/>
                  </a:lnTo>
                  <a:lnTo>
                    <a:pt x="359" y="146"/>
                  </a:lnTo>
                  <a:lnTo>
                    <a:pt x="316" y="168"/>
                  </a:lnTo>
                  <a:lnTo>
                    <a:pt x="271" y="189"/>
                  </a:lnTo>
                  <a:lnTo>
                    <a:pt x="233" y="211"/>
                  </a:lnTo>
                  <a:lnTo>
                    <a:pt x="190" y="244"/>
                  </a:lnTo>
                  <a:lnTo>
                    <a:pt x="157" y="272"/>
                  </a:lnTo>
                  <a:lnTo>
                    <a:pt x="126" y="309"/>
                  </a:lnTo>
                  <a:lnTo>
                    <a:pt x="92" y="349"/>
                  </a:lnTo>
                  <a:lnTo>
                    <a:pt x="71" y="391"/>
                  </a:lnTo>
                  <a:lnTo>
                    <a:pt x="65" y="434"/>
                  </a:lnTo>
                  <a:lnTo>
                    <a:pt x="71" y="484"/>
                  </a:lnTo>
                  <a:lnTo>
                    <a:pt x="86" y="521"/>
                  </a:lnTo>
                  <a:lnTo>
                    <a:pt x="114" y="561"/>
                  </a:lnTo>
                  <a:lnTo>
                    <a:pt x="147" y="582"/>
                  </a:lnTo>
                  <a:lnTo>
                    <a:pt x="185" y="592"/>
                  </a:lnTo>
                  <a:lnTo>
                    <a:pt x="223" y="598"/>
                  </a:lnTo>
                  <a:lnTo>
                    <a:pt x="261" y="604"/>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71" name="Freeform 47"/>
            <p:cNvSpPr>
              <a:spLocks/>
            </p:cNvSpPr>
            <p:nvPr userDrawn="1"/>
          </p:nvSpPr>
          <p:spPr bwMode="auto">
            <a:xfrm>
              <a:off x="1315" y="2865"/>
              <a:ext cx="466" cy="402"/>
            </a:xfrm>
            <a:custGeom>
              <a:avLst/>
              <a:gdLst/>
              <a:ahLst/>
              <a:cxnLst>
                <a:cxn ang="0">
                  <a:pos x="125" y="7989"/>
                </a:cxn>
                <a:cxn ang="0">
                  <a:pos x="239" y="7875"/>
                </a:cxn>
                <a:cxn ang="0">
                  <a:pos x="674" y="7838"/>
                </a:cxn>
                <a:cxn ang="0">
                  <a:pos x="1433" y="7913"/>
                </a:cxn>
                <a:cxn ang="0">
                  <a:pos x="2187" y="7952"/>
                </a:cxn>
                <a:cxn ang="0">
                  <a:pos x="2860" y="7777"/>
                </a:cxn>
                <a:cxn ang="0">
                  <a:pos x="3370" y="7228"/>
                </a:cxn>
                <a:cxn ang="0">
                  <a:pos x="3591" y="6438"/>
                </a:cxn>
                <a:cxn ang="0">
                  <a:pos x="3788" y="5670"/>
                </a:cxn>
                <a:cxn ang="0">
                  <a:pos x="4123" y="5056"/>
                </a:cxn>
                <a:cxn ang="0">
                  <a:pos x="4607" y="4583"/>
                </a:cxn>
                <a:cxn ang="0">
                  <a:pos x="5160" y="4192"/>
                </a:cxn>
                <a:cxn ang="0">
                  <a:pos x="5599" y="3887"/>
                </a:cxn>
                <a:cxn ang="0">
                  <a:pos x="5924" y="3656"/>
                </a:cxn>
                <a:cxn ang="0">
                  <a:pos x="6244" y="3422"/>
                </a:cxn>
                <a:cxn ang="0">
                  <a:pos x="6559" y="3189"/>
                </a:cxn>
                <a:cxn ang="0">
                  <a:pos x="7048" y="2797"/>
                </a:cxn>
                <a:cxn ang="0">
                  <a:pos x="7785" y="2297"/>
                </a:cxn>
                <a:cxn ang="0">
                  <a:pos x="8512" y="1774"/>
                </a:cxn>
                <a:cxn ang="0">
                  <a:pos x="9120" y="1126"/>
                </a:cxn>
                <a:cxn ang="0">
                  <a:pos x="9348" y="534"/>
                </a:cxn>
                <a:cxn ang="0">
                  <a:pos x="9228" y="201"/>
                </a:cxn>
                <a:cxn ang="0">
                  <a:pos x="9050" y="28"/>
                </a:cxn>
                <a:cxn ang="0">
                  <a:pos x="8973" y="0"/>
                </a:cxn>
                <a:cxn ang="0">
                  <a:pos x="8860" y="320"/>
                </a:cxn>
                <a:cxn ang="0">
                  <a:pos x="8637" y="669"/>
                </a:cxn>
                <a:cxn ang="0">
                  <a:pos x="8230" y="1078"/>
                </a:cxn>
                <a:cxn ang="0">
                  <a:pos x="7763" y="1454"/>
                </a:cxn>
                <a:cxn ang="0">
                  <a:pos x="7292" y="1801"/>
                </a:cxn>
                <a:cxn ang="0">
                  <a:pos x="6820" y="2150"/>
                </a:cxn>
                <a:cxn ang="0">
                  <a:pos x="6532" y="2357"/>
                </a:cxn>
                <a:cxn ang="0">
                  <a:pos x="6315" y="2514"/>
                </a:cxn>
                <a:cxn ang="0">
                  <a:pos x="6104" y="2673"/>
                </a:cxn>
                <a:cxn ang="0">
                  <a:pos x="5887" y="2830"/>
                </a:cxn>
                <a:cxn ang="0">
                  <a:pos x="5659" y="2999"/>
                </a:cxn>
                <a:cxn ang="0">
                  <a:pos x="5427" y="3163"/>
                </a:cxn>
                <a:cxn ang="0">
                  <a:pos x="5197" y="3330"/>
                </a:cxn>
                <a:cxn ang="0">
                  <a:pos x="4970" y="3499"/>
                </a:cxn>
                <a:cxn ang="0">
                  <a:pos x="4536" y="3816"/>
                </a:cxn>
                <a:cxn ang="0">
                  <a:pos x="4009" y="4186"/>
                </a:cxn>
                <a:cxn ang="0">
                  <a:pos x="3542" y="4615"/>
                </a:cxn>
                <a:cxn ang="0">
                  <a:pos x="3213" y="5176"/>
                </a:cxn>
                <a:cxn ang="0">
                  <a:pos x="2952" y="6058"/>
                </a:cxn>
                <a:cxn ang="0">
                  <a:pos x="2691" y="7010"/>
                </a:cxn>
                <a:cxn ang="0">
                  <a:pos x="2149" y="7244"/>
                </a:cxn>
                <a:cxn ang="0">
                  <a:pos x="1563" y="7189"/>
                </a:cxn>
                <a:cxn ang="0">
                  <a:pos x="976" y="7136"/>
                </a:cxn>
                <a:cxn ang="0">
                  <a:pos x="417" y="7211"/>
                </a:cxn>
                <a:cxn ang="0">
                  <a:pos x="92" y="7512"/>
                </a:cxn>
                <a:cxn ang="0">
                  <a:pos x="5" y="7925"/>
                </a:cxn>
                <a:cxn ang="0">
                  <a:pos x="12" y="8050"/>
                </a:cxn>
              </a:cxnLst>
              <a:rect l="0" t="0" r="r" b="b"/>
              <a:pathLst>
                <a:path w="9348" h="8072">
                  <a:moveTo>
                    <a:pt x="55" y="8072"/>
                  </a:moveTo>
                  <a:lnTo>
                    <a:pt x="88" y="8060"/>
                  </a:lnTo>
                  <a:lnTo>
                    <a:pt x="104" y="8023"/>
                  </a:lnTo>
                  <a:lnTo>
                    <a:pt x="125" y="7989"/>
                  </a:lnTo>
                  <a:lnTo>
                    <a:pt x="146" y="7958"/>
                  </a:lnTo>
                  <a:lnTo>
                    <a:pt x="175" y="7925"/>
                  </a:lnTo>
                  <a:lnTo>
                    <a:pt x="202" y="7897"/>
                  </a:lnTo>
                  <a:lnTo>
                    <a:pt x="239" y="7875"/>
                  </a:lnTo>
                  <a:lnTo>
                    <a:pt x="272" y="7854"/>
                  </a:lnTo>
                  <a:lnTo>
                    <a:pt x="316" y="7842"/>
                  </a:lnTo>
                  <a:lnTo>
                    <a:pt x="494" y="7838"/>
                  </a:lnTo>
                  <a:lnTo>
                    <a:pt x="674" y="7838"/>
                  </a:lnTo>
                  <a:lnTo>
                    <a:pt x="862" y="7854"/>
                  </a:lnTo>
                  <a:lnTo>
                    <a:pt x="1052" y="7870"/>
                  </a:lnTo>
                  <a:lnTo>
                    <a:pt x="1243" y="7891"/>
                  </a:lnTo>
                  <a:lnTo>
                    <a:pt x="1433" y="7913"/>
                  </a:lnTo>
                  <a:lnTo>
                    <a:pt x="1628" y="7935"/>
                  </a:lnTo>
                  <a:lnTo>
                    <a:pt x="1818" y="7952"/>
                  </a:lnTo>
                  <a:lnTo>
                    <a:pt x="2003" y="7958"/>
                  </a:lnTo>
                  <a:lnTo>
                    <a:pt x="2187" y="7952"/>
                  </a:lnTo>
                  <a:lnTo>
                    <a:pt x="2366" y="7935"/>
                  </a:lnTo>
                  <a:lnTo>
                    <a:pt x="2538" y="7903"/>
                  </a:lnTo>
                  <a:lnTo>
                    <a:pt x="2702" y="7848"/>
                  </a:lnTo>
                  <a:lnTo>
                    <a:pt x="2860" y="7777"/>
                  </a:lnTo>
                  <a:lnTo>
                    <a:pt x="3012" y="7674"/>
                  </a:lnTo>
                  <a:lnTo>
                    <a:pt x="3146" y="7549"/>
                  </a:lnTo>
                  <a:lnTo>
                    <a:pt x="3272" y="7396"/>
                  </a:lnTo>
                  <a:lnTo>
                    <a:pt x="3370" y="7228"/>
                  </a:lnTo>
                  <a:lnTo>
                    <a:pt x="3440" y="7043"/>
                  </a:lnTo>
                  <a:lnTo>
                    <a:pt x="3500" y="6847"/>
                  </a:lnTo>
                  <a:lnTo>
                    <a:pt x="3542" y="6646"/>
                  </a:lnTo>
                  <a:lnTo>
                    <a:pt x="3591" y="6438"/>
                  </a:lnTo>
                  <a:lnTo>
                    <a:pt x="3635" y="6237"/>
                  </a:lnTo>
                  <a:lnTo>
                    <a:pt x="3695" y="6046"/>
                  </a:lnTo>
                  <a:lnTo>
                    <a:pt x="3732" y="5851"/>
                  </a:lnTo>
                  <a:lnTo>
                    <a:pt x="3788" y="5670"/>
                  </a:lnTo>
                  <a:lnTo>
                    <a:pt x="3852" y="5498"/>
                  </a:lnTo>
                  <a:lnTo>
                    <a:pt x="3935" y="5338"/>
                  </a:lnTo>
                  <a:lnTo>
                    <a:pt x="4026" y="5193"/>
                  </a:lnTo>
                  <a:lnTo>
                    <a:pt x="4123" y="5056"/>
                  </a:lnTo>
                  <a:lnTo>
                    <a:pt x="4238" y="4925"/>
                  </a:lnTo>
                  <a:lnTo>
                    <a:pt x="4357" y="4805"/>
                  </a:lnTo>
                  <a:lnTo>
                    <a:pt x="4475" y="4691"/>
                  </a:lnTo>
                  <a:lnTo>
                    <a:pt x="4607" y="4583"/>
                  </a:lnTo>
                  <a:lnTo>
                    <a:pt x="4742" y="4479"/>
                  </a:lnTo>
                  <a:lnTo>
                    <a:pt x="4883" y="4381"/>
                  </a:lnTo>
                  <a:lnTo>
                    <a:pt x="5019" y="4284"/>
                  </a:lnTo>
                  <a:lnTo>
                    <a:pt x="5160" y="4192"/>
                  </a:lnTo>
                  <a:lnTo>
                    <a:pt x="5301" y="4093"/>
                  </a:lnTo>
                  <a:lnTo>
                    <a:pt x="5437" y="4001"/>
                  </a:lnTo>
                  <a:lnTo>
                    <a:pt x="5518" y="3945"/>
                  </a:lnTo>
                  <a:lnTo>
                    <a:pt x="5599" y="3887"/>
                  </a:lnTo>
                  <a:lnTo>
                    <a:pt x="5681" y="3831"/>
                  </a:lnTo>
                  <a:lnTo>
                    <a:pt x="5762" y="3771"/>
                  </a:lnTo>
                  <a:lnTo>
                    <a:pt x="5844" y="3717"/>
                  </a:lnTo>
                  <a:lnTo>
                    <a:pt x="5924" y="3656"/>
                  </a:lnTo>
                  <a:lnTo>
                    <a:pt x="6001" y="3598"/>
                  </a:lnTo>
                  <a:lnTo>
                    <a:pt x="6081" y="3542"/>
                  </a:lnTo>
                  <a:lnTo>
                    <a:pt x="6164" y="3484"/>
                  </a:lnTo>
                  <a:lnTo>
                    <a:pt x="6244" y="3422"/>
                  </a:lnTo>
                  <a:lnTo>
                    <a:pt x="6321" y="3370"/>
                  </a:lnTo>
                  <a:lnTo>
                    <a:pt x="6402" y="3308"/>
                  </a:lnTo>
                  <a:lnTo>
                    <a:pt x="6478" y="3249"/>
                  </a:lnTo>
                  <a:lnTo>
                    <a:pt x="6559" y="3189"/>
                  </a:lnTo>
                  <a:lnTo>
                    <a:pt x="6642" y="3135"/>
                  </a:lnTo>
                  <a:lnTo>
                    <a:pt x="6716" y="3075"/>
                  </a:lnTo>
                  <a:lnTo>
                    <a:pt x="6879" y="2933"/>
                  </a:lnTo>
                  <a:lnTo>
                    <a:pt x="7048" y="2797"/>
                  </a:lnTo>
                  <a:lnTo>
                    <a:pt x="7227" y="2673"/>
                  </a:lnTo>
                  <a:lnTo>
                    <a:pt x="7411" y="2548"/>
                  </a:lnTo>
                  <a:lnTo>
                    <a:pt x="7596" y="2421"/>
                  </a:lnTo>
                  <a:lnTo>
                    <a:pt x="7785" y="2297"/>
                  </a:lnTo>
                  <a:lnTo>
                    <a:pt x="7970" y="2172"/>
                  </a:lnTo>
                  <a:lnTo>
                    <a:pt x="8155" y="2046"/>
                  </a:lnTo>
                  <a:lnTo>
                    <a:pt x="8339" y="1910"/>
                  </a:lnTo>
                  <a:lnTo>
                    <a:pt x="8512" y="1774"/>
                  </a:lnTo>
                  <a:lnTo>
                    <a:pt x="8680" y="1626"/>
                  </a:lnTo>
                  <a:lnTo>
                    <a:pt x="8838" y="1469"/>
                  </a:lnTo>
                  <a:lnTo>
                    <a:pt x="8984" y="1306"/>
                  </a:lnTo>
                  <a:lnTo>
                    <a:pt x="9120" y="1126"/>
                  </a:lnTo>
                  <a:lnTo>
                    <a:pt x="9239" y="930"/>
                  </a:lnTo>
                  <a:lnTo>
                    <a:pt x="9343" y="723"/>
                  </a:lnTo>
                  <a:lnTo>
                    <a:pt x="9348" y="625"/>
                  </a:lnTo>
                  <a:lnTo>
                    <a:pt x="9348" y="534"/>
                  </a:lnTo>
                  <a:lnTo>
                    <a:pt x="9332" y="447"/>
                  </a:lnTo>
                  <a:lnTo>
                    <a:pt x="9310" y="358"/>
                  </a:lnTo>
                  <a:lnTo>
                    <a:pt x="9272" y="277"/>
                  </a:lnTo>
                  <a:lnTo>
                    <a:pt x="9228" y="201"/>
                  </a:lnTo>
                  <a:lnTo>
                    <a:pt x="9169" y="130"/>
                  </a:lnTo>
                  <a:lnTo>
                    <a:pt x="9104" y="65"/>
                  </a:lnTo>
                  <a:lnTo>
                    <a:pt x="9077" y="44"/>
                  </a:lnTo>
                  <a:lnTo>
                    <a:pt x="9050" y="28"/>
                  </a:lnTo>
                  <a:lnTo>
                    <a:pt x="9018" y="10"/>
                  </a:lnTo>
                  <a:lnTo>
                    <a:pt x="8984" y="0"/>
                  </a:lnTo>
                  <a:lnTo>
                    <a:pt x="8978" y="0"/>
                  </a:lnTo>
                  <a:lnTo>
                    <a:pt x="8973" y="0"/>
                  </a:lnTo>
                  <a:lnTo>
                    <a:pt x="8968" y="5"/>
                  </a:lnTo>
                  <a:lnTo>
                    <a:pt x="8936" y="114"/>
                  </a:lnTo>
                  <a:lnTo>
                    <a:pt x="8898" y="222"/>
                  </a:lnTo>
                  <a:lnTo>
                    <a:pt x="8860" y="320"/>
                  </a:lnTo>
                  <a:lnTo>
                    <a:pt x="8810" y="413"/>
                  </a:lnTo>
                  <a:lnTo>
                    <a:pt x="8757" y="500"/>
                  </a:lnTo>
                  <a:lnTo>
                    <a:pt x="8697" y="588"/>
                  </a:lnTo>
                  <a:lnTo>
                    <a:pt x="8637" y="669"/>
                  </a:lnTo>
                  <a:lnTo>
                    <a:pt x="8567" y="752"/>
                  </a:lnTo>
                  <a:lnTo>
                    <a:pt x="8453" y="866"/>
                  </a:lnTo>
                  <a:lnTo>
                    <a:pt x="8344" y="974"/>
                  </a:lnTo>
                  <a:lnTo>
                    <a:pt x="8230" y="1078"/>
                  </a:lnTo>
                  <a:lnTo>
                    <a:pt x="8111" y="1176"/>
                  </a:lnTo>
                  <a:lnTo>
                    <a:pt x="7997" y="1273"/>
                  </a:lnTo>
                  <a:lnTo>
                    <a:pt x="7883" y="1365"/>
                  </a:lnTo>
                  <a:lnTo>
                    <a:pt x="7763" y="1454"/>
                  </a:lnTo>
                  <a:lnTo>
                    <a:pt x="7644" y="1541"/>
                  </a:lnTo>
                  <a:lnTo>
                    <a:pt x="7526" y="1626"/>
                  </a:lnTo>
                  <a:lnTo>
                    <a:pt x="7411" y="1713"/>
                  </a:lnTo>
                  <a:lnTo>
                    <a:pt x="7292" y="1801"/>
                  </a:lnTo>
                  <a:lnTo>
                    <a:pt x="7173" y="1883"/>
                  </a:lnTo>
                  <a:lnTo>
                    <a:pt x="7054" y="1971"/>
                  </a:lnTo>
                  <a:lnTo>
                    <a:pt x="6934" y="2058"/>
                  </a:lnTo>
                  <a:lnTo>
                    <a:pt x="6820" y="2150"/>
                  </a:lnTo>
                  <a:lnTo>
                    <a:pt x="6700" y="2242"/>
                  </a:lnTo>
                  <a:lnTo>
                    <a:pt x="6646" y="2280"/>
                  </a:lnTo>
                  <a:lnTo>
                    <a:pt x="6593" y="2319"/>
                  </a:lnTo>
                  <a:lnTo>
                    <a:pt x="6532" y="2357"/>
                  </a:lnTo>
                  <a:lnTo>
                    <a:pt x="6478" y="2394"/>
                  </a:lnTo>
                  <a:lnTo>
                    <a:pt x="6424" y="2433"/>
                  </a:lnTo>
                  <a:lnTo>
                    <a:pt x="6369" y="2477"/>
                  </a:lnTo>
                  <a:lnTo>
                    <a:pt x="6315" y="2514"/>
                  </a:lnTo>
                  <a:lnTo>
                    <a:pt x="6261" y="2553"/>
                  </a:lnTo>
                  <a:lnTo>
                    <a:pt x="6207" y="2591"/>
                  </a:lnTo>
                  <a:lnTo>
                    <a:pt x="6152" y="2628"/>
                  </a:lnTo>
                  <a:lnTo>
                    <a:pt x="6104" y="2673"/>
                  </a:lnTo>
                  <a:lnTo>
                    <a:pt x="6050" y="2710"/>
                  </a:lnTo>
                  <a:lnTo>
                    <a:pt x="5996" y="2747"/>
                  </a:lnTo>
                  <a:lnTo>
                    <a:pt x="5942" y="2791"/>
                  </a:lnTo>
                  <a:lnTo>
                    <a:pt x="5887" y="2830"/>
                  </a:lnTo>
                  <a:lnTo>
                    <a:pt x="5832" y="2874"/>
                  </a:lnTo>
                  <a:lnTo>
                    <a:pt x="5773" y="2917"/>
                  </a:lnTo>
                  <a:lnTo>
                    <a:pt x="5713" y="2955"/>
                  </a:lnTo>
                  <a:lnTo>
                    <a:pt x="5659" y="2999"/>
                  </a:lnTo>
                  <a:lnTo>
                    <a:pt x="5599" y="3037"/>
                  </a:lnTo>
                  <a:lnTo>
                    <a:pt x="5540" y="3080"/>
                  </a:lnTo>
                  <a:lnTo>
                    <a:pt x="5485" y="3123"/>
                  </a:lnTo>
                  <a:lnTo>
                    <a:pt x="5427" y="3163"/>
                  </a:lnTo>
                  <a:lnTo>
                    <a:pt x="5371" y="3206"/>
                  </a:lnTo>
                  <a:lnTo>
                    <a:pt x="5313" y="3243"/>
                  </a:lnTo>
                  <a:lnTo>
                    <a:pt x="5258" y="3287"/>
                  </a:lnTo>
                  <a:lnTo>
                    <a:pt x="5197" y="3330"/>
                  </a:lnTo>
                  <a:lnTo>
                    <a:pt x="5144" y="3370"/>
                  </a:lnTo>
                  <a:lnTo>
                    <a:pt x="5083" y="3412"/>
                  </a:lnTo>
                  <a:lnTo>
                    <a:pt x="5030" y="3455"/>
                  </a:lnTo>
                  <a:lnTo>
                    <a:pt x="4970" y="3499"/>
                  </a:lnTo>
                  <a:lnTo>
                    <a:pt x="4916" y="3542"/>
                  </a:lnTo>
                  <a:lnTo>
                    <a:pt x="4797" y="3635"/>
                  </a:lnTo>
                  <a:lnTo>
                    <a:pt x="4666" y="3727"/>
                  </a:lnTo>
                  <a:lnTo>
                    <a:pt x="4536" y="3816"/>
                  </a:lnTo>
                  <a:lnTo>
                    <a:pt x="4405" y="3908"/>
                  </a:lnTo>
                  <a:lnTo>
                    <a:pt x="4270" y="3995"/>
                  </a:lnTo>
                  <a:lnTo>
                    <a:pt x="4140" y="4088"/>
                  </a:lnTo>
                  <a:lnTo>
                    <a:pt x="4009" y="4186"/>
                  </a:lnTo>
                  <a:lnTo>
                    <a:pt x="3885" y="4284"/>
                  </a:lnTo>
                  <a:lnTo>
                    <a:pt x="3766" y="4387"/>
                  </a:lnTo>
                  <a:lnTo>
                    <a:pt x="3646" y="4496"/>
                  </a:lnTo>
                  <a:lnTo>
                    <a:pt x="3542" y="4615"/>
                  </a:lnTo>
                  <a:lnTo>
                    <a:pt x="3440" y="4740"/>
                  </a:lnTo>
                  <a:lnTo>
                    <a:pt x="3354" y="4877"/>
                  </a:lnTo>
                  <a:lnTo>
                    <a:pt x="3277" y="5018"/>
                  </a:lnTo>
                  <a:lnTo>
                    <a:pt x="3213" y="5176"/>
                  </a:lnTo>
                  <a:lnTo>
                    <a:pt x="3164" y="5344"/>
                  </a:lnTo>
                  <a:lnTo>
                    <a:pt x="3076" y="5568"/>
                  </a:lnTo>
                  <a:lnTo>
                    <a:pt x="3006" y="5807"/>
                  </a:lnTo>
                  <a:lnTo>
                    <a:pt x="2952" y="6058"/>
                  </a:lnTo>
                  <a:lnTo>
                    <a:pt x="2898" y="6308"/>
                  </a:lnTo>
                  <a:lnTo>
                    <a:pt x="2842" y="6553"/>
                  </a:lnTo>
                  <a:lnTo>
                    <a:pt x="2778" y="6787"/>
                  </a:lnTo>
                  <a:lnTo>
                    <a:pt x="2691" y="7010"/>
                  </a:lnTo>
                  <a:lnTo>
                    <a:pt x="2584" y="7207"/>
                  </a:lnTo>
                  <a:lnTo>
                    <a:pt x="2443" y="7228"/>
                  </a:lnTo>
                  <a:lnTo>
                    <a:pt x="2296" y="7244"/>
                  </a:lnTo>
                  <a:lnTo>
                    <a:pt x="2149" y="7244"/>
                  </a:lnTo>
                  <a:lnTo>
                    <a:pt x="2003" y="7238"/>
                  </a:lnTo>
                  <a:lnTo>
                    <a:pt x="1856" y="7228"/>
                  </a:lnTo>
                  <a:lnTo>
                    <a:pt x="1710" y="7211"/>
                  </a:lnTo>
                  <a:lnTo>
                    <a:pt x="1563" y="7189"/>
                  </a:lnTo>
                  <a:lnTo>
                    <a:pt x="1417" y="7173"/>
                  </a:lnTo>
                  <a:lnTo>
                    <a:pt x="1270" y="7157"/>
                  </a:lnTo>
                  <a:lnTo>
                    <a:pt x="1123" y="7146"/>
                  </a:lnTo>
                  <a:lnTo>
                    <a:pt x="976" y="7136"/>
                  </a:lnTo>
                  <a:lnTo>
                    <a:pt x="837" y="7140"/>
                  </a:lnTo>
                  <a:lnTo>
                    <a:pt x="690" y="7152"/>
                  </a:lnTo>
                  <a:lnTo>
                    <a:pt x="554" y="7173"/>
                  </a:lnTo>
                  <a:lnTo>
                    <a:pt x="417" y="7211"/>
                  </a:lnTo>
                  <a:lnTo>
                    <a:pt x="282" y="7266"/>
                  </a:lnTo>
                  <a:lnTo>
                    <a:pt x="208" y="7337"/>
                  </a:lnTo>
                  <a:lnTo>
                    <a:pt x="141" y="7419"/>
                  </a:lnTo>
                  <a:lnTo>
                    <a:pt x="92" y="7512"/>
                  </a:lnTo>
                  <a:lnTo>
                    <a:pt x="61" y="7609"/>
                  </a:lnTo>
                  <a:lnTo>
                    <a:pt x="33" y="7713"/>
                  </a:lnTo>
                  <a:lnTo>
                    <a:pt x="18" y="7817"/>
                  </a:lnTo>
                  <a:lnTo>
                    <a:pt x="5" y="7925"/>
                  </a:lnTo>
                  <a:lnTo>
                    <a:pt x="0" y="8027"/>
                  </a:lnTo>
                  <a:lnTo>
                    <a:pt x="0" y="8033"/>
                  </a:lnTo>
                  <a:lnTo>
                    <a:pt x="5" y="8045"/>
                  </a:lnTo>
                  <a:lnTo>
                    <a:pt x="12" y="8050"/>
                  </a:lnTo>
                  <a:lnTo>
                    <a:pt x="12" y="8055"/>
                  </a:lnTo>
                  <a:lnTo>
                    <a:pt x="55" y="8072"/>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72" name="Freeform 48"/>
            <p:cNvSpPr>
              <a:spLocks/>
            </p:cNvSpPr>
            <p:nvPr userDrawn="1"/>
          </p:nvSpPr>
          <p:spPr bwMode="auto">
            <a:xfrm>
              <a:off x="1072" y="3235"/>
              <a:ext cx="39" cy="28"/>
            </a:xfrm>
            <a:custGeom>
              <a:avLst/>
              <a:gdLst/>
              <a:ahLst/>
              <a:cxnLst>
                <a:cxn ang="0">
                  <a:pos x="120" y="523"/>
                </a:cxn>
                <a:cxn ang="0">
                  <a:pos x="124" y="523"/>
                </a:cxn>
                <a:cxn ang="0">
                  <a:pos x="130" y="523"/>
                </a:cxn>
                <a:cxn ang="0">
                  <a:pos x="141" y="436"/>
                </a:cxn>
                <a:cxn ang="0">
                  <a:pos x="212" y="409"/>
                </a:cxn>
                <a:cxn ang="0">
                  <a:pos x="282" y="376"/>
                </a:cxn>
                <a:cxn ang="0">
                  <a:pos x="358" y="347"/>
                </a:cxn>
                <a:cxn ang="0">
                  <a:pos x="434" y="320"/>
                </a:cxn>
                <a:cxn ang="0">
                  <a:pos x="510" y="299"/>
                </a:cxn>
                <a:cxn ang="0">
                  <a:pos x="586" y="277"/>
                </a:cxn>
                <a:cxn ang="0">
                  <a:pos x="662" y="262"/>
                </a:cxn>
                <a:cxn ang="0">
                  <a:pos x="737" y="245"/>
                </a:cxn>
                <a:cxn ang="0">
                  <a:pos x="797" y="310"/>
                </a:cxn>
                <a:cxn ang="0">
                  <a:pos x="786" y="239"/>
                </a:cxn>
                <a:cxn ang="0">
                  <a:pos x="765" y="158"/>
                </a:cxn>
                <a:cxn ang="0">
                  <a:pos x="737" y="82"/>
                </a:cxn>
                <a:cxn ang="0">
                  <a:pos x="706" y="11"/>
                </a:cxn>
                <a:cxn ang="0">
                  <a:pos x="694" y="38"/>
                </a:cxn>
                <a:cxn ang="0">
                  <a:pos x="689" y="77"/>
                </a:cxn>
                <a:cxn ang="0">
                  <a:pos x="683" y="108"/>
                </a:cxn>
                <a:cxn ang="0">
                  <a:pos x="657" y="131"/>
                </a:cxn>
                <a:cxn ang="0">
                  <a:pos x="439" y="185"/>
                </a:cxn>
                <a:cxn ang="0">
                  <a:pos x="418" y="169"/>
                </a:cxn>
                <a:cxn ang="0">
                  <a:pos x="406" y="135"/>
                </a:cxn>
                <a:cxn ang="0">
                  <a:pos x="396" y="104"/>
                </a:cxn>
                <a:cxn ang="0">
                  <a:pos x="396" y="71"/>
                </a:cxn>
                <a:cxn ang="0">
                  <a:pos x="449" y="11"/>
                </a:cxn>
                <a:cxn ang="0">
                  <a:pos x="449" y="5"/>
                </a:cxn>
                <a:cxn ang="0">
                  <a:pos x="445" y="0"/>
                </a:cxn>
                <a:cxn ang="0">
                  <a:pos x="439" y="0"/>
                </a:cxn>
                <a:cxn ang="0">
                  <a:pos x="249" y="55"/>
                </a:cxn>
                <a:cxn ang="0">
                  <a:pos x="244" y="55"/>
                </a:cxn>
                <a:cxn ang="0">
                  <a:pos x="244" y="61"/>
                </a:cxn>
                <a:cxn ang="0">
                  <a:pos x="244" y="65"/>
                </a:cxn>
                <a:cxn ang="0">
                  <a:pos x="244" y="71"/>
                </a:cxn>
                <a:cxn ang="0">
                  <a:pos x="320" y="98"/>
                </a:cxn>
                <a:cxn ang="0">
                  <a:pos x="335" y="125"/>
                </a:cxn>
                <a:cxn ang="0">
                  <a:pos x="347" y="153"/>
                </a:cxn>
                <a:cxn ang="0">
                  <a:pos x="353" y="185"/>
                </a:cxn>
                <a:cxn ang="0">
                  <a:pos x="341" y="218"/>
                </a:cxn>
                <a:cxn ang="0">
                  <a:pos x="124" y="295"/>
                </a:cxn>
                <a:cxn ang="0">
                  <a:pos x="98" y="283"/>
                </a:cxn>
                <a:cxn ang="0">
                  <a:pos x="81" y="250"/>
                </a:cxn>
                <a:cxn ang="0">
                  <a:pos x="65" y="206"/>
                </a:cxn>
                <a:cxn ang="0">
                  <a:pos x="54" y="169"/>
                </a:cxn>
                <a:cxn ang="0">
                  <a:pos x="60" y="131"/>
                </a:cxn>
                <a:cxn ang="0">
                  <a:pos x="81" y="108"/>
                </a:cxn>
                <a:cxn ang="0">
                  <a:pos x="103" y="92"/>
                </a:cxn>
                <a:cxn ang="0">
                  <a:pos x="114" y="71"/>
                </a:cxn>
                <a:cxn ang="0">
                  <a:pos x="124" y="55"/>
                </a:cxn>
                <a:cxn ang="0">
                  <a:pos x="124" y="49"/>
                </a:cxn>
                <a:cxn ang="0">
                  <a:pos x="124" y="43"/>
                </a:cxn>
                <a:cxn ang="0">
                  <a:pos x="0" y="87"/>
                </a:cxn>
                <a:cxn ang="0">
                  <a:pos x="10" y="196"/>
                </a:cxn>
                <a:cxn ang="0">
                  <a:pos x="37" y="310"/>
                </a:cxn>
                <a:cxn ang="0">
                  <a:pos x="77" y="419"/>
                </a:cxn>
                <a:cxn ang="0">
                  <a:pos x="108" y="523"/>
                </a:cxn>
                <a:cxn ang="0">
                  <a:pos x="114" y="523"/>
                </a:cxn>
                <a:cxn ang="0">
                  <a:pos x="120" y="523"/>
                </a:cxn>
              </a:cxnLst>
              <a:rect l="0" t="0" r="r" b="b"/>
              <a:pathLst>
                <a:path w="797" h="523">
                  <a:moveTo>
                    <a:pt x="120" y="523"/>
                  </a:moveTo>
                  <a:lnTo>
                    <a:pt x="124" y="523"/>
                  </a:lnTo>
                  <a:lnTo>
                    <a:pt x="130" y="523"/>
                  </a:lnTo>
                  <a:lnTo>
                    <a:pt x="141" y="436"/>
                  </a:lnTo>
                  <a:lnTo>
                    <a:pt x="212" y="409"/>
                  </a:lnTo>
                  <a:lnTo>
                    <a:pt x="282" y="376"/>
                  </a:lnTo>
                  <a:lnTo>
                    <a:pt x="358" y="347"/>
                  </a:lnTo>
                  <a:lnTo>
                    <a:pt x="434" y="320"/>
                  </a:lnTo>
                  <a:lnTo>
                    <a:pt x="510" y="299"/>
                  </a:lnTo>
                  <a:lnTo>
                    <a:pt x="586" y="277"/>
                  </a:lnTo>
                  <a:lnTo>
                    <a:pt x="662" y="262"/>
                  </a:lnTo>
                  <a:lnTo>
                    <a:pt x="737" y="245"/>
                  </a:lnTo>
                  <a:lnTo>
                    <a:pt x="797" y="310"/>
                  </a:lnTo>
                  <a:lnTo>
                    <a:pt x="786" y="239"/>
                  </a:lnTo>
                  <a:lnTo>
                    <a:pt x="765" y="158"/>
                  </a:lnTo>
                  <a:lnTo>
                    <a:pt x="737" y="82"/>
                  </a:lnTo>
                  <a:lnTo>
                    <a:pt x="706" y="11"/>
                  </a:lnTo>
                  <a:lnTo>
                    <a:pt x="694" y="38"/>
                  </a:lnTo>
                  <a:lnTo>
                    <a:pt x="689" y="77"/>
                  </a:lnTo>
                  <a:lnTo>
                    <a:pt x="683" y="108"/>
                  </a:lnTo>
                  <a:lnTo>
                    <a:pt x="657" y="131"/>
                  </a:lnTo>
                  <a:lnTo>
                    <a:pt x="439" y="185"/>
                  </a:lnTo>
                  <a:lnTo>
                    <a:pt x="418" y="169"/>
                  </a:lnTo>
                  <a:lnTo>
                    <a:pt x="406" y="135"/>
                  </a:lnTo>
                  <a:lnTo>
                    <a:pt x="396" y="104"/>
                  </a:lnTo>
                  <a:lnTo>
                    <a:pt x="396" y="71"/>
                  </a:lnTo>
                  <a:lnTo>
                    <a:pt x="449" y="11"/>
                  </a:lnTo>
                  <a:lnTo>
                    <a:pt x="449" y="5"/>
                  </a:lnTo>
                  <a:lnTo>
                    <a:pt x="445" y="0"/>
                  </a:lnTo>
                  <a:lnTo>
                    <a:pt x="439" y="0"/>
                  </a:lnTo>
                  <a:lnTo>
                    <a:pt x="249" y="55"/>
                  </a:lnTo>
                  <a:lnTo>
                    <a:pt x="244" y="55"/>
                  </a:lnTo>
                  <a:lnTo>
                    <a:pt x="244" y="61"/>
                  </a:lnTo>
                  <a:lnTo>
                    <a:pt x="244" y="65"/>
                  </a:lnTo>
                  <a:lnTo>
                    <a:pt x="244" y="71"/>
                  </a:lnTo>
                  <a:lnTo>
                    <a:pt x="320" y="98"/>
                  </a:lnTo>
                  <a:lnTo>
                    <a:pt x="335" y="125"/>
                  </a:lnTo>
                  <a:lnTo>
                    <a:pt x="347" y="153"/>
                  </a:lnTo>
                  <a:lnTo>
                    <a:pt x="353" y="185"/>
                  </a:lnTo>
                  <a:lnTo>
                    <a:pt x="341" y="218"/>
                  </a:lnTo>
                  <a:lnTo>
                    <a:pt x="124" y="295"/>
                  </a:lnTo>
                  <a:lnTo>
                    <a:pt x="98" y="283"/>
                  </a:lnTo>
                  <a:lnTo>
                    <a:pt x="81" y="250"/>
                  </a:lnTo>
                  <a:lnTo>
                    <a:pt x="65" y="206"/>
                  </a:lnTo>
                  <a:lnTo>
                    <a:pt x="54" y="169"/>
                  </a:lnTo>
                  <a:lnTo>
                    <a:pt x="60" y="131"/>
                  </a:lnTo>
                  <a:lnTo>
                    <a:pt x="81" y="108"/>
                  </a:lnTo>
                  <a:lnTo>
                    <a:pt x="103" y="92"/>
                  </a:lnTo>
                  <a:lnTo>
                    <a:pt x="114" y="71"/>
                  </a:lnTo>
                  <a:lnTo>
                    <a:pt x="124" y="55"/>
                  </a:lnTo>
                  <a:lnTo>
                    <a:pt x="124" y="49"/>
                  </a:lnTo>
                  <a:lnTo>
                    <a:pt x="124" y="43"/>
                  </a:lnTo>
                  <a:lnTo>
                    <a:pt x="0" y="87"/>
                  </a:lnTo>
                  <a:lnTo>
                    <a:pt x="10" y="196"/>
                  </a:lnTo>
                  <a:lnTo>
                    <a:pt x="37" y="310"/>
                  </a:lnTo>
                  <a:lnTo>
                    <a:pt x="77" y="419"/>
                  </a:lnTo>
                  <a:lnTo>
                    <a:pt x="108" y="523"/>
                  </a:lnTo>
                  <a:lnTo>
                    <a:pt x="114" y="523"/>
                  </a:lnTo>
                  <a:lnTo>
                    <a:pt x="120" y="523"/>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73" name="Freeform 49"/>
            <p:cNvSpPr>
              <a:spLocks/>
            </p:cNvSpPr>
            <p:nvPr userDrawn="1"/>
          </p:nvSpPr>
          <p:spPr bwMode="auto">
            <a:xfrm>
              <a:off x="1058" y="3170"/>
              <a:ext cx="41" cy="44"/>
            </a:xfrm>
            <a:custGeom>
              <a:avLst/>
              <a:gdLst/>
              <a:ahLst/>
              <a:cxnLst>
                <a:cxn ang="0">
                  <a:pos x="130" y="843"/>
                </a:cxn>
                <a:cxn ang="0">
                  <a:pos x="146" y="789"/>
                </a:cxn>
                <a:cxn ang="0">
                  <a:pos x="238" y="757"/>
                </a:cxn>
                <a:cxn ang="0">
                  <a:pos x="385" y="729"/>
                </a:cxn>
                <a:cxn ang="0">
                  <a:pos x="532" y="702"/>
                </a:cxn>
                <a:cxn ang="0">
                  <a:pos x="673" y="681"/>
                </a:cxn>
                <a:cxn ang="0">
                  <a:pos x="809" y="751"/>
                </a:cxn>
                <a:cxn ang="0">
                  <a:pos x="819" y="751"/>
                </a:cxn>
                <a:cxn ang="0">
                  <a:pos x="782" y="446"/>
                </a:cxn>
                <a:cxn ang="0">
                  <a:pos x="775" y="440"/>
                </a:cxn>
                <a:cxn ang="0">
                  <a:pos x="765" y="435"/>
                </a:cxn>
                <a:cxn ang="0">
                  <a:pos x="753" y="435"/>
                </a:cxn>
                <a:cxn ang="0">
                  <a:pos x="477" y="583"/>
                </a:cxn>
                <a:cxn ang="0">
                  <a:pos x="467" y="583"/>
                </a:cxn>
                <a:cxn ang="0">
                  <a:pos x="428" y="523"/>
                </a:cxn>
                <a:cxn ang="0">
                  <a:pos x="412" y="370"/>
                </a:cxn>
                <a:cxn ang="0">
                  <a:pos x="428" y="272"/>
                </a:cxn>
                <a:cxn ang="0">
                  <a:pos x="489" y="250"/>
                </a:cxn>
                <a:cxn ang="0">
                  <a:pos x="559" y="240"/>
                </a:cxn>
                <a:cxn ang="0">
                  <a:pos x="630" y="240"/>
                </a:cxn>
                <a:cxn ang="0">
                  <a:pos x="679" y="240"/>
                </a:cxn>
                <a:cxn ang="0">
                  <a:pos x="689" y="244"/>
                </a:cxn>
                <a:cxn ang="0">
                  <a:pos x="726" y="305"/>
                </a:cxn>
                <a:cxn ang="0">
                  <a:pos x="732" y="315"/>
                </a:cxn>
                <a:cxn ang="0">
                  <a:pos x="743" y="315"/>
                </a:cxn>
                <a:cxn ang="0">
                  <a:pos x="749" y="305"/>
                </a:cxn>
                <a:cxn ang="0">
                  <a:pos x="711" y="0"/>
                </a:cxn>
                <a:cxn ang="0">
                  <a:pos x="701" y="0"/>
                </a:cxn>
                <a:cxn ang="0">
                  <a:pos x="662" y="104"/>
                </a:cxn>
                <a:cxn ang="0">
                  <a:pos x="5" y="114"/>
                </a:cxn>
                <a:cxn ang="0">
                  <a:pos x="5" y="261"/>
                </a:cxn>
                <a:cxn ang="0">
                  <a:pos x="39" y="413"/>
                </a:cxn>
                <a:cxn ang="0">
                  <a:pos x="50" y="413"/>
                </a:cxn>
                <a:cxn ang="0">
                  <a:pos x="87" y="321"/>
                </a:cxn>
                <a:cxn ang="0">
                  <a:pos x="146" y="305"/>
                </a:cxn>
                <a:cxn ang="0">
                  <a:pos x="213" y="293"/>
                </a:cxn>
                <a:cxn ang="0">
                  <a:pos x="277" y="289"/>
                </a:cxn>
                <a:cxn ang="0">
                  <a:pos x="342" y="338"/>
                </a:cxn>
                <a:cxn ang="0">
                  <a:pos x="364" y="490"/>
                </a:cxn>
                <a:cxn ang="0">
                  <a:pos x="375" y="577"/>
                </a:cxn>
                <a:cxn ang="0">
                  <a:pos x="375" y="594"/>
                </a:cxn>
                <a:cxn ang="0">
                  <a:pos x="314" y="615"/>
                </a:cxn>
                <a:cxn ang="0">
                  <a:pos x="256" y="625"/>
                </a:cxn>
                <a:cxn ang="0">
                  <a:pos x="190" y="637"/>
                </a:cxn>
                <a:cxn ang="0">
                  <a:pos x="130" y="631"/>
                </a:cxn>
                <a:cxn ang="0">
                  <a:pos x="97" y="594"/>
                </a:cxn>
                <a:cxn ang="0">
                  <a:pos x="76" y="560"/>
                </a:cxn>
                <a:cxn ang="0">
                  <a:pos x="76" y="712"/>
                </a:cxn>
                <a:cxn ang="0">
                  <a:pos x="120" y="876"/>
                </a:cxn>
                <a:cxn ang="0">
                  <a:pos x="130" y="876"/>
                </a:cxn>
              </a:cxnLst>
              <a:rect l="0" t="0" r="r" b="b"/>
              <a:pathLst>
                <a:path w="825" h="876">
                  <a:moveTo>
                    <a:pt x="130" y="876"/>
                  </a:moveTo>
                  <a:lnTo>
                    <a:pt x="130" y="843"/>
                  </a:lnTo>
                  <a:lnTo>
                    <a:pt x="136" y="816"/>
                  </a:lnTo>
                  <a:lnTo>
                    <a:pt x="146" y="789"/>
                  </a:lnTo>
                  <a:lnTo>
                    <a:pt x="167" y="773"/>
                  </a:lnTo>
                  <a:lnTo>
                    <a:pt x="238" y="757"/>
                  </a:lnTo>
                  <a:lnTo>
                    <a:pt x="314" y="739"/>
                  </a:lnTo>
                  <a:lnTo>
                    <a:pt x="385" y="729"/>
                  </a:lnTo>
                  <a:lnTo>
                    <a:pt x="455" y="712"/>
                  </a:lnTo>
                  <a:lnTo>
                    <a:pt x="532" y="702"/>
                  </a:lnTo>
                  <a:lnTo>
                    <a:pt x="602" y="691"/>
                  </a:lnTo>
                  <a:lnTo>
                    <a:pt x="673" y="681"/>
                  </a:lnTo>
                  <a:lnTo>
                    <a:pt x="743" y="669"/>
                  </a:lnTo>
                  <a:lnTo>
                    <a:pt x="809" y="751"/>
                  </a:lnTo>
                  <a:lnTo>
                    <a:pt x="815" y="751"/>
                  </a:lnTo>
                  <a:lnTo>
                    <a:pt x="819" y="751"/>
                  </a:lnTo>
                  <a:lnTo>
                    <a:pt x="825" y="745"/>
                  </a:lnTo>
                  <a:lnTo>
                    <a:pt x="782" y="446"/>
                  </a:lnTo>
                  <a:lnTo>
                    <a:pt x="782" y="440"/>
                  </a:lnTo>
                  <a:lnTo>
                    <a:pt x="775" y="440"/>
                  </a:lnTo>
                  <a:lnTo>
                    <a:pt x="771" y="435"/>
                  </a:lnTo>
                  <a:lnTo>
                    <a:pt x="765" y="435"/>
                  </a:lnTo>
                  <a:lnTo>
                    <a:pt x="759" y="435"/>
                  </a:lnTo>
                  <a:lnTo>
                    <a:pt x="753" y="435"/>
                  </a:lnTo>
                  <a:lnTo>
                    <a:pt x="726" y="523"/>
                  </a:lnTo>
                  <a:lnTo>
                    <a:pt x="477" y="583"/>
                  </a:lnTo>
                  <a:lnTo>
                    <a:pt x="471" y="583"/>
                  </a:lnTo>
                  <a:lnTo>
                    <a:pt x="467" y="583"/>
                  </a:lnTo>
                  <a:lnTo>
                    <a:pt x="461" y="583"/>
                  </a:lnTo>
                  <a:lnTo>
                    <a:pt x="428" y="523"/>
                  </a:lnTo>
                  <a:lnTo>
                    <a:pt x="418" y="446"/>
                  </a:lnTo>
                  <a:lnTo>
                    <a:pt x="412" y="370"/>
                  </a:lnTo>
                  <a:lnTo>
                    <a:pt x="401" y="293"/>
                  </a:lnTo>
                  <a:lnTo>
                    <a:pt x="428" y="272"/>
                  </a:lnTo>
                  <a:lnTo>
                    <a:pt x="455" y="255"/>
                  </a:lnTo>
                  <a:lnTo>
                    <a:pt x="489" y="250"/>
                  </a:lnTo>
                  <a:lnTo>
                    <a:pt x="521" y="244"/>
                  </a:lnTo>
                  <a:lnTo>
                    <a:pt x="559" y="240"/>
                  </a:lnTo>
                  <a:lnTo>
                    <a:pt x="597" y="240"/>
                  </a:lnTo>
                  <a:lnTo>
                    <a:pt x="630" y="240"/>
                  </a:lnTo>
                  <a:lnTo>
                    <a:pt x="668" y="234"/>
                  </a:lnTo>
                  <a:lnTo>
                    <a:pt x="679" y="240"/>
                  </a:lnTo>
                  <a:lnTo>
                    <a:pt x="683" y="240"/>
                  </a:lnTo>
                  <a:lnTo>
                    <a:pt x="689" y="244"/>
                  </a:lnTo>
                  <a:lnTo>
                    <a:pt x="695" y="244"/>
                  </a:lnTo>
                  <a:lnTo>
                    <a:pt x="726" y="305"/>
                  </a:lnTo>
                  <a:lnTo>
                    <a:pt x="726" y="311"/>
                  </a:lnTo>
                  <a:lnTo>
                    <a:pt x="732" y="315"/>
                  </a:lnTo>
                  <a:lnTo>
                    <a:pt x="738" y="315"/>
                  </a:lnTo>
                  <a:lnTo>
                    <a:pt x="743" y="315"/>
                  </a:lnTo>
                  <a:lnTo>
                    <a:pt x="749" y="311"/>
                  </a:lnTo>
                  <a:lnTo>
                    <a:pt x="749" y="305"/>
                  </a:lnTo>
                  <a:lnTo>
                    <a:pt x="711" y="6"/>
                  </a:lnTo>
                  <a:lnTo>
                    <a:pt x="711" y="0"/>
                  </a:lnTo>
                  <a:lnTo>
                    <a:pt x="705" y="0"/>
                  </a:lnTo>
                  <a:lnTo>
                    <a:pt x="701" y="0"/>
                  </a:lnTo>
                  <a:lnTo>
                    <a:pt x="695" y="6"/>
                  </a:lnTo>
                  <a:lnTo>
                    <a:pt x="662" y="104"/>
                  </a:lnTo>
                  <a:lnTo>
                    <a:pt x="71" y="191"/>
                  </a:lnTo>
                  <a:lnTo>
                    <a:pt x="5" y="114"/>
                  </a:lnTo>
                  <a:lnTo>
                    <a:pt x="0" y="185"/>
                  </a:lnTo>
                  <a:lnTo>
                    <a:pt x="5" y="261"/>
                  </a:lnTo>
                  <a:lnTo>
                    <a:pt x="22" y="338"/>
                  </a:lnTo>
                  <a:lnTo>
                    <a:pt x="39" y="413"/>
                  </a:lnTo>
                  <a:lnTo>
                    <a:pt x="44" y="413"/>
                  </a:lnTo>
                  <a:lnTo>
                    <a:pt x="50" y="413"/>
                  </a:lnTo>
                  <a:lnTo>
                    <a:pt x="66" y="338"/>
                  </a:lnTo>
                  <a:lnTo>
                    <a:pt x="87" y="321"/>
                  </a:lnTo>
                  <a:lnTo>
                    <a:pt x="120" y="311"/>
                  </a:lnTo>
                  <a:lnTo>
                    <a:pt x="146" y="305"/>
                  </a:lnTo>
                  <a:lnTo>
                    <a:pt x="179" y="299"/>
                  </a:lnTo>
                  <a:lnTo>
                    <a:pt x="213" y="293"/>
                  </a:lnTo>
                  <a:lnTo>
                    <a:pt x="244" y="289"/>
                  </a:lnTo>
                  <a:lnTo>
                    <a:pt x="277" y="289"/>
                  </a:lnTo>
                  <a:lnTo>
                    <a:pt x="304" y="283"/>
                  </a:lnTo>
                  <a:lnTo>
                    <a:pt x="342" y="338"/>
                  </a:lnTo>
                  <a:lnTo>
                    <a:pt x="358" y="413"/>
                  </a:lnTo>
                  <a:lnTo>
                    <a:pt x="364" y="490"/>
                  </a:lnTo>
                  <a:lnTo>
                    <a:pt x="375" y="567"/>
                  </a:lnTo>
                  <a:lnTo>
                    <a:pt x="375" y="577"/>
                  </a:lnTo>
                  <a:lnTo>
                    <a:pt x="375" y="588"/>
                  </a:lnTo>
                  <a:lnTo>
                    <a:pt x="375" y="594"/>
                  </a:lnTo>
                  <a:lnTo>
                    <a:pt x="348" y="604"/>
                  </a:lnTo>
                  <a:lnTo>
                    <a:pt x="314" y="615"/>
                  </a:lnTo>
                  <a:lnTo>
                    <a:pt x="283" y="620"/>
                  </a:lnTo>
                  <a:lnTo>
                    <a:pt x="256" y="625"/>
                  </a:lnTo>
                  <a:lnTo>
                    <a:pt x="223" y="631"/>
                  </a:lnTo>
                  <a:lnTo>
                    <a:pt x="190" y="637"/>
                  </a:lnTo>
                  <a:lnTo>
                    <a:pt x="157" y="637"/>
                  </a:lnTo>
                  <a:lnTo>
                    <a:pt x="130" y="631"/>
                  </a:lnTo>
                  <a:lnTo>
                    <a:pt x="109" y="610"/>
                  </a:lnTo>
                  <a:lnTo>
                    <a:pt x="97" y="594"/>
                  </a:lnTo>
                  <a:lnTo>
                    <a:pt x="87" y="577"/>
                  </a:lnTo>
                  <a:lnTo>
                    <a:pt x="76" y="560"/>
                  </a:lnTo>
                  <a:lnTo>
                    <a:pt x="66" y="637"/>
                  </a:lnTo>
                  <a:lnTo>
                    <a:pt x="76" y="712"/>
                  </a:lnTo>
                  <a:lnTo>
                    <a:pt x="97" y="795"/>
                  </a:lnTo>
                  <a:lnTo>
                    <a:pt x="120" y="876"/>
                  </a:lnTo>
                  <a:lnTo>
                    <a:pt x="124" y="876"/>
                  </a:lnTo>
                  <a:lnTo>
                    <a:pt x="130" y="876"/>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74" name="Freeform 50"/>
            <p:cNvSpPr>
              <a:spLocks/>
            </p:cNvSpPr>
            <p:nvPr userDrawn="1"/>
          </p:nvSpPr>
          <p:spPr bwMode="auto">
            <a:xfrm>
              <a:off x="1056" y="3136"/>
              <a:ext cx="37" cy="28"/>
            </a:xfrm>
            <a:custGeom>
              <a:avLst/>
              <a:gdLst/>
              <a:ahLst/>
              <a:cxnLst>
                <a:cxn ang="0">
                  <a:pos x="21" y="500"/>
                </a:cxn>
                <a:cxn ang="0">
                  <a:pos x="33" y="494"/>
                </a:cxn>
                <a:cxn ang="0">
                  <a:pos x="43" y="452"/>
                </a:cxn>
                <a:cxn ang="0">
                  <a:pos x="77" y="424"/>
                </a:cxn>
                <a:cxn ang="0">
                  <a:pos x="684" y="420"/>
                </a:cxn>
                <a:cxn ang="0">
                  <a:pos x="706" y="463"/>
                </a:cxn>
                <a:cxn ang="0">
                  <a:pos x="721" y="484"/>
                </a:cxn>
                <a:cxn ang="0">
                  <a:pos x="733" y="484"/>
                </a:cxn>
                <a:cxn ang="0">
                  <a:pos x="549" y="0"/>
                </a:cxn>
                <a:cxn ang="0">
                  <a:pos x="537" y="11"/>
                </a:cxn>
                <a:cxn ang="0">
                  <a:pos x="537" y="27"/>
                </a:cxn>
                <a:cxn ang="0">
                  <a:pos x="640" y="104"/>
                </a:cxn>
                <a:cxn ang="0">
                  <a:pos x="656" y="239"/>
                </a:cxn>
                <a:cxn ang="0">
                  <a:pos x="613" y="284"/>
                </a:cxn>
                <a:cxn ang="0">
                  <a:pos x="554" y="294"/>
                </a:cxn>
                <a:cxn ang="0">
                  <a:pos x="488" y="294"/>
                </a:cxn>
                <a:cxn ang="0">
                  <a:pos x="423" y="294"/>
                </a:cxn>
                <a:cxn ang="0">
                  <a:pos x="408" y="284"/>
                </a:cxn>
                <a:cxn ang="0">
                  <a:pos x="392" y="278"/>
                </a:cxn>
                <a:cxn ang="0">
                  <a:pos x="380" y="235"/>
                </a:cxn>
                <a:cxn ang="0">
                  <a:pos x="386" y="195"/>
                </a:cxn>
                <a:cxn ang="0">
                  <a:pos x="460" y="131"/>
                </a:cxn>
                <a:cxn ang="0">
                  <a:pos x="460" y="121"/>
                </a:cxn>
                <a:cxn ang="0">
                  <a:pos x="261" y="125"/>
                </a:cxn>
                <a:cxn ang="0">
                  <a:pos x="251" y="131"/>
                </a:cxn>
                <a:cxn ang="0">
                  <a:pos x="255" y="152"/>
                </a:cxn>
                <a:cxn ang="0">
                  <a:pos x="298" y="168"/>
                </a:cxn>
                <a:cxn ang="0">
                  <a:pos x="321" y="195"/>
                </a:cxn>
                <a:cxn ang="0">
                  <a:pos x="321" y="239"/>
                </a:cxn>
                <a:cxn ang="0">
                  <a:pos x="315" y="266"/>
                </a:cxn>
                <a:cxn ang="0">
                  <a:pos x="298" y="284"/>
                </a:cxn>
                <a:cxn ang="0">
                  <a:pos x="64" y="284"/>
                </a:cxn>
                <a:cxn ang="0">
                  <a:pos x="48" y="201"/>
                </a:cxn>
                <a:cxn ang="0">
                  <a:pos x="60" y="125"/>
                </a:cxn>
                <a:cxn ang="0">
                  <a:pos x="109" y="93"/>
                </a:cxn>
                <a:cxn ang="0">
                  <a:pos x="152" y="66"/>
                </a:cxn>
                <a:cxn ang="0">
                  <a:pos x="152" y="54"/>
                </a:cxn>
                <a:cxn ang="0">
                  <a:pos x="0" y="71"/>
                </a:cxn>
                <a:cxn ang="0">
                  <a:pos x="17" y="507"/>
                </a:cxn>
              </a:cxnLst>
              <a:rect l="0" t="0" r="r" b="b"/>
              <a:pathLst>
                <a:path w="733" h="507">
                  <a:moveTo>
                    <a:pt x="21" y="507"/>
                  </a:moveTo>
                  <a:lnTo>
                    <a:pt x="21" y="500"/>
                  </a:lnTo>
                  <a:lnTo>
                    <a:pt x="27" y="500"/>
                  </a:lnTo>
                  <a:lnTo>
                    <a:pt x="33" y="494"/>
                  </a:lnTo>
                  <a:lnTo>
                    <a:pt x="38" y="473"/>
                  </a:lnTo>
                  <a:lnTo>
                    <a:pt x="43" y="452"/>
                  </a:lnTo>
                  <a:lnTo>
                    <a:pt x="54" y="436"/>
                  </a:lnTo>
                  <a:lnTo>
                    <a:pt x="77" y="424"/>
                  </a:lnTo>
                  <a:lnTo>
                    <a:pt x="656" y="409"/>
                  </a:lnTo>
                  <a:lnTo>
                    <a:pt x="684" y="420"/>
                  </a:lnTo>
                  <a:lnTo>
                    <a:pt x="694" y="442"/>
                  </a:lnTo>
                  <a:lnTo>
                    <a:pt x="706" y="463"/>
                  </a:lnTo>
                  <a:lnTo>
                    <a:pt x="717" y="484"/>
                  </a:lnTo>
                  <a:lnTo>
                    <a:pt x="721" y="484"/>
                  </a:lnTo>
                  <a:lnTo>
                    <a:pt x="727" y="484"/>
                  </a:lnTo>
                  <a:lnTo>
                    <a:pt x="733" y="484"/>
                  </a:lnTo>
                  <a:lnTo>
                    <a:pt x="711" y="44"/>
                  </a:lnTo>
                  <a:lnTo>
                    <a:pt x="549" y="0"/>
                  </a:lnTo>
                  <a:lnTo>
                    <a:pt x="537" y="0"/>
                  </a:lnTo>
                  <a:lnTo>
                    <a:pt x="537" y="11"/>
                  </a:lnTo>
                  <a:lnTo>
                    <a:pt x="537" y="17"/>
                  </a:lnTo>
                  <a:lnTo>
                    <a:pt x="537" y="27"/>
                  </a:lnTo>
                  <a:lnTo>
                    <a:pt x="602" y="54"/>
                  </a:lnTo>
                  <a:lnTo>
                    <a:pt x="640" y="104"/>
                  </a:lnTo>
                  <a:lnTo>
                    <a:pt x="656" y="164"/>
                  </a:lnTo>
                  <a:lnTo>
                    <a:pt x="656" y="239"/>
                  </a:lnTo>
                  <a:lnTo>
                    <a:pt x="635" y="266"/>
                  </a:lnTo>
                  <a:lnTo>
                    <a:pt x="613" y="284"/>
                  </a:lnTo>
                  <a:lnTo>
                    <a:pt x="586" y="288"/>
                  </a:lnTo>
                  <a:lnTo>
                    <a:pt x="554" y="294"/>
                  </a:lnTo>
                  <a:lnTo>
                    <a:pt x="522" y="294"/>
                  </a:lnTo>
                  <a:lnTo>
                    <a:pt x="488" y="294"/>
                  </a:lnTo>
                  <a:lnTo>
                    <a:pt x="456" y="294"/>
                  </a:lnTo>
                  <a:lnTo>
                    <a:pt x="423" y="294"/>
                  </a:lnTo>
                  <a:lnTo>
                    <a:pt x="413" y="288"/>
                  </a:lnTo>
                  <a:lnTo>
                    <a:pt x="408" y="284"/>
                  </a:lnTo>
                  <a:lnTo>
                    <a:pt x="396" y="284"/>
                  </a:lnTo>
                  <a:lnTo>
                    <a:pt x="392" y="278"/>
                  </a:lnTo>
                  <a:lnTo>
                    <a:pt x="380" y="261"/>
                  </a:lnTo>
                  <a:lnTo>
                    <a:pt x="380" y="235"/>
                  </a:lnTo>
                  <a:lnTo>
                    <a:pt x="380" y="213"/>
                  </a:lnTo>
                  <a:lnTo>
                    <a:pt x="386" y="195"/>
                  </a:lnTo>
                  <a:lnTo>
                    <a:pt x="460" y="137"/>
                  </a:lnTo>
                  <a:lnTo>
                    <a:pt x="460" y="131"/>
                  </a:lnTo>
                  <a:lnTo>
                    <a:pt x="460" y="125"/>
                  </a:lnTo>
                  <a:lnTo>
                    <a:pt x="460" y="121"/>
                  </a:lnTo>
                  <a:lnTo>
                    <a:pt x="266" y="125"/>
                  </a:lnTo>
                  <a:lnTo>
                    <a:pt x="261" y="125"/>
                  </a:lnTo>
                  <a:lnTo>
                    <a:pt x="255" y="131"/>
                  </a:lnTo>
                  <a:lnTo>
                    <a:pt x="251" y="131"/>
                  </a:lnTo>
                  <a:lnTo>
                    <a:pt x="245" y="137"/>
                  </a:lnTo>
                  <a:lnTo>
                    <a:pt x="255" y="152"/>
                  </a:lnTo>
                  <a:lnTo>
                    <a:pt x="276" y="158"/>
                  </a:lnTo>
                  <a:lnTo>
                    <a:pt x="298" y="168"/>
                  </a:lnTo>
                  <a:lnTo>
                    <a:pt x="315" y="180"/>
                  </a:lnTo>
                  <a:lnTo>
                    <a:pt x="321" y="195"/>
                  </a:lnTo>
                  <a:lnTo>
                    <a:pt x="321" y="218"/>
                  </a:lnTo>
                  <a:lnTo>
                    <a:pt x="321" y="239"/>
                  </a:lnTo>
                  <a:lnTo>
                    <a:pt x="321" y="261"/>
                  </a:lnTo>
                  <a:lnTo>
                    <a:pt x="315" y="266"/>
                  </a:lnTo>
                  <a:lnTo>
                    <a:pt x="309" y="278"/>
                  </a:lnTo>
                  <a:lnTo>
                    <a:pt x="298" y="284"/>
                  </a:lnTo>
                  <a:lnTo>
                    <a:pt x="288" y="294"/>
                  </a:lnTo>
                  <a:lnTo>
                    <a:pt x="64" y="284"/>
                  </a:lnTo>
                  <a:lnTo>
                    <a:pt x="54" y="245"/>
                  </a:lnTo>
                  <a:lnTo>
                    <a:pt x="48" y="201"/>
                  </a:lnTo>
                  <a:lnTo>
                    <a:pt x="54" y="164"/>
                  </a:lnTo>
                  <a:lnTo>
                    <a:pt x="60" y="125"/>
                  </a:lnTo>
                  <a:lnTo>
                    <a:pt x="88" y="109"/>
                  </a:lnTo>
                  <a:lnTo>
                    <a:pt x="109" y="93"/>
                  </a:lnTo>
                  <a:lnTo>
                    <a:pt x="135" y="81"/>
                  </a:lnTo>
                  <a:lnTo>
                    <a:pt x="152" y="66"/>
                  </a:lnTo>
                  <a:lnTo>
                    <a:pt x="152" y="60"/>
                  </a:lnTo>
                  <a:lnTo>
                    <a:pt x="152" y="54"/>
                  </a:lnTo>
                  <a:lnTo>
                    <a:pt x="147" y="50"/>
                  </a:lnTo>
                  <a:lnTo>
                    <a:pt x="0" y="71"/>
                  </a:lnTo>
                  <a:lnTo>
                    <a:pt x="11" y="507"/>
                  </a:lnTo>
                  <a:lnTo>
                    <a:pt x="17" y="507"/>
                  </a:lnTo>
                  <a:lnTo>
                    <a:pt x="21" y="507"/>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75" name="Freeform 51"/>
            <p:cNvSpPr>
              <a:spLocks noEditPoints="1"/>
            </p:cNvSpPr>
            <p:nvPr userDrawn="1"/>
          </p:nvSpPr>
          <p:spPr bwMode="auto">
            <a:xfrm>
              <a:off x="1056" y="3092"/>
              <a:ext cx="37" cy="40"/>
            </a:xfrm>
            <a:custGeom>
              <a:avLst/>
              <a:gdLst/>
              <a:ahLst/>
              <a:cxnLst>
                <a:cxn ang="0">
                  <a:pos x="712" y="782"/>
                </a:cxn>
                <a:cxn ang="0">
                  <a:pos x="717" y="511"/>
                </a:cxn>
                <a:cxn ang="0">
                  <a:pos x="712" y="500"/>
                </a:cxn>
                <a:cxn ang="0">
                  <a:pos x="690" y="500"/>
                </a:cxn>
                <a:cxn ang="0">
                  <a:pos x="679" y="521"/>
                </a:cxn>
                <a:cxn ang="0">
                  <a:pos x="674" y="543"/>
                </a:cxn>
                <a:cxn ang="0">
                  <a:pos x="668" y="564"/>
                </a:cxn>
                <a:cxn ang="0">
                  <a:pos x="641" y="576"/>
                </a:cxn>
                <a:cxn ang="0">
                  <a:pos x="560" y="560"/>
                </a:cxn>
                <a:cxn ang="0">
                  <a:pos x="484" y="511"/>
                </a:cxn>
                <a:cxn ang="0">
                  <a:pos x="484" y="500"/>
                </a:cxn>
                <a:cxn ang="0">
                  <a:pos x="494" y="305"/>
                </a:cxn>
                <a:cxn ang="0">
                  <a:pos x="565" y="259"/>
                </a:cxn>
                <a:cxn ang="0">
                  <a:pos x="652" y="238"/>
                </a:cxn>
                <a:cxn ang="0">
                  <a:pos x="684" y="271"/>
                </a:cxn>
                <a:cxn ang="0">
                  <a:pos x="696" y="326"/>
                </a:cxn>
                <a:cxn ang="0">
                  <a:pos x="700" y="330"/>
                </a:cxn>
                <a:cxn ang="0">
                  <a:pos x="712" y="330"/>
                </a:cxn>
                <a:cxn ang="0">
                  <a:pos x="723" y="326"/>
                </a:cxn>
                <a:cxn ang="0">
                  <a:pos x="749" y="0"/>
                </a:cxn>
                <a:cxn ang="0">
                  <a:pos x="733" y="0"/>
                </a:cxn>
                <a:cxn ang="0">
                  <a:pos x="717" y="10"/>
                </a:cxn>
                <a:cxn ang="0">
                  <a:pos x="706" y="26"/>
                </a:cxn>
                <a:cxn ang="0">
                  <a:pos x="684" y="81"/>
                </a:cxn>
                <a:cxn ang="0">
                  <a:pos x="0" y="330"/>
                </a:cxn>
                <a:cxn ang="0">
                  <a:pos x="0" y="375"/>
                </a:cxn>
                <a:cxn ang="0">
                  <a:pos x="88" y="440"/>
                </a:cxn>
                <a:cxn ang="0">
                  <a:pos x="272" y="516"/>
                </a:cxn>
                <a:cxn ang="0">
                  <a:pos x="456" y="587"/>
                </a:cxn>
                <a:cxn ang="0">
                  <a:pos x="619" y="684"/>
                </a:cxn>
                <a:cxn ang="0">
                  <a:pos x="684" y="755"/>
                </a:cxn>
                <a:cxn ang="0">
                  <a:pos x="684" y="766"/>
                </a:cxn>
                <a:cxn ang="0">
                  <a:pos x="392" y="467"/>
                </a:cxn>
                <a:cxn ang="0">
                  <a:pos x="408" y="434"/>
                </a:cxn>
                <a:cxn ang="0">
                  <a:pos x="414" y="363"/>
                </a:cxn>
                <a:cxn ang="0">
                  <a:pos x="386" y="330"/>
                </a:cxn>
                <a:cxn ang="0">
                  <a:pos x="337" y="336"/>
                </a:cxn>
                <a:cxn ang="0">
                  <a:pos x="282" y="348"/>
                </a:cxn>
                <a:cxn ang="0">
                  <a:pos x="234" y="363"/>
                </a:cxn>
                <a:cxn ang="0">
                  <a:pos x="207" y="379"/>
                </a:cxn>
                <a:cxn ang="0">
                  <a:pos x="207" y="392"/>
                </a:cxn>
                <a:cxn ang="0">
                  <a:pos x="386" y="467"/>
                </a:cxn>
              </a:cxnLst>
              <a:rect l="0" t="0" r="r" b="b"/>
              <a:pathLst>
                <a:path w="749" h="789">
                  <a:moveTo>
                    <a:pt x="706" y="789"/>
                  </a:moveTo>
                  <a:lnTo>
                    <a:pt x="712" y="782"/>
                  </a:lnTo>
                  <a:lnTo>
                    <a:pt x="712" y="777"/>
                  </a:lnTo>
                  <a:lnTo>
                    <a:pt x="717" y="511"/>
                  </a:lnTo>
                  <a:lnTo>
                    <a:pt x="717" y="506"/>
                  </a:lnTo>
                  <a:lnTo>
                    <a:pt x="712" y="500"/>
                  </a:lnTo>
                  <a:lnTo>
                    <a:pt x="700" y="500"/>
                  </a:lnTo>
                  <a:lnTo>
                    <a:pt x="690" y="500"/>
                  </a:lnTo>
                  <a:lnTo>
                    <a:pt x="684" y="511"/>
                  </a:lnTo>
                  <a:lnTo>
                    <a:pt x="679" y="521"/>
                  </a:lnTo>
                  <a:lnTo>
                    <a:pt x="674" y="533"/>
                  </a:lnTo>
                  <a:lnTo>
                    <a:pt x="674" y="543"/>
                  </a:lnTo>
                  <a:lnTo>
                    <a:pt x="674" y="554"/>
                  </a:lnTo>
                  <a:lnTo>
                    <a:pt x="668" y="564"/>
                  </a:lnTo>
                  <a:lnTo>
                    <a:pt x="656" y="570"/>
                  </a:lnTo>
                  <a:lnTo>
                    <a:pt x="641" y="576"/>
                  </a:lnTo>
                  <a:lnTo>
                    <a:pt x="598" y="570"/>
                  </a:lnTo>
                  <a:lnTo>
                    <a:pt x="560" y="560"/>
                  </a:lnTo>
                  <a:lnTo>
                    <a:pt x="521" y="538"/>
                  </a:lnTo>
                  <a:lnTo>
                    <a:pt x="484" y="511"/>
                  </a:lnTo>
                  <a:lnTo>
                    <a:pt x="484" y="506"/>
                  </a:lnTo>
                  <a:lnTo>
                    <a:pt x="484" y="500"/>
                  </a:lnTo>
                  <a:lnTo>
                    <a:pt x="484" y="494"/>
                  </a:lnTo>
                  <a:lnTo>
                    <a:pt x="494" y="305"/>
                  </a:lnTo>
                  <a:lnTo>
                    <a:pt x="528" y="282"/>
                  </a:lnTo>
                  <a:lnTo>
                    <a:pt x="565" y="259"/>
                  </a:lnTo>
                  <a:lnTo>
                    <a:pt x="608" y="249"/>
                  </a:lnTo>
                  <a:lnTo>
                    <a:pt x="652" y="238"/>
                  </a:lnTo>
                  <a:lnTo>
                    <a:pt x="674" y="255"/>
                  </a:lnTo>
                  <a:lnTo>
                    <a:pt x="684" y="271"/>
                  </a:lnTo>
                  <a:lnTo>
                    <a:pt x="690" y="299"/>
                  </a:lnTo>
                  <a:lnTo>
                    <a:pt x="696" y="326"/>
                  </a:lnTo>
                  <a:lnTo>
                    <a:pt x="700" y="326"/>
                  </a:lnTo>
                  <a:lnTo>
                    <a:pt x="700" y="330"/>
                  </a:lnTo>
                  <a:lnTo>
                    <a:pt x="706" y="330"/>
                  </a:lnTo>
                  <a:lnTo>
                    <a:pt x="712" y="330"/>
                  </a:lnTo>
                  <a:lnTo>
                    <a:pt x="717" y="330"/>
                  </a:lnTo>
                  <a:lnTo>
                    <a:pt x="723" y="326"/>
                  </a:lnTo>
                  <a:lnTo>
                    <a:pt x="749" y="10"/>
                  </a:lnTo>
                  <a:lnTo>
                    <a:pt x="749" y="0"/>
                  </a:lnTo>
                  <a:lnTo>
                    <a:pt x="739" y="0"/>
                  </a:lnTo>
                  <a:lnTo>
                    <a:pt x="733" y="0"/>
                  </a:lnTo>
                  <a:lnTo>
                    <a:pt x="723" y="0"/>
                  </a:lnTo>
                  <a:lnTo>
                    <a:pt x="717" y="10"/>
                  </a:lnTo>
                  <a:lnTo>
                    <a:pt x="712" y="16"/>
                  </a:lnTo>
                  <a:lnTo>
                    <a:pt x="706" y="26"/>
                  </a:lnTo>
                  <a:lnTo>
                    <a:pt x="706" y="43"/>
                  </a:lnTo>
                  <a:lnTo>
                    <a:pt x="684" y="81"/>
                  </a:lnTo>
                  <a:lnTo>
                    <a:pt x="6" y="309"/>
                  </a:lnTo>
                  <a:lnTo>
                    <a:pt x="0" y="330"/>
                  </a:lnTo>
                  <a:lnTo>
                    <a:pt x="0" y="352"/>
                  </a:lnTo>
                  <a:lnTo>
                    <a:pt x="0" y="375"/>
                  </a:lnTo>
                  <a:lnTo>
                    <a:pt x="6" y="397"/>
                  </a:lnTo>
                  <a:lnTo>
                    <a:pt x="88" y="440"/>
                  </a:lnTo>
                  <a:lnTo>
                    <a:pt x="180" y="477"/>
                  </a:lnTo>
                  <a:lnTo>
                    <a:pt x="272" y="516"/>
                  </a:lnTo>
                  <a:lnTo>
                    <a:pt x="364" y="548"/>
                  </a:lnTo>
                  <a:lnTo>
                    <a:pt x="456" y="587"/>
                  </a:lnTo>
                  <a:lnTo>
                    <a:pt x="543" y="631"/>
                  </a:lnTo>
                  <a:lnTo>
                    <a:pt x="619" y="684"/>
                  </a:lnTo>
                  <a:lnTo>
                    <a:pt x="684" y="749"/>
                  </a:lnTo>
                  <a:lnTo>
                    <a:pt x="684" y="755"/>
                  </a:lnTo>
                  <a:lnTo>
                    <a:pt x="684" y="761"/>
                  </a:lnTo>
                  <a:lnTo>
                    <a:pt x="684" y="766"/>
                  </a:lnTo>
                  <a:lnTo>
                    <a:pt x="706" y="789"/>
                  </a:lnTo>
                  <a:close/>
                  <a:moveTo>
                    <a:pt x="392" y="467"/>
                  </a:moveTo>
                  <a:lnTo>
                    <a:pt x="398" y="467"/>
                  </a:lnTo>
                  <a:lnTo>
                    <a:pt x="408" y="434"/>
                  </a:lnTo>
                  <a:lnTo>
                    <a:pt x="414" y="402"/>
                  </a:lnTo>
                  <a:lnTo>
                    <a:pt x="414" y="363"/>
                  </a:lnTo>
                  <a:lnTo>
                    <a:pt x="408" y="330"/>
                  </a:lnTo>
                  <a:lnTo>
                    <a:pt x="386" y="330"/>
                  </a:lnTo>
                  <a:lnTo>
                    <a:pt x="358" y="330"/>
                  </a:lnTo>
                  <a:lnTo>
                    <a:pt x="337" y="336"/>
                  </a:lnTo>
                  <a:lnTo>
                    <a:pt x="310" y="342"/>
                  </a:lnTo>
                  <a:lnTo>
                    <a:pt x="282" y="348"/>
                  </a:lnTo>
                  <a:lnTo>
                    <a:pt x="261" y="358"/>
                  </a:lnTo>
                  <a:lnTo>
                    <a:pt x="234" y="363"/>
                  </a:lnTo>
                  <a:lnTo>
                    <a:pt x="211" y="375"/>
                  </a:lnTo>
                  <a:lnTo>
                    <a:pt x="207" y="379"/>
                  </a:lnTo>
                  <a:lnTo>
                    <a:pt x="207" y="386"/>
                  </a:lnTo>
                  <a:lnTo>
                    <a:pt x="207" y="392"/>
                  </a:lnTo>
                  <a:lnTo>
                    <a:pt x="381" y="472"/>
                  </a:lnTo>
                  <a:lnTo>
                    <a:pt x="386" y="467"/>
                  </a:lnTo>
                  <a:lnTo>
                    <a:pt x="392" y="467"/>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76" name="Freeform 52"/>
            <p:cNvSpPr>
              <a:spLocks/>
            </p:cNvSpPr>
            <p:nvPr userDrawn="1"/>
          </p:nvSpPr>
          <p:spPr bwMode="auto">
            <a:xfrm>
              <a:off x="1058" y="3061"/>
              <a:ext cx="39" cy="28"/>
            </a:xfrm>
            <a:custGeom>
              <a:avLst/>
              <a:gdLst/>
              <a:ahLst/>
              <a:cxnLst>
                <a:cxn ang="0">
                  <a:pos x="711" y="544"/>
                </a:cxn>
                <a:cxn ang="0">
                  <a:pos x="618" y="0"/>
                </a:cxn>
                <a:cxn ang="0">
                  <a:pos x="608" y="5"/>
                </a:cxn>
                <a:cxn ang="0">
                  <a:pos x="597" y="10"/>
                </a:cxn>
                <a:cxn ang="0">
                  <a:pos x="597" y="27"/>
                </a:cxn>
                <a:cxn ang="0">
                  <a:pos x="608" y="39"/>
                </a:cxn>
                <a:cxn ang="0">
                  <a:pos x="668" y="76"/>
                </a:cxn>
                <a:cxn ang="0">
                  <a:pos x="705" y="141"/>
                </a:cxn>
                <a:cxn ang="0">
                  <a:pos x="701" y="211"/>
                </a:cxn>
                <a:cxn ang="0">
                  <a:pos x="689" y="278"/>
                </a:cxn>
                <a:cxn ang="0">
                  <a:pos x="679" y="299"/>
                </a:cxn>
                <a:cxn ang="0">
                  <a:pos x="656" y="309"/>
                </a:cxn>
                <a:cxn ang="0">
                  <a:pos x="521" y="299"/>
                </a:cxn>
                <a:cxn ang="0">
                  <a:pos x="385" y="282"/>
                </a:cxn>
                <a:cxn ang="0">
                  <a:pos x="244" y="261"/>
                </a:cxn>
                <a:cxn ang="0">
                  <a:pos x="114" y="239"/>
                </a:cxn>
                <a:cxn ang="0">
                  <a:pos x="76" y="211"/>
                </a:cxn>
                <a:cxn ang="0">
                  <a:pos x="60" y="174"/>
                </a:cxn>
                <a:cxn ang="0">
                  <a:pos x="60" y="147"/>
                </a:cxn>
                <a:cxn ang="0">
                  <a:pos x="50" y="131"/>
                </a:cxn>
                <a:cxn ang="0">
                  <a:pos x="16" y="272"/>
                </a:cxn>
                <a:cxn ang="0">
                  <a:pos x="0" y="423"/>
                </a:cxn>
                <a:cxn ang="0">
                  <a:pos x="5" y="436"/>
                </a:cxn>
                <a:cxn ang="0">
                  <a:pos x="16" y="442"/>
                </a:cxn>
                <a:cxn ang="0">
                  <a:pos x="120" y="371"/>
                </a:cxn>
                <a:cxn ang="0">
                  <a:pos x="256" y="375"/>
                </a:cxn>
                <a:cxn ang="0">
                  <a:pos x="391" y="398"/>
                </a:cxn>
                <a:cxn ang="0">
                  <a:pos x="532" y="419"/>
                </a:cxn>
                <a:cxn ang="0">
                  <a:pos x="624" y="429"/>
                </a:cxn>
                <a:cxn ang="0">
                  <a:pos x="668" y="452"/>
                </a:cxn>
                <a:cxn ang="0">
                  <a:pos x="695" y="544"/>
                </a:cxn>
                <a:cxn ang="0">
                  <a:pos x="705" y="550"/>
                </a:cxn>
              </a:cxnLst>
              <a:rect l="0" t="0" r="r" b="b"/>
              <a:pathLst>
                <a:path w="782" h="550">
                  <a:moveTo>
                    <a:pt x="705" y="550"/>
                  </a:moveTo>
                  <a:lnTo>
                    <a:pt x="711" y="544"/>
                  </a:lnTo>
                  <a:lnTo>
                    <a:pt x="782" y="76"/>
                  </a:lnTo>
                  <a:lnTo>
                    <a:pt x="618" y="0"/>
                  </a:lnTo>
                  <a:lnTo>
                    <a:pt x="612" y="0"/>
                  </a:lnTo>
                  <a:lnTo>
                    <a:pt x="608" y="5"/>
                  </a:lnTo>
                  <a:lnTo>
                    <a:pt x="602" y="5"/>
                  </a:lnTo>
                  <a:lnTo>
                    <a:pt x="597" y="10"/>
                  </a:lnTo>
                  <a:lnTo>
                    <a:pt x="597" y="16"/>
                  </a:lnTo>
                  <a:lnTo>
                    <a:pt x="597" y="27"/>
                  </a:lnTo>
                  <a:lnTo>
                    <a:pt x="602" y="33"/>
                  </a:lnTo>
                  <a:lnTo>
                    <a:pt x="608" y="39"/>
                  </a:lnTo>
                  <a:lnTo>
                    <a:pt x="635" y="54"/>
                  </a:lnTo>
                  <a:lnTo>
                    <a:pt x="668" y="76"/>
                  </a:lnTo>
                  <a:lnTo>
                    <a:pt x="695" y="103"/>
                  </a:lnTo>
                  <a:lnTo>
                    <a:pt x="705" y="141"/>
                  </a:lnTo>
                  <a:lnTo>
                    <a:pt x="705" y="180"/>
                  </a:lnTo>
                  <a:lnTo>
                    <a:pt x="701" y="211"/>
                  </a:lnTo>
                  <a:lnTo>
                    <a:pt x="695" y="245"/>
                  </a:lnTo>
                  <a:lnTo>
                    <a:pt x="689" y="278"/>
                  </a:lnTo>
                  <a:lnTo>
                    <a:pt x="683" y="288"/>
                  </a:lnTo>
                  <a:lnTo>
                    <a:pt x="679" y="299"/>
                  </a:lnTo>
                  <a:lnTo>
                    <a:pt x="668" y="304"/>
                  </a:lnTo>
                  <a:lnTo>
                    <a:pt x="656" y="309"/>
                  </a:lnTo>
                  <a:lnTo>
                    <a:pt x="591" y="304"/>
                  </a:lnTo>
                  <a:lnTo>
                    <a:pt x="521" y="299"/>
                  </a:lnTo>
                  <a:lnTo>
                    <a:pt x="450" y="294"/>
                  </a:lnTo>
                  <a:lnTo>
                    <a:pt x="385" y="282"/>
                  </a:lnTo>
                  <a:lnTo>
                    <a:pt x="314" y="272"/>
                  </a:lnTo>
                  <a:lnTo>
                    <a:pt x="244" y="261"/>
                  </a:lnTo>
                  <a:lnTo>
                    <a:pt x="179" y="251"/>
                  </a:lnTo>
                  <a:lnTo>
                    <a:pt x="114" y="239"/>
                  </a:lnTo>
                  <a:lnTo>
                    <a:pt x="93" y="229"/>
                  </a:lnTo>
                  <a:lnTo>
                    <a:pt x="76" y="211"/>
                  </a:lnTo>
                  <a:lnTo>
                    <a:pt x="66" y="190"/>
                  </a:lnTo>
                  <a:lnTo>
                    <a:pt x="60" y="174"/>
                  </a:lnTo>
                  <a:lnTo>
                    <a:pt x="60" y="158"/>
                  </a:lnTo>
                  <a:lnTo>
                    <a:pt x="60" y="147"/>
                  </a:lnTo>
                  <a:lnTo>
                    <a:pt x="54" y="141"/>
                  </a:lnTo>
                  <a:lnTo>
                    <a:pt x="50" y="131"/>
                  </a:lnTo>
                  <a:lnTo>
                    <a:pt x="26" y="195"/>
                  </a:lnTo>
                  <a:lnTo>
                    <a:pt x="16" y="272"/>
                  </a:lnTo>
                  <a:lnTo>
                    <a:pt x="10" y="349"/>
                  </a:lnTo>
                  <a:lnTo>
                    <a:pt x="0" y="423"/>
                  </a:lnTo>
                  <a:lnTo>
                    <a:pt x="0" y="429"/>
                  </a:lnTo>
                  <a:lnTo>
                    <a:pt x="5" y="436"/>
                  </a:lnTo>
                  <a:lnTo>
                    <a:pt x="10" y="442"/>
                  </a:lnTo>
                  <a:lnTo>
                    <a:pt x="16" y="442"/>
                  </a:lnTo>
                  <a:lnTo>
                    <a:pt x="54" y="375"/>
                  </a:lnTo>
                  <a:lnTo>
                    <a:pt x="120" y="371"/>
                  </a:lnTo>
                  <a:lnTo>
                    <a:pt x="185" y="371"/>
                  </a:lnTo>
                  <a:lnTo>
                    <a:pt x="256" y="375"/>
                  </a:lnTo>
                  <a:lnTo>
                    <a:pt x="326" y="386"/>
                  </a:lnTo>
                  <a:lnTo>
                    <a:pt x="391" y="398"/>
                  </a:lnTo>
                  <a:lnTo>
                    <a:pt x="461" y="408"/>
                  </a:lnTo>
                  <a:lnTo>
                    <a:pt x="532" y="419"/>
                  </a:lnTo>
                  <a:lnTo>
                    <a:pt x="597" y="429"/>
                  </a:lnTo>
                  <a:lnTo>
                    <a:pt x="624" y="429"/>
                  </a:lnTo>
                  <a:lnTo>
                    <a:pt x="652" y="442"/>
                  </a:lnTo>
                  <a:lnTo>
                    <a:pt x="668" y="452"/>
                  </a:lnTo>
                  <a:lnTo>
                    <a:pt x="679" y="473"/>
                  </a:lnTo>
                  <a:lnTo>
                    <a:pt x="695" y="544"/>
                  </a:lnTo>
                  <a:lnTo>
                    <a:pt x="701" y="544"/>
                  </a:lnTo>
                  <a:lnTo>
                    <a:pt x="705" y="550"/>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77" name="Freeform 53"/>
            <p:cNvSpPr>
              <a:spLocks/>
            </p:cNvSpPr>
            <p:nvPr userDrawn="1"/>
          </p:nvSpPr>
          <p:spPr bwMode="auto">
            <a:xfrm>
              <a:off x="1063" y="3021"/>
              <a:ext cx="39" cy="34"/>
            </a:xfrm>
            <a:custGeom>
              <a:avLst/>
              <a:gdLst/>
              <a:ahLst/>
              <a:cxnLst>
                <a:cxn ang="0">
                  <a:pos x="137" y="647"/>
                </a:cxn>
                <a:cxn ang="0">
                  <a:pos x="141" y="647"/>
                </a:cxn>
                <a:cxn ang="0">
                  <a:pos x="147" y="647"/>
                </a:cxn>
                <a:cxn ang="0">
                  <a:pos x="153" y="647"/>
                </a:cxn>
                <a:cxn ang="0">
                  <a:pos x="163" y="647"/>
                </a:cxn>
                <a:cxn ang="0">
                  <a:pos x="169" y="643"/>
                </a:cxn>
                <a:cxn ang="0">
                  <a:pos x="169" y="637"/>
                </a:cxn>
                <a:cxn ang="0">
                  <a:pos x="169" y="626"/>
                </a:cxn>
                <a:cxn ang="0">
                  <a:pos x="169" y="620"/>
                </a:cxn>
                <a:cxn ang="0">
                  <a:pos x="137" y="604"/>
                </a:cxn>
                <a:cxn ang="0">
                  <a:pos x="110" y="582"/>
                </a:cxn>
                <a:cxn ang="0">
                  <a:pos x="82" y="555"/>
                </a:cxn>
                <a:cxn ang="0">
                  <a:pos x="70" y="523"/>
                </a:cxn>
                <a:cxn ang="0">
                  <a:pos x="76" y="489"/>
                </a:cxn>
                <a:cxn ang="0">
                  <a:pos x="82" y="457"/>
                </a:cxn>
                <a:cxn ang="0">
                  <a:pos x="88" y="431"/>
                </a:cxn>
                <a:cxn ang="0">
                  <a:pos x="98" y="397"/>
                </a:cxn>
                <a:cxn ang="0">
                  <a:pos x="104" y="391"/>
                </a:cxn>
                <a:cxn ang="0">
                  <a:pos x="110" y="386"/>
                </a:cxn>
                <a:cxn ang="0">
                  <a:pos x="120" y="381"/>
                </a:cxn>
                <a:cxn ang="0">
                  <a:pos x="131" y="375"/>
                </a:cxn>
                <a:cxn ang="0">
                  <a:pos x="690" y="533"/>
                </a:cxn>
                <a:cxn ang="0">
                  <a:pos x="700" y="637"/>
                </a:cxn>
                <a:cxn ang="0">
                  <a:pos x="706" y="643"/>
                </a:cxn>
                <a:cxn ang="0">
                  <a:pos x="712" y="643"/>
                </a:cxn>
                <a:cxn ang="0">
                  <a:pos x="718" y="643"/>
                </a:cxn>
                <a:cxn ang="0">
                  <a:pos x="722" y="643"/>
                </a:cxn>
                <a:cxn ang="0">
                  <a:pos x="798" y="311"/>
                </a:cxn>
                <a:cxn ang="0">
                  <a:pos x="792" y="304"/>
                </a:cxn>
                <a:cxn ang="0">
                  <a:pos x="788" y="304"/>
                </a:cxn>
                <a:cxn ang="0">
                  <a:pos x="712" y="397"/>
                </a:cxn>
                <a:cxn ang="0">
                  <a:pos x="153" y="246"/>
                </a:cxn>
                <a:cxn ang="0">
                  <a:pos x="147" y="213"/>
                </a:cxn>
                <a:cxn ang="0">
                  <a:pos x="153" y="175"/>
                </a:cxn>
                <a:cxn ang="0">
                  <a:pos x="163" y="136"/>
                </a:cxn>
                <a:cxn ang="0">
                  <a:pos x="180" y="98"/>
                </a:cxn>
                <a:cxn ang="0">
                  <a:pos x="207" y="82"/>
                </a:cxn>
                <a:cxn ang="0">
                  <a:pos x="245" y="76"/>
                </a:cxn>
                <a:cxn ang="0">
                  <a:pos x="283" y="71"/>
                </a:cxn>
                <a:cxn ang="0">
                  <a:pos x="310" y="55"/>
                </a:cxn>
                <a:cxn ang="0">
                  <a:pos x="283" y="28"/>
                </a:cxn>
                <a:cxn ang="0">
                  <a:pos x="240" y="16"/>
                </a:cxn>
                <a:cxn ang="0">
                  <a:pos x="196" y="12"/>
                </a:cxn>
                <a:cxn ang="0">
                  <a:pos x="153" y="0"/>
                </a:cxn>
                <a:cxn ang="0">
                  <a:pos x="147" y="0"/>
                </a:cxn>
                <a:cxn ang="0">
                  <a:pos x="147" y="6"/>
                </a:cxn>
                <a:cxn ang="0">
                  <a:pos x="141" y="6"/>
                </a:cxn>
                <a:cxn ang="0">
                  <a:pos x="137" y="12"/>
                </a:cxn>
                <a:cxn ang="0">
                  <a:pos x="0" y="588"/>
                </a:cxn>
                <a:cxn ang="0">
                  <a:pos x="137" y="647"/>
                </a:cxn>
              </a:cxnLst>
              <a:rect l="0" t="0" r="r" b="b"/>
              <a:pathLst>
                <a:path w="798" h="647">
                  <a:moveTo>
                    <a:pt x="137" y="647"/>
                  </a:moveTo>
                  <a:lnTo>
                    <a:pt x="141" y="647"/>
                  </a:lnTo>
                  <a:lnTo>
                    <a:pt x="147" y="647"/>
                  </a:lnTo>
                  <a:lnTo>
                    <a:pt x="153" y="647"/>
                  </a:lnTo>
                  <a:lnTo>
                    <a:pt x="163" y="647"/>
                  </a:lnTo>
                  <a:lnTo>
                    <a:pt x="169" y="643"/>
                  </a:lnTo>
                  <a:lnTo>
                    <a:pt x="169" y="637"/>
                  </a:lnTo>
                  <a:lnTo>
                    <a:pt x="169" y="626"/>
                  </a:lnTo>
                  <a:lnTo>
                    <a:pt x="169" y="620"/>
                  </a:lnTo>
                  <a:lnTo>
                    <a:pt x="137" y="604"/>
                  </a:lnTo>
                  <a:lnTo>
                    <a:pt x="110" y="582"/>
                  </a:lnTo>
                  <a:lnTo>
                    <a:pt x="82" y="555"/>
                  </a:lnTo>
                  <a:lnTo>
                    <a:pt x="70" y="523"/>
                  </a:lnTo>
                  <a:lnTo>
                    <a:pt x="76" y="489"/>
                  </a:lnTo>
                  <a:lnTo>
                    <a:pt x="82" y="457"/>
                  </a:lnTo>
                  <a:lnTo>
                    <a:pt x="88" y="431"/>
                  </a:lnTo>
                  <a:lnTo>
                    <a:pt x="98" y="397"/>
                  </a:lnTo>
                  <a:lnTo>
                    <a:pt x="104" y="391"/>
                  </a:lnTo>
                  <a:lnTo>
                    <a:pt x="110" y="386"/>
                  </a:lnTo>
                  <a:lnTo>
                    <a:pt x="120" y="381"/>
                  </a:lnTo>
                  <a:lnTo>
                    <a:pt x="131" y="375"/>
                  </a:lnTo>
                  <a:lnTo>
                    <a:pt x="690" y="533"/>
                  </a:lnTo>
                  <a:lnTo>
                    <a:pt x="700" y="637"/>
                  </a:lnTo>
                  <a:lnTo>
                    <a:pt x="706" y="643"/>
                  </a:lnTo>
                  <a:lnTo>
                    <a:pt x="712" y="643"/>
                  </a:lnTo>
                  <a:lnTo>
                    <a:pt x="718" y="643"/>
                  </a:lnTo>
                  <a:lnTo>
                    <a:pt x="722" y="643"/>
                  </a:lnTo>
                  <a:lnTo>
                    <a:pt x="798" y="311"/>
                  </a:lnTo>
                  <a:lnTo>
                    <a:pt x="792" y="304"/>
                  </a:lnTo>
                  <a:lnTo>
                    <a:pt x="788" y="304"/>
                  </a:lnTo>
                  <a:lnTo>
                    <a:pt x="712" y="397"/>
                  </a:lnTo>
                  <a:lnTo>
                    <a:pt x="153" y="246"/>
                  </a:lnTo>
                  <a:lnTo>
                    <a:pt x="147" y="213"/>
                  </a:lnTo>
                  <a:lnTo>
                    <a:pt x="153" y="175"/>
                  </a:lnTo>
                  <a:lnTo>
                    <a:pt x="163" y="136"/>
                  </a:lnTo>
                  <a:lnTo>
                    <a:pt x="180" y="98"/>
                  </a:lnTo>
                  <a:lnTo>
                    <a:pt x="207" y="82"/>
                  </a:lnTo>
                  <a:lnTo>
                    <a:pt x="245" y="76"/>
                  </a:lnTo>
                  <a:lnTo>
                    <a:pt x="283" y="71"/>
                  </a:lnTo>
                  <a:lnTo>
                    <a:pt x="310" y="55"/>
                  </a:lnTo>
                  <a:lnTo>
                    <a:pt x="283" y="28"/>
                  </a:lnTo>
                  <a:lnTo>
                    <a:pt x="240" y="16"/>
                  </a:lnTo>
                  <a:lnTo>
                    <a:pt x="196" y="12"/>
                  </a:lnTo>
                  <a:lnTo>
                    <a:pt x="153" y="0"/>
                  </a:lnTo>
                  <a:lnTo>
                    <a:pt x="147" y="0"/>
                  </a:lnTo>
                  <a:lnTo>
                    <a:pt x="147" y="6"/>
                  </a:lnTo>
                  <a:lnTo>
                    <a:pt x="141" y="6"/>
                  </a:lnTo>
                  <a:lnTo>
                    <a:pt x="137" y="12"/>
                  </a:lnTo>
                  <a:lnTo>
                    <a:pt x="0" y="588"/>
                  </a:lnTo>
                  <a:lnTo>
                    <a:pt x="137" y="647"/>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78" name="Freeform 54"/>
            <p:cNvSpPr>
              <a:spLocks/>
            </p:cNvSpPr>
            <p:nvPr userDrawn="1"/>
          </p:nvSpPr>
          <p:spPr bwMode="auto">
            <a:xfrm>
              <a:off x="1074" y="2978"/>
              <a:ext cx="45" cy="48"/>
            </a:xfrm>
            <a:custGeom>
              <a:avLst/>
              <a:gdLst/>
              <a:ahLst/>
              <a:cxnLst>
                <a:cxn ang="0">
                  <a:pos x="770" y="664"/>
                </a:cxn>
                <a:cxn ang="0">
                  <a:pos x="760" y="659"/>
                </a:cxn>
                <a:cxn ang="0">
                  <a:pos x="749" y="664"/>
                </a:cxn>
                <a:cxn ang="0">
                  <a:pos x="727" y="698"/>
                </a:cxn>
                <a:cxn ang="0">
                  <a:pos x="696" y="725"/>
                </a:cxn>
                <a:cxn ang="0">
                  <a:pos x="439" y="578"/>
                </a:cxn>
                <a:cxn ang="0">
                  <a:pos x="488" y="446"/>
                </a:cxn>
                <a:cxn ang="0">
                  <a:pos x="522" y="371"/>
                </a:cxn>
                <a:cxn ang="0">
                  <a:pos x="538" y="354"/>
                </a:cxn>
                <a:cxn ang="0">
                  <a:pos x="580" y="359"/>
                </a:cxn>
                <a:cxn ang="0">
                  <a:pos x="642" y="376"/>
                </a:cxn>
                <a:cxn ang="0">
                  <a:pos x="706" y="399"/>
                </a:cxn>
                <a:cxn ang="0">
                  <a:pos x="760" y="431"/>
                </a:cxn>
                <a:cxn ang="0">
                  <a:pos x="793" y="452"/>
                </a:cxn>
                <a:cxn ang="0">
                  <a:pos x="798" y="463"/>
                </a:cxn>
                <a:cxn ang="0">
                  <a:pos x="798" y="539"/>
                </a:cxn>
                <a:cxn ang="0">
                  <a:pos x="814" y="545"/>
                </a:cxn>
                <a:cxn ang="0">
                  <a:pos x="927" y="251"/>
                </a:cxn>
                <a:cxn ang="0">
                  <a:pos x="917" y="245"/>
                </a:cxn>
                <a:cxn ang="0">
                  <a:pos x="896" y="261"/>
                </a:cxn>
                <a:cxn ang="0">
                  <a:pos x="884" y="284"/>
                </a:cxn>
                <a:cxn ang="0">
                  <a:pos x="863" y="301"/>
                </a:cxn>
                <a:cxn ang="0">
                  <a:pos x="831" y="317"/>
                </a:cxn>
                <a:cxn ang="0">
                  <a:pos x="272" y="89"/>
                </a:cxn>
                <a:cxn ang="0">
                  <a:pos x="267" y="33"/>
                </a:cxn>
                <a:cxn ang="0">
                  <a:pos x="261" y="0"/>
                </a:cxn>
                <a:cxn ang="0">
                  <a:pos x="141" y="289"/>
                </a:cxn>
                <a:cxn ang="0">
                  <a:pos x="153" y="289"/>
                </a:cxn>
                <a:cxn ang="0">
                  <a:pos x="163" y="289"/>
                </a:cxn>
                <a:cxn ang="0">
                  <a:pos x="190" y="257"/>
                </a:cxn>
                <a:cxn ang="0">
                  <a:pos x="234" y="230"/>
                </a:cxn>
                <a:cxn ang="0">
                  <a:pos x="445" y="371"/>
                </a:cxn>
                <a:cxn ang="0">
                  <a:pos x="402" y="513"/>
                </a:cxn>
                <a:cxn ang="0">
                  <a:pos x="365" y="588"/>
                </a:cxn>
                <a:cxn ang="0">
                  <a:pos x="343" y="606"/>
                </a:cxn>
                <a:cxn ang="0">
                  <a:pos x="304" y="600"/>
                </a:cxn>
                <a:cxn ang="0">
                  <a:pos x="239" y="584"/>
                </a:cxn>
                <a:cxn ang="0">
                  <a:pos x="180" y="562"/>
                </a:cxn>
                <a:cxn ang="0">
                  <a:pos x="125" y="529"/>
                </a:cxn>
                <a:cxn ang="0">
                  <a:pos x="114" y="442"/>
                </a:cxn>
                <a:cxn ang="0">
                  <a:pos x="110" y="436"/>
                </a:cxn>
                <a:cxn ang="0">
                  <a:pos x="98" y="431"/>
                </a:cxn>
                <a:cxn ang="0">
                  <a:pos x="33" y="572"/>
                </a:cxn>
                <a:cxn ang="0">
                  <a:pos x="0" y="735"/>
                </a:cxn>
                <a:cxn ang="0">
                  <a:pos x="27" y="720"/>
                </a:cxn>
                <a:cxn ang="0">
                  <a:pos x="50" y="687"/>
                </a:cxn>
                <a:cxn ang="0">
                  <a:pos x="197" y="698"/>
                </a:cxn>
                <a:cxn ang="0">
                  <a:pos x="343" y="741"/>
                </a:cxn>
                <a:cxn ang="0">
                  <a:pos x="484" y="796"/>
                </a:cxn>
                <a:cxn ang="0">
                  <a:pos x="629" y="844"/>
                </a:cxn>
                <a:cxn ang="0">
                  <a:pos x="652" y="861"/>
                </a:cxn>
                <a:cxn ang="0">
                  <a:pos x="663" y="877"/>
                </a:cxn>
              </a:cxnLst>
              <a:rect l="0" t="0" r="r" b="b"/>
              <a:pathLst>
                <a:path w="927" h="969">
                  <a:moveTo>
                    <a:pt x="673" y="969"/>
                  </a:moveTo>
                  <a:lnTo>
                    <a:pt x="770" y="664"/>
                  </a:lnTo>
                  <a:lnTo>
                    <a:pt x="765" y="659"/>
                  </a:lnTo>
                  <a:lnTo>
                    <a:pt x="760" y="659"/>
                  </a:lnTo>
                  <a:lnTo>
                    <a:pt x="755" y="659"/>
                  </a:lnTo>
                  <a:lnTo>
                    <a:pt x="749" y="664"/>
                  </a:lnTo>
                  <a:lnTo>
                    <a:pt x="739" y="681"/>
                  </a:lnTo>
                  <a:lnTo>
                    <a:pt x="727" y="698"/>
                  </a:lnTo>
                  <a:lnTo>
                    <a:pt x="717" y="714"/>
                  </a:lnTo>
                  <a:lnTo>
                    <a:pt x="696" y="725"/>
                  </a:lnTo>
                  <a:lnTo>
                    <a:pt x="439" y="643"/>
                  </a:lnTo>
                  <a:lnTo>
                    <a:pt x="439" y="578"/>
                  </a:lnTo>
                  <a:lnTo>
                    <a:pt x="462" y="513"/>
                  </a:lnTo>
                  <a:lnTo>
                    <a:pt x="488" y="446"/>
                  </a:lnTo>
                  <a:lnTo>
                    <a:pt x="510" y="382"/>
                  </a:lnTo>
                  <a:lnTo>
                    <a:pt x="522" y="371"/>
                  </a:lnTo>
                  <a:lnTo>
                    <a:pt x="532" y="359"/>
                  </a:lnTo>
                  <a:lnTo>
                    <a:pt x="538" y="354"/>
                  </a:lnTo>
                  <a:lnTo>
                    <a:pt x="549" y="354"/>
                  </a:lnTo>
                  <a:lnTo>
                    <a:pt x="580" y="359"/>
                  </a:lnTo>
                  <a:lnTo>
                    <a:pt x="613" y="365"/>
                  </a:lnTo>
                  <a:lnTo>
                    <a:pt x="642" y="376"/>
                  </a:lnTo>
                  <a:lnTo>
                    <a:pt x="673" y="388"/>
                  </a:lnTo>
                  <a:lnTo>
                    <a:pt x="706" y="399"/>
                  </a:lnTo>
                  <a:lnTo>
                    <a:pt x="733" y="415"/>
                  </a:lnTo>
                  <a:lnTo>
                    <a:pt x="760" y="431"/>
                  </a:lnTo>
                  <a:lnTo>
                    <a:pt x="787" y="446"/>
                  </a:lnTo>
                  <a:lnTo>
                    <a:pt x="793" y="452"/>
                  </a:lnTo>
                  <a:lnTo>
                    <a:pt x="793" y="458"/>
                  </a:lnTo>
                  <a:lnTo>
                    <a:pt x="798" y="463"/>
                  </a:lnTo>
                  <a:lnTo>
                    <a:pt x="798" y="535"/>
                  </a:lnTo>
                  <a:lnTo>
                    <a:pt x="798" y="539"/>
                  </a:lnTo>
                  <a:lnTo>
                    <a:pt x="804" y="545"/>
                  </a:lnTo>
                  <a:lnTo>
                    <a:pt x="814" y="545"/>
                  </a:lnTo>
                  <a:lnTo>
                    <a:pt x="820" y="545"/>
                  </a:lnTo>
                  <a:lnTo>
                    <a:pt x="927" y="251"/>
                  </a:lnTo>
                  <a:lnTo>
                    <a:pt x="923" y="245"/>
                  </a:lnTo>
                  <a:lnTo>
                    <a:pt x="917" y="245"/>
                  </a:lnTo>
                  <a:lnTo>
                    <a:pt x="906" y="251"/>
                  </a:lnTo>
                  <a:lnTo>
                    <a:pt x="896" y="261"/>
                  </a:lnTo>
                  <a:lnTo>
                    <a:pt x="890" y="274"/>
                  </a:lnTo>
                  <a:lnTo>
                    <a:pt x="884" y="284"/>
                  </a:lnTo>
                  <a:lnTo>
                    <a:pt x="874" y="295"/>
                  </a:lnTo>
                  <a:lnTo>
                    <a:pt x="863" y="301"/>
                  </a:lnTo>
                  <a:lnTo>
                    <a:pt x="847" y="311"/>
                  </a:lnTo>
                  <a:lnTo>
                    <a:pt x="831" y="317"/>
                  </a:lnTo>
                  <a:lnTo>
                    <a:pt x="288" y="110"/>
                  </a:lnTo>
                  <a:lnTo>
                    <a:pt x="272" y="89"/>
                  </a:lnTo>
                  <a:lnTo>
                    <a:pt x="267" y="66"/>
                  </a:lnTo>
                  <a:lnTo>
                    <a:pt x="267" y="33"/>
                  </a:lnTo>
                  <a:lnTo>
                    <a:pt x="267" y="6"/>
                  </a:lnTo>
                  <a:lnTo>
                    <a:pt x="261" y="0"/>
                  </a:lnTo>
                  <a:lnTo>
                    <a:pt x="255" y="0"/>
                  </a:lnTo>
                  <a:lnTo>
                    <a:pt x="141" y="289"/>
                  </a:lnTo>
                  <a:lnTo>
                    <a:pt x="147" y="289"/>
                  </a:lnTo>
                  <a:lnTo>
                    <a:pt x="153" y="289"/>
                  </a:lnTo>
                  <a:lnTo>
                    <a:pt x="158" y="289"/>
                  </a:lnTo>
                  <a:lnTo>
                    <a:pt x="163" y="289"/>
                  </a:lnTo>
                  <a:lnTo>
                    <a:pt x="174" y="274"/>
                  </a:lnTo>
                  <a:lnTo>
                    <a:pt x="190" y="257"/>
                  </a:lnTo>
                  <a:lnTo>
                    <a:pt x="207" y="240"/>
                  </a:lnTo>
                  <a:lnTo>
                    <a:pt x="234" y="230"/>
                  </a:lnTo>
                  <a:lnTo>
                    <a:pt x="451" y="305"/>
                  </a:lnTo>
                  <a:lnTo>
                    <a:pt x="445" y="371"/>
                  </a:lnTo>
                  <a:lnTo>
                    <a:pt x="429" y="442"/>
                  </a:lnTo>
                  <a:lnTo>
                    <a:pt x="402" y="513"/>
                  </a:lnTo>
                  <a:lnTo>
                    <a:pt x="375" y="578"/>
                  </a:lnTo>
                  <a:lnTo>
                    <a:pt x="365" y="588"/>
                  </a:lnTo>
                  <a:lnTo>
                    <a:pt x="353" y="600"/>
                  </a:lnTo>
                  <a:lnTo>
                    <a:pt x="343" y="606"/>
                  </a:lnTo>
                  <a:lnTo>
                    <a:pt x="331" y="610"/>
                  </a:lnTo>
                  <a:lnTo>
                    <a:pt x="304" y="600"/>
                  </a:lnTo>
                  <a:lnTo>
                    <a:pt x="272" y="588"/>
                  </a:lnTo>
                  <a:lnTo>
                    <a:pt x="239" y="584"/>
                  </a:lnTo>
                  <a:lnTo>
                    <a:pt x="207" y="572"/>
                  </a:lnTo>
                  <a:lnTo>
                    <a:pt x="180" y="562"/>
                  </a:lnTo>
                  <a:lnTo>
                    <a:pt x="153" y="550"/>
                  </a:lnTo>
                  <a:lnTo>
                    <a:pt x="125" y="529"/>
                  </a:lnTo>
                  <a:lnTo>
                    <a:pt x="110" y="507"/>
                  </a:lnTo>
                  <a:lnTo>
                    <a:pt x="114" y="442"/>
                  </a:lnTo>
                  <a:lnTo>
                    <a:pt x="114" y="436"/>
                  </a:lnTo>
                  <a:lnTo>
                    <a:pt x="110" y="436"/>
                  </a:lnTo>
                  <a:lnTo>
                    <a:pt x="104" y="431"/>
                  </a:lnTo>
                  <a:lnTo>
                    <a:pt x="98" y="431"/>
                  </a:lnTo>
                  <a:lnTo>
                    <a:pt x="61" y="496"/>
                  </a:lnTo>
                  <a:lnTo>
                    <a:pt x="33" y="572"/>
                  </a:lnTo>
                  <a:lnTo>
                    <a:pt x="17" y="654"/>
                  </a:lnTo>
                  <a:lnTo>
                    <a:pt x="0" y="735"/>
                  </a:lnTo>
                  <a:lnTo>
                    <a:pt x="17" y="730"/>
                  </a:lnTo>
                  <a:lnTo>
                    <a:pt x="27" y="720"/>
                  </a:lnTo>
                  <a:lnTo>
                    <a:pt x="39" y="702"/>
                  </a:lnTo>
                  <a:lnTo>
                    <a:pt x="50" y="687"/>
                  </a:lnTo>
                  <a:lnTo>
                    <a:pt x="120" y="687"/>
                  </a:lnTo>
                  <a:lnTo>
                    <a:pt x="197" y="698"/>
                  </a:lnTo>
                  <a:lnTo>
                    <a:pt x="267" y="714"/>
                  </a:lnTo>
                  <a:lnTo>
                    <a:pt x="343" y="741"/>
                  </a:lnTo>
                  <a:lnTo>
                    <a:pt x="414" y="763"/>
                  </a:lnTo>
                  <a:lnTo>
                    <a:pt x="484" y="796"/>
                  </a:lnTo>
                  <a:lnTo>
                    <a:pt x="559" y="822"/>
                  </a:lnTo>
                  <a:lnTo>
                    <a:pt x="629" y="844"/>
                  </a:lnTo>
                  <a:lnTo>
                    <a:pt x="642" y="849"/>
                  </a:lnTo>
                  <a:lnTo>
                    <a:pt x="652" y="861"/>
                  </a:lnTo>
                  <a:lnTo>
                    <a:pt x="657" y="865"/>
                  </a:lnTo>
                  <a:lnTo>
                    <a:pt x="663" y="877"/>
                  </a:lnTo>
                  <a:lnTo>
                    <a:pt x="673" y="969"/>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79" name="Freeform 55"/>
            <p:cNvSpPr>
              <a:spLocks noEditPoints="1"/>
            </p:cNvSpPr>
            <p:nvPr userDrawn="1"/>
          </p:nvSpPr>
          <p:spPr bwMode="auto">
            <a:xfrm>
              <a:off x="1101" y="2928"/>
              <a:ext cx="45" cy="38"/>
            </a:xfrm>
            <a:custGeom>
              <a:avLst/>
              <a:gdLst/>
              <a:ahLst/>
              <a:cxnLst>
                <a:cxn ang="0">
                  <a:pos x="498" y="741"/>
                </a:cxn>
                <a:cxn ang="0">
                  <a:pos x="581" y="714"/>
                </a:cxn>
                <a:cxn ang="0">
                  <a:pos x="645" y="654"/>
                </a:cxn>
                <a:cxn ang="0">
                  <a:pos x="732" y="430"/>
                </a:cxn>
                <a:cxn ang="0">
                  <a:pos x="759" y="349"/>
                </a:cxn>
                <a:cxn ang="0">
                  <a:pos x="819" y="332"/>
                </a:cxn>
                <a:cxn ang="0">
                  <a:pos x="889" y="169"/>
                </a:cxn>
                <a:cxn ang="0">
                  <a:pos x="884" y="158"/>
                </a:cxn>
                <a:cxn ang="0">
                  <a:pos x="857" y="169"/>
                </a:cxn>
                <a:cxn ang="0">
                  <a:pos x="743" y="224"/>
                </a:cxn>
                <a:cxn ang="0">
                  <a:pos x="673" y="142"/>
                </a:cxn>
                <a:cxn ang="0">
                  <a:pos x="608" y="44"/>
                </a:cxn>
                <a:cxn ang="0">
                  <a:pos x="510" y="0"/>
                </a:cxn>
                <a:cxn ang="0">
                  <a:pos x="418" y="12"/>
                </a:cxn>
                <a:cxn ang="0">
                  <a:pos x="401" y="71"/>
                </a:cxn>
                <a:cxn ang="0">
                  <a:pos x="439" y="87"/>
                </a:cxn>
                <a:cxn ang="0">
                  <a:pos x="510" y="87"/>
                </a:cxn>
                <a:cxn ang="0">
                  <a:pos x="575" y="110"/>
                </a:cxn>
                <a:cxn ang="0">
                  <a:pos x="639" y="169"/>
                </a:cxn>
                <a:cxn ang="0">
                  <a:pos x="655" y="202"/>
                </a:cxn>
                <a:cxn ang="0">
                  <a:pos x="341" y="278"/>
                </a:cxn>
                <a:cxn ang="0">
                  <a:pos x="325" y="256"/>
                </a:cxn>
                <a:cxn ang="0">
                  <a:pos x="308" y="148"/>
                </a:cxn>
                <a:cxn ang="0">
                  <a:pos x="222" y="50"/>
                </a:cxn>
                <a:cxn ang="0">
                  <a:pos x="120" y="61"/>
                </a:cxn>
                <a:cxn ang="0">
                  <a:pos x="0" y="246"/>
                </a:cxn>
                <a:cxn ang="0">
                  <a:pos x="22" y="366"/>
                </a:cxn>
                <a:cxn ang="0">
                  <a:pos x="59" y="409"/>
                </a:cxn>
                <a:cxn ang="0">
                  <a:pos x="130" y="436"/>
                </a:cxn>
                <a:cxn ang="0">
                  <a:pos x="206" y="447"/>
                </a:cxn>
                <a:cxn ang="0">
                  <a:pos x="250" y="453"/>
                </a:cxn>
                <a:cxn ang="0">
                  <a:pos x="265" y="533"/>
                </a:cxn>
                <a:cxn ang="0">
                  <a:pos x="341" y="692"/>
                </a:cxn>
                <a:cxn ang="0">
                  <a:pos x="412" y="735"/>
                </a:cxn>
                <a:cxn ang="0">
                  <a:pos x="265" y="289"/>
                </a:cxn>
                <a:cxn ang="0">
                  <a:pos x="260" y="202"/>
                </a:cxn>
                <a:cxn ang="0">
                  <a:pos x="184" y="142"/>
                </a:cxn>
                <a:cxn ang="0">
                  <a:pos x="103" y="154"/>
                </a:cxn>
                <a:cxn ang="0">
                  <a:pos x="71" y="224"/>
                </a:cxn>
                <a:cxn ang="0">
                  <a:pos x="76" y="246"/>
                </a:cxn>
                <a:cxn ang="0">
                  <a:pos x="151" y="295"/>
                </a:cxn>
                <a:cxn ang="0">
                  <a:pos x="510" y="600"/>
                </a:cxn>
                <a:cxn ang="0">
                  <a:pos x="591" y="567"/>
                </a:cxn>
                <a:cxn ang="0">
                  <a:pos x="651" y="507"/>
                </a:cxn>
                <a:cxn ang="0">
                  <a:pos x="683" y="425"/>
                </a:cxn>
                <a:cxn ang="0">
                  <a:pos x="634" y="366"/>
                </a:cxn>
                <a:cxn ang="0">
                  <a:pos x="498" y="376"/>
                </a:cxn>
                <a:cxn ang="0">
                  <a:pos x="363" y="413"/>
                </a:cxn>
                <a:cxn ang="0">
                  <a:pos x="330" y="496"/>
                </a:cxn>
                <a:cxn ang="0">
                  <a:pos x="391" y="567"/>
                </a:cxn>
                <a:cxn ang="0">
                  <a:pos x="477" y="600"/>
                </a:cxn>
              </a:cxnLst>
              <a:rect l="0" t="0" r="r" b="b"/>
              <a:pathLst>
                <a:path w="889" h="741">
                  <a:moveTo>
                    <a:pt x="439" y="741"/>
                  </a:moveTo>
                  <a:lnTo>
                    <a:pt x="471" y="741"/>
                  </a:lnTo>
                  <a:lnTo>
                    <a:pt x="498" y="741"/>
                  </a:lnTo>
                  <a:lnTo>
                    <a:pt x="526" y="735"/>
                  </a:lnTo>
                  <a:lnTo>
                    <a:pt x="553" y="724"/>
                  </a:lnTo>
                  <a:lnTo>
                    <a:pt x="581" y="714"/>
                  </a:lnTo>
                  <a:lnTo>
                    <a:pt x="602" y="697"/>
                  </a:lnTo>
                  <a:lnTo>
                    <a:pt x="624" y="675"/>
                  </a:lnTo>
                  <a:lnTo>
                    <a:pt x="645" y="654"/>
                  </a:lnTo>
                  <a:lnTo>
                    <a:pt x="689" y="588"/>
                  </a:lnTo>
                  <a:lnTo>
                    <a:pt x="716" y="512"/>
                  </a:lnTo>
                  <a:lnTo>
                    <a:pt x="732" y="430"/>
                  </a:lnTo>
                  <a:lnTo>
                    <a:pt x="753" y="360"/>
                  </a:lnTo>
                  <a:lnTo>
                    <a:pt x="759" y="355"/>
                  </a:lnTo>
                  <a:lnTo>
                    <a:pt x="759" y="349"/>
                  </a:lnTo>
                  <a:lnTo>
                    <a:pt x="765" y="343"/>
                  </a:lnTo>
                  <a:lnTo>
                    <a:pt x="792" y="339"/>
                  </a:lnTo>
                  <a:lnTo>
                    <a:pt x="819" y="332"/>
                  </a:lnTo>
                  <a:lnTo>
                    <a:pt x="842" y="321"/>
                  </a:lnTo>
                  <a:lnTo>
                    <a:pt x="852" y="295"/>
                  </a:lnTo>
                  <a:lnTo>
                    <a:pt x="889" y="169"/>
                  </a:lnTo>
                  <a:lnTo>
                    <a:pt x="889" y="164"/>
                  </a:lnTo>
                  <a:lnTo>
                    <a:pt x="889" y="158"/>
                  </a:lnTo>
                  <a:lnTo>
                    <a:pt x="884" y="158"/>
                  </a:lnTo>
                  <a:lnTo>
                    <a:pt x="879" y="154"/>
                  </a:lnTo>
                  <a:lnTo>
                    <a:pt x="867" y="158"/>
                  </a:lnTo>
                  <a:lnTo>
                    <a:pt x="857" y="169"/>
                  </a:lnTo>
                  <a:lnTo>
                    <a:pt x="846" y="179"/>
                  </a:lnTo>
                  <a:lnTo>
                    <a:pt x="836" y="197"/>
                  </a:lnTo>
                  <a:lnTo>
                    <a:pt x="743" y="224"/>
                  </a:lnTo>
                  <a:lnTo>
                    <a:pt x="716" y="202"/>
                  </a:lnTo>
                  <a:lnTo>
                    <a:pt x="689" y="175"/>
                  </a:lnTo>
                  <a:lnTo>
                    <a:pt x="673" y="142"/>
                  </a:lnTo>
                  <a:lnTo>
                    <a:pt x="651" y="110"/>
                  </a:lnTo>
                  <a:lnTo>
                    <a:pt x="634" y="77"/>
                  </a:lnTo>
                  <a:lnTo>
                    <a:pt x="608" y="44"/>
                  </a:lnTo>
                  <a:lnTo>
                    <a:pt x="581" y="22"/>
                  </a:lnTo>
                  <a:lnTo>
                    <a:pt x="542" y="6"/>
                  </a:lnTo>
                  <a:lnTo>
                    <a:pt x="510" y="0"/>
                  </a:lnTo>
                  <a:lnTo>
                    <a:pt x="477" y="0"/>
                  </a:lnTo>
                  <a:lnTo>
                    <a:pt x="445" y="0"/>
                  </a:lnTo>
                  <a:lnTo>
                    <a:pt x="418" y="12"/>
                  </a:lnTo>
                  <a:lnTo>
                    <a:pt x="412" y="33"/>
                  </a:lnTo>
                  <a:lnTo>
                    <a:pt x="407" y="50"/>
                  </a:lnTo>
                  <a:lnTo>
                    <a:pt x="401" y="71"/>
                  </a:lnTo>
                  <a:lnTo>
                    <a:pt x="401" y="93"/>
                  </a:lnTo>
                  <a:lnTo>
                    <a:pt x="422" y="93"/>
                  </a:lnTo>
                  <a:lnTo>
                    <a:pt x="439" y="87"/>
                  </a:lnTo>
                  <a:lnTo>
                    <a:pt x="461" y="87"/>
                  </a:lnTo>
                  <a:lnTo>
                    <a:pt x="488" y="87"/>
                  </a:lnTo>
                  <a:lnTo>
                    <a:pt x="510" y="87"/>
                  </a:lnTo>
                  <a:lnTo>
                    <a:pt x="532" y="93"/>
                  </a:lnTo>
                  <a:lnTo>
                    <a:pt x="553" y="98"/>
                  </a:lnTo>
                  <a:lnTo>
                    <a:pt x="575" y="110"/>
                  </a:lnTo>
                  <a:lnTo>
                    <a:pt x="596" y="131"/>
                  </a:lnTo>
                  <a:lnTo>
                    <a:pt x="618" y="148"/>
                  </a:lnTo>
                  <a:lnTo>
                    <a:pt x="639" y="169"/>
                  </a:lnTo>
                  <a:lnTo>
                    <a:pt x="655" y="191"/>
                  </a:lnTo>
                  <a:lnTo>
                    <a:pt x="655" y="197"/>
                  </a:lnTo>
                  <a:lnTo>
                    <a:pt x="655" y="202"/>
                  </a:lnTo>
                  <a:lnTo>
                    <a:pt x="651" y="207"/>
                  </a:lnTo>
                  <a:lnTo>
                    <a:pt x="645" y="212"/>
                  </a:lnTo>
                  <a:lnTo>
                    <a:pt x="341" y="278"/>
                  </a:lnTo>
                  <a:lnTo>
                    <a:pt x="335" y="273"/>
                  </a:lnTo>
                  <a:lnTo>
                    <a:pt x="330" y="262"/>
                  </a:lnTo>
                  <a:lnTo>
                    <a:pt x="325" y="256"/>
                  </a:lnTo>
                  <a:lnTo>
                    <a:pt x="320" y="246"/>
                  </a:lnTo>
                  <a:lnTo>
                    <a:pt x="320" y="197"/>
                  </a:lnTo>
                  <a:lnTo>
                    <a:pt x="308" y="148"/>
                  </a:lnTo>
                  <a:lnTo>
                    <a:pt x="287" y="104"/>
                  </a:lnTo>
                  <a:lnTo>
                    <a:pt x="255" y="65"/>
                  </a:lnTo>
                  <a:lnTo>
                    <a:pt x="222" y="50"/>
                  </a:lnTo>
                  <a:lnTo>
                    <a:pt x="189" y="44"/>
                  </a:lnTo>
                  <a:lnTo>
                    <a:pt x="151" y="50"/>
                  </a:lnTo>
                  <a:lnTo>
                    <a:pt x="120" y="61"/>
                  </a:lnTo>
                  <a:lnTo>
                    <a:pt x="59" y="110"/>
                  </a:lnTo>
                  <a:lnTo>
                    <a:pt x="22" y="175"/>
                  </a:lnTo>
                  <a:lnTo>
                    <a:pt x="0" y="246"/>
                  </a:lnTo>
                  <a:lnTo>
                    <a:pt x="0" y="326"/>
                  </a:lnTo>
                  <a:lnTo>
                    <a:pt x="10" y="349"/>
                  </a:lnTo>
                  <a:lnTo>
                    <a:pt x="22" y="366"/>
                  </a:lnTo>
                  <a:lnTo>
                    <a:pt x="26" y="376"/>
                  </a:lnTo>
                  <a:lnTo>
                    <a:pt x="37" y="392"/>
                  </a:lnTo>
                  <a:lnTo>
                    <a:pt x="59" y="409"/>
                  </a:lnTo>
                  <a:lnTo>
                    <a:pt x="81" y="419"/>
                  </a:lnTo>
                  <a:lnTo>
                    <a:pt x="103" y="430"/>
                  </a:lnTo>
                  <a:lnTo>
                    <a:pt x="130" y="436"/>
                  </a:lnTo>
                  <a:lnTo>
                    <a:pt x="151" y="441"/>
                  </a:lnTo>
                  <a:lnTo>
                    <a:pt x="179" y="447"/>
                  </a:lnTo>
                  <a:lnTo>
                    <a:pt x="206" y="447"/>
                  </a:lnTo>
                  <a:lnTo>
                    <a:pt x="234" y="447"/>
                  </a:lnTo>
                  <a:lnTo>
                    <a:pt x="244" y="447"/>
                  </a:lnTo>
                  <a:lnTo>
                    <a:pt x="250" y="453"/>
                  </a:lnTo>
                  <a:lnTo>
                    <a:pt x="260" y="463"/>
                  </a:lnTo>
                  <a:lnTo>
                    <a:pt x="265" y="474"/>
                  </a:lnTo>
                  <a:lnTo>
                    <a:pt x="265" y="533"/>
                  </a:lnTo>
                  <a:lnTo>
                    <a:pt x="277" y="594"/>
                  </a:lnTo>
                  <a:lnTo>
                    <a:pt x="304" y="648"/>
                  </a:lnTo>
                  <a:lnTo>
                    <a:pt x="341" y="692"/>
                  </a:lnTo>
                  <a:lnTo>
                    <a:pt x="363" y="714"/>
                  </a:lnTo>
                  <a:lnTo>
                    <a:pt x="385" y="724"/>
                  </a:lnTo>
                  <a:lnTo>
                    <a:pt x="412" y="735"/>
                  </a:lnTo>
                  <a:lnTo>
                    <a:pt x="439" y="741"/>
                  </a:lnTo>
                  <a:close/>
                  <a:moveTo>
                    <a:pt x="184" y="305"/>
                  </a:moveTo>
                  <a:lnTo>
                    <a:pt x="265" y="289"/>
                  </a:lnTo>
                  <a:lnTo>
                    <a:pt x="271" y="262"/>
                  </a:lnTo>
                  <a:lnTo>
                    <a:pt x="271" y="228"/>
                  </a:lnTo>
                  <a:lnTo>
                    <a:pt x="260" y="202"/>
                  </a:lnTo>
                  <a:lnTo>
                    <a:pt x="244" y="175"/>
                  </a:lnTo>
                  <a:lnTo>
                    <a:pt x="217" y="158"/>
                  </a:lnTo>
                  <a:lnTo>
                    <a:pt x="184" y="142"/>
                  </a:lnTo>
                  <a:lnTo>
                    <a:pt x="157" y="137"/>
                  </a:lnTo>
                  <a:lnTo>
                    <a:pt x="124" y="137"/>
                  </a:lnTo>
                  <a:lnTo>
                    <a:pt x="103" y="154"/>
                  </a:lnTo>
                  <a:lnTo>
                    <a:pt x="81" y="175"/>
                  </a:lnTo>
                  <a:lnTo>
                    <a:pt x="71" y="202"/>
                  </a:lnTo>
                  <a:lnTo>
                    <a:pt x="71" y="224"/>
                  </a:lnTo>
                  <a:lnTo>
                    <a:pt x="71" y="228"/>
                  </a:lnTo>
                  <a:lnTo>
                    <a:pt x="76" y="241"/>
                  </a:lnTo>
                  <a:lnTo>
                    <a:pt x="76" y="246"/>
                  </a:lnTo>
                  <a:lnTo>
                    <a:pt x="93" y="268"/>
                  </a:lnTo>
                  <a:lnTo>
                    <a:pt x="120" y="283"/>
                  </a:lnTo>
                  <a:lnTo>
                    <a:pt x="151" y="295"/>
                  </a:lnTo>
                  <a:lnTo>
                    <a:pt x="184" y="305"/>
                  </a:lnTo>
                  <a:close/>
                  <a:moveTo>
                    <a:pt x="477" y="600"/>
                  </a:moveTo>
                  <a:lnTo>
                    <a:pt x="510" y="600"/>
                  </a:lnTo>
                  <a:lnTo>
                    <a:pt x="538" y="588"/>
                  </a:lnTo>
                  <a:lnTo>
                    <a:pt x="563" y="583"/>
                  </a:lnTo>
                  <a:lnTo>
                    <a:pt x="591" y="567"/>
                  </a:lnTo>
                  <a:lnTo>
                    <a:pt x="612" y="551"/>
                  </a:lnTo>
                  <a:lnTo>
                    <a:pt x="634" y="529"/>
                  </a:lnTo>
                  <a:lnTo>
                    <a:pt x="651" y="507"/>
                  </a:lnTo>
                  <a:lnTo>
                    <a:pt x="661" y="484"/>
                  </a:lnTo>
                  <a:lnTo>
                    <a:pt x="673" y="459"/>
                  </a:lnTo>
                  <a:lnTo>
                    <a:pt x="683" y="425"/>
                  </a:lnTo>
                  <a:lnTo>
                    <a:pt x="683" y="398"/>
                  </a:lnTo>
                  <a:lnTo>
                    <a:pt x="679" y="370"/>
                  </a:lnTo>
                  <a:lnTo>
                    <a:pt x="634" y="366"/>
                  </a:lnTo>
                  <a:lnTo>
                    <a:pt x="591" y="366"/>
                  </a:lnTo>
                  <a:lnTo>
                    <a:pt x="542" y="366"/>
                  </a:lnTo>
                  <a:lnTo>
                    <a:pt x="498" y="376"/>
                  </a:lnTo>
                  <a:lnTo>
                    <a:pt x="449" y="387"/>
                  </a:lnTo>
                  <a:lnTo>
                    <a:pt x="407" y="398"/>
                  </a:lnTo>
                  <a:lnTo>
                    <a:pt x="363" y="413"/>
                  </a:lnTo>
                  <a:lnTo>
                    <a:pt x="325" y="436"/>
                  </a:lnTo>
                  <a:lnTo>
                    <a:pt x="320" y="469"/>
                  </a:lnTo>
                  <a:lnTo>
                    <a:pt x="330" y="496"/>
                  </a:lnTo>
                  <a:lnTo>
                    <a:pt x="347" y="523"/>
                  </a:lnTo>
                  <a:lnTo>
                    <a:pt x="363" y="551"/>
                  </a:lnTo>
                  <a:lnTo>
                    <a:pt x="391" y="567"/>
                  </a:lnTo>
                  <a:lnTo>
                    <a:pt x="418" y="577"/>
                  </a:lnTo>
                  <a:lnTo>
                    <a:pt x="445" y="588"/>
                  </a:lnTo>
                  <a:lnTo>
                    <a:pt x="477" y="600"/>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80" name="Freeform 56"/>
            <p:cNvSpPr>
              <a:spLocks/>
            </p:cNvSpPr>
            <p:nvPr userDrawn="1"/>
          </p:nvSpPr>
          <p:spPr bwMode="auto">
            <a:xfrm>
              <a:off x="1129" y="2867"/>
              <a:ext cx="54" cy="51"/>
            </a:xfrm>
            <a:custGeom>
              <a:avLst/>
              <a:gdLst/>
              <a:ahLst/>
              <a:cxnLst>
                <a:cxn ang="0">
                  <a:pos x="623" y="997"/>
                </a:cxn>
                <a:cxn ang="0">
                  <a:pos x="700" y="899"/>
                </a:cxn>
                <a:cxn ang="0">
                  <a:pos x="759" y="789"/>
                </a:cxn>
                <a:cxn ang="0">
                  <a:pos x="689" y="822"/>
                </a:cxn>
                <a:cxn ang="0">
                  <a:pos x="602" y="789"/>
                </a:cxn>
                <a:cxn ang="0">
                  <a:pos x="525" y="730"/>
                </a:cxn>
                <a:cxn ang="0">
                  <a:pos x="455" y="653"/>
                </a:cxn>
                <a:cxn ang="0">
                  <a:pos x="499" y="566"/>
                </a:cxn>
                <a:cxn ang="0">
                  <a:pos x="570" y="490"/>
                </a:cxn>
                <a:cxn ang="0">
                  <a:pos x="629" y="436"/>
                </a:cxn>
                <a:cxn ang="0">
                  <a:pos x="656" y="431"/>
                </a:cxn>
                <a:cxn ang="0">
                  <a:pos x="829" y="697"/>
                </a:cxn>
                <a:cxn ang="0">
                  <a:pos x="851" y="703"/>
                </a:cxn>
                <a:cxn ang="0">
                  <a:pos x="1047" y="462"/>
                </a:cxn>
                <a:cxn ang="0">
                  <a:pos x="1014" y="462"/>
                </a:cxn>
                <a:cxn ang="0">
                  <a:pos x="933" y="490"/>
                </a:cxn>
                <a:cxn ang="0">
                  <a:pos x="759" y="344"/>
                </a:cxn>
                <a:cxn ang="0">
                  <a:pos x="592" y="203"/>
                </a:cxn>
                <a:cxn ang="0">
                  <a:pos x="482" y="104"/>
                </a:cxn>
                <a:cxn ang="0">
                  <a:pos x="499" y="0"/>
                </a:cxn>
                <a:cxn ang="0">
                  <a:pos x="406" y="71"/>
                </a:cxn>
                <a:cxn ang="0">
                  <a:pos x="337" y="163"/>
                </a:cxn>
                <a:cxn ang="0">
                  <a:pos x="288" y="228"/>
                </a:cxn>
                <a:cxn ang="0">
                  <a:pos x="292" y="240"/>
                </a:cxn>
                <a:cxn ang="0">
                  <a:pos x="331" y="228"/>
                </a:cxn>
                <a:cxn ang="0">
                  <a:pos x="412" y="213"/>
                </a:cxn>
                <a:cxn ang="0">
                  <a:pos x="536" y="425"/>
                </a:cxn>
                <a:cxn ang="0">
                  <a:pos x="466" y="517"/>
                </a:cxn>
                <a:cxn ang="0">
                  <a:pos x="384" y="600"/>
                </a:cxn>
                <a:cxn ang="0">
                  <a:pos x="368" y="600"/>
                </a:cxn>
                <a:cxn ang="0">
                  <a:pos x="314" y="560"/>
                </a:cxn>
                <a:cxn ang="0">
                  <a:pos x="238" y="507"/>
                </a:cxn>
                <a:cxn ang="0">
                  <a:pos x="184" y="436"/>
                </a:cxn>
                <a:cxn ang="0">
                  <a:pos x="200" y="376"/>
                </a:cxn>
                <a:cxn ang="0">
                  <a:pos x="195" y="348"/>
                </a:cxn>
                <a:cxn ang="0">
                  <a:pos x="0" y="600"/>
                </a:cxn>
                <a:cxn ang="0">
                  <a:pos x="27" y="604"/>
                </a:cxn>
                <a:cxn ang="0">
                  <a:pos x="104" y="566"/>
                </a:cxn>
                <a:cxn ang="0">
                  <a:pos x="277" y="697"/>
                </a:cxn>
                <a:cxn ang="0">
                  <a:pos x="451" y="834"/>
                </a:cxn>
                <a:cxn ang="0">
                  <a:pos x="586" y="948"/>
                </a:cxn>
                <a:cxn ang="0">
                  <a:pos x="559" y="1056"/>
                </a:cxn>
              </a:cxnLst>
              <a:rect l="0" t="0" r="r" b="b"/>
              <a:pathLst>
                <a:path w="1053" h="1056">
                  <a:moveTo>
                    <a:pt x="570" y="1056"/>
                  </a:moveTo>
                  <a:lnTo>
                    <a:pt x="596" y="1029"/>
                  </a:lnTo>
                  <a:lnTo>
                    <a:pt x="623" y="997"/>
                  </a:lnTo>
                  <a:lnTo>
                    <a:pt x="650" y="963"/>
                  </a:lnTo>
                  <a:lnTo>
                    <a:pt x="672" y="931"/>
                  </a:lnTo>
                  <a:lnTo>
                    <a:pt x="700" y="899"/>
                  </a:lnTo>
                  <a:lnTo>
                    <a:pt x="722" y="859"/>
                  </a:lnTo>
                  <a:lnTo>
                    <a:pt x="743" y="828"/>
                  </a:lnTo>
                  <a:lnTo>
                    <a:pt x="759" y="789"/>
                  </a:lnTo>
                  <a:lnTo>
                    <a:pt x="733" y="795"/>
                  </a:lnTo>
                  <a:lnTo>
                    <a:pt x="710" y="807"/>
                  </a:lnTo>
                  <a:lnTo>
                    <a:pt x="689" y="822"/>
                  </a:lnTo>
                  <a:lnTo>
                    <a:pt x="656" y="828"/>
                  </a:lnTo>
                  <a:lnTo>
                    <a:pt x="629" y="807"/>
                  </a:lnTo>
                  <a:lnTo>
                    <a:pt x="602" y="789"/>
                  </a:lnTo>
                  <a:lnTo>
                    <a:pt x="575" y="767"/>
                  </a:lnTo>
                  <a:lnTo>
                    <a:pt x="548" y="751"/>
                  </a:lnTo>
                  <a:lnTo>
                    <a:pt x="525" y="730"/>
                  </a:lnTo>
                  <a:lnTo>
                    <a:pt x="499" y="708"/>
                  </a:lnTo>
                  <a:lnTo>
                    <a:pt x="476" y="681"/>
                  </a:lnTo>
                  <a:lnTo>
                    <a:pt x="455" y="653"/>
                  </a:lnTo>
                  <a:lnTo>
                    <a:pt x="466" y="621"/>
                  </a:lnTo>
                  <a:lnTo>
                    <a:pt x="476" y="594"/>
                  </a:lnTo>
                  <a:lnTo>
                    <a:pt x="499" y="566"/>
                  </a:lnTo>
                  <a:lnTo>
                    <a:pt x="521" y="539"/>
                  </a:lnTo>
                  <a:lnTo>
                    <a:pt x="543" y="517"/>
                  </a:lnTo>
                  <a:lnTo>
                    <a:pt x="570" y="490"/>
                  </a:lnTo>
                  <a:lnTo>
                    <a:pt x="596" y="469"/>
                  </a:lnTo>
                  <a:lnTo>
                    <a:pt x="618" y="441"/>
                  </a:lnTo>
                  <a:lnTo>
                    <a:pt x="629" y="436"/>
                  </a:lnTo>
                  <a:lnTo>
                    <a:pt x="639" y="431"/>
                  </a:lnTo>
                  <a:lnTo>
                    <a:pt x="645" y="431"/>
                  </a:lnTo>
                  <a:lnTo>
                    <a:pt x="656" y="431"/>
                  </a:lnTo>
                  <a:lnTo>
                    <a:pt x="857" y="610"/>
                  </a:lnTo>
                  <a:lnTo>
                    <a:pt x="829" y="693"/>
                  </a:lnTo>
                  <a:lnTo>
                    <a:pt x="829" y="697"/>
                  </a:lnTo>
                  <a:lnTo>
                    <a:pt x="835" y="703"/>
                  </a:lnTo>
                  <a:lnTo>
                    <a:pt x="847" y="703"/>
                  </a:lnTo>
                  <a:lnTo>
                    <a:pt x="851" y="703"/>
                  </a:lnTo>
                  <a:lnTo>
                    <a:pt x="1053" y="475"/>
                  </a:lnTo>
                  <a:lnTo>
                    <a:pt x="1053" y="469"/>
                  </a:lnTo>
                  <a:lnTo>
                    <a:pt x="1047" y="462"/>
                  </a:lnTo>
                  <a:lnTo>
                    <a:pt x="1041" y="462"/>
                  </a:lnTo>
                  <a:lnTo>
                    <a:pt x="1041" y="458"/>
                  </a:lnTo>
                  <a:lnTo>
                    <a:pt x="1014" y="462"/>
                  </a:lnTo>
                  <a:lnTo>
                    <a:pt x="988" y="480"/>
                  </a:lnTo>
                  <a:lnTo>
                    <a:pt x="960" y="490"/>
                  </a:lnTo>
                  <a:lnTo>
                    <a:pt x="933" y="490"/>
                  </a:lnTo>
                  <a:lnTo>
                    <a:pt x="873" y="441"/>
                  </a:lnTo>
                  <a:lnTo>
                    <a:pt x="819" y="392"/>
                  </a:lnTo>
                  <a:lnTo>
                    <a:pt x="759" y="344"/>
                  </a:lnTo>
                  <a:lnTo>
                    <a:pt x="706" y="299"/>
                  </a:lnTo>
                  <a:lnTo>
                    <a:pt x="645" y="251"/>
                  </a:lnTo>
                  <a:lnTo>
                    <a:pt x="592" y="203"/>
                  </a:lnTo>
                  <a:lnTo>
                    <a:pt x="536" y="157"/>
                  </a:lnTo>
                  <a:lnTo>
                    <a:pt x="482" y="110"/>
                  </a:lnTo>
                  <a:lnTo>
                    <a:pt x="482" y="104"/>
                  </a:lnTo>
                  <a:lnTo>
                    <a:pt x="482" y="99"/>
                  </a:lnTo>
                  <a:lnTo>
                    <a:pt x="476" y="93"/>
                  </a:lnTo>
                  <a:lnTo>
                    <a:pt x="499" y="0"/>
                  </a:lnTo>
                  <a:lnTo>
                    <a:pt x="466" y="22"/>
                  </a:lnTo>
                  <a:lnTo>
                    <a:pt x="434" y="43"/>
                  </a:lnTo>
                  <a:lnTo>
                    <a:pt x="406" y="71"/>
                  </a:lnTo>
                  <a:lnTo>
                    <a:pt x="384" y="104"/>
                  </a:lnTo>
                  <a:lnTo>
                    <a:pt x="358" y="132"/>
                  </a:lnTo>
                  <a:lnTo>
                    <a:pt x="337" y="163"/>
                  </a:lnTo>
                  <a:lnTo>
                    <a:pt x="309" y="197"/>
                  </a:lnTo>
                  <a:lnTo>
                    <a:pt x="288" y="224"/>
                  </a:lnTo>
                  <a:lnTo>
                    <a:pt x="288" y="228"/>
                  </a:lnTo>
                  <a:lnTo>
                    <a:pt x="288" y="234"/>
                  </a:lnTo>
                  <a:lnTo>
                    <a:pt x="288" y="240"/>
                  </a:lnTo>
                  <a:lnTo>
                    <a:pt x="292" y="240"/>
                  </a:lnTo>
                  <a:lnTo>
                    <a:pt x="298" y="240"/>
                  </a:lnTo>
                  <a:lnTo>
                    <a:pt x="304" y="240"/>
                  </a:lnTo>
                  <a:lnTo>
                    <a:pt x="331" y="228"/>
                  </a:lnTo>
                  <a:lnTo>
                    <a:pt x="358" y="213"/>
                  </a:lnTo>
                  <a:lnTo>
                    <a:pt x="384" y="207"/>
                  </a:lnTo>
                  <a:lnTo>
                    <a:pt x="412" y="213"/>
                  </a:lnTo>
                  <a:lnTo>
                    <a:pt x="575" y="360"/>
                  </a:lnTo>
                  <a:lnTo>
                    <a:pt x="559" y="392"/>
                  </a:lnTo>
                  <a:lnTo>
                    <a:pt x="536" y="425"/>
                  </a:lnTo>
                  <a:lnTo>
                    <a:pt x="515" y="458"/>
                  </a:lnTo>
                  <a:lnTo>
                    <a:pt x="494" y="486"/>
                  </a:lnTo>
                  <a:lnTo>
                    <a:pt x="466" y="517"/>
                  </a:lnTo>
                  <a:lnTo>
                    <a:pt x="445" y="545"/>
                  </a:lnTo>
                  <a:lnTo>
                    <a:pt x="412" y="573"/>
                  </a:lnTo>
                  <a:lnTo>
                    <a:pt x="384" y="600"/>
                  </a:lnTo>
                  <a:lnTo>
                    <a:pt x="380" y="600"/>
                  </a:lnTo>
                  <a:lnTo>
                    <a:pt x="374" y="600"/>
                  </a:lnTo>
                  <a:lnTo>
                    <a:pt x="368" y="600"/>
                  </a:lnTo>
                  <a:lnTo>
                    <a:pt x="362" y="600"/>
                  </a:lnTo>
                  <a:lnTo>
                    <a:pt x="341" y="579"/>
                  </a:lnTo>
                  <a:lnTo>
                    <a:pt x="314" y="560"/>
                  </a:lnTo>
                  <a:lnTo>
                    <a:pt x="288" y="545"/>
                  </a:lnTo>
                  <a:lnTo>
                    <a:pt x="261" y="529"/>
                  </a:lnTo>
                  <a:lnTo>
                    <a:pt x="238" y="507"/>
                  </a:lnTo>
                  <a:lnTo>
                    <a:pt x="217" y="490"/>
                  </a:lnTo>
                  <a:lnTo>
                    <a:pt x="195" y="462"/>
                  </a:lnTo>
                  <a:lnTo>
                    <a:pt x="184" y="436"/>
                  </a:lnTo>
                  <a:lnTo>
                    <a:pt x="190" y="415"/>
                  </a:lnTo>
                  <a:lnTo>
                    <a:pt x="195" y="392"/>
                  </a:lnTo>
                  <a:lnTo>
                    <a:pt x="200" y="376"/>
                  </a:lnTo>
                  <a:lnTo>
                    <a:pt x="200" y="354"/>
                  </a:lnTo>
                  <a:lnTo>
                    <a:pt x="200" y="348"/>
                  </a:lnTo>
                  <a:lnTo>
                    <a:pt x="195" y="348"/>
                  </a:lnTo>
                  <a:lnTo>
                    <a:pt x="190" y="348"/>
                  </a:lnTo>
                  <a:lnTo>
                    <a:pt x="184" y="354"/>
                  </a:lnTo>
                  <a:lnTo>
                    <a:pt x="0" y="600"/>
                  </a:lnTo>
                  <a:lnTo>
                    <a:pt x="0" y="604"/>
                  </a:lnTo>
                  <a:lnTo>
                    <a:pt x="0" y="610"/>
                  </a:lnTo>
                  <a:lnTo>
                    <a:pt x="27" y="604"/>
                  </a:lnTo>
                  <a:lnTo>
                    <a:pt x="54" y="589"/>
                  </a:lnTo>
                  <a:lnTo>
                    <a:pt x="76" y="573"/>
                  </a:lnTo>
                  <a:lnTo>
                    <a:pt x="104" y="566"/>
                  </a:lnTo>
                  <a:lnTo>
                    <a:pt x="163" y="610"/>
                  </a:lnTo>
                  <a:lnTo>
                    <a:pt x="221" y="653"/>
                  </a:lnTo>
                  <a:lnTo>
                    <a:pt x="277" y="697"/>
                  </a:lnTo>
                  <a:lnTo>
                    <a:pt x="337" y="741"/>
                  </a:lnTo>
                  <a:lnTo>
                    <a:pt x="396" y="789"/>
                  </a:lnTo>
                  <a:lnTo>
                    <a:pt x="451" y="834"/>
                  </a:lnTo>
                  <a:lnTo>
                    <a:pt x="509" y="878"/>
                  </a:lnTo>
                  <a:lnTo>
                    <a:pt x="570" y="921"/>
                  </a:lnTo>
                  <a:lnTo>
                    <a:pt x="586" y="948"/>
                  </a:lnTo>
                  <a:lnTo>
                    <a:pt x="580" y="980"/>
                  </a:lnTo>
                  <a:lnTo>
                    <a:pt x="565" y="1019"/>
                  </a:lnTo>
                  <a:lnTo>
                    <a:pt x="559" y="1056"/>
                  </a:lnTo>
                  <a:lnTo>
                    <a:pt x="565" y="1056"/>
                  </a:lnTo>
                  <a:lnTo>
                    <a:pt x="570" y="1056"/>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81" name="Freeform 57"/>
            <p:cNvSpPr>
              <a:spLocks/>
            </p:cNvSpPr>
            <p:nvPr userDrawn="1"/>
          </p:nvSpPr>
          <p:spPr bwMode="auto">
            <a:xfrm>
              <a:off x="1161" y="2831"/>
              <a:ext cx="45" cy="46"/>
            </a:xfrm>
            <a:custGeom>
              <a:avLst/>
              <a:gdLst/>
              <a:ahLst/>
              <a:cxnLst>
                <a:cxn ang="0">
                  <a:pos x="592" y="919"/>
                </a:cxn>
                <a:cxn ang="0">
                  <a:pos x="669" y="897"/>
                </a:cxn>
                <a:cxn ang="0">
                  <a:pos x="739" y="859"/>
                </a:cxn>
                <a:cxn ang="0">
                  <a:pos x="799" y="811"/>
                </a:cxn>
                <a:cxn ang="0">
                  <a:pos x="859" y="718"/>
                </a:cxn>
                <a:cxn ang="0">
                  <a:pos x="880" y="598"/>
                </a:cxn>
                <a:cxn ang="0">
                  <a:pos x="841" y="472"/>
                </a:cxn>
                <a:cxn ang="0">
                  <a:pos x="766" y="358"/>
                </a:cxn>
                <a:cxn ang="0">
                  <a:pos x="685" y="250"/>
                </a:cxn>
                <a:cxn ang="0">
                  <a:pos x="598" y="146"/>
                </a:cxn>
                <a:cxn ang="0">
                  <a:pos x="592" y="10"/>
                </a:cxn>
                <a:cxn ang="0">
                  <a:pos x="586" y="4"/>
                </a:cxn>
                <a:cxn ang="0">
                  <a:pos x="381" y="163"/>
                </a:cxn>
                <a:cxn ang="0">
                  <a:pos x="386" y="174"/>
                </a:cxn>
                <a:cxn ang="0">
                  <a:pos x="402" y="174"/>
                </a:cxn>
                <a:cxn ang="0">
                  <a:pos x="500" y="174"/>
                </a:cxn>
                <a:cxn ang="0">
                  <a:pos x="555" y="228"/>
                </a:cxn>
                <a:cxn ang="0">
                  <a:pos x="625" y="305"/>
                </a:cxn>
                <a:cxn ang="0">
                  <a:pos x="712" y="407"/>
                </a:cxn>
                <a:cxn ang="0">
                  <a:pos x="782" y="511"/>
                </a:cxn>
                <a:cxn ang="0">
                  <a:pos x="820" y="625"/>
                </a:cxn>
                <a:cxn ang="0">
                  <a:pos x="810" y="707"/>
                </a:cxn>
                <a:cxn ang="0">
                  <a:pos x="793" y="734"/>
                </a:cxn>
                <a:cxn ang="0">
                  <a:pos x="766" y="767"/>
                </a:cxn>
                <a:cxn ang="0">
                  <a:pos x="717" y="795"/>
                </a:cxn>
                <a:cxn ang="0">
                  <a:pos x="657" y="811"/>
                </a:cxn>
                <a:cxn ang="0">
                  <a:pos x="598" y="811"/>
                </a:cxn>
                <a:cxn ang="0">
                  <a:pos x="516" y="772"/>
                </a:cxn>
                <a:cxn ang="0">
                  <a:pos x="408" y="685"/>
                </a:cxn>
                <a:cxn ang="0">
                  <a:pos x="304" y="588"/>
                </a:cxn>
                <a:cxn ang="0">
                  <a:pos x="224" y="472"/>
                </a:cxn>
                <a:cxn ang="0">
                  <a:pos x="190" y="402"/>
                </a:cxn>
                <a:cxn ang="0">
                  <a:pos x="212" y="364"/>
                </a:cxn>
                <a:cxn ang="0">
                  <a:pos x="208" y="342"/>
                </a:cxn>
                <a:cxn ang="0">
                  <a:pos x="196" y="342"/>
                </a:cxn>
                <a:cxn ang="0">
                  <a:pos x="0" y="543"/>
                </a:cxn>
                <a:cxn ang="0">
                  <a:pos x="6" y="554"/>
                </a:cxn>
                <a:cxn ang="0">
                  <a:pos x="55" y="543"/>
                </a:cxn>
                <a:cxn ang="0">
                  <a:pos x="104" y="549"/>
                </a:cxn>
                <a:cxn ang="0">
                  <a:pos x="212" y="663"/>
                </a:cxn>
                <a:cxn ang="0">
                  <a:pos x="310" y="772"/>
                </a:cxn>
                <a:cxn ang="0">
                  <a:pos x="419" y="859"/>
                </a:cxn>
                <a:cxn ang="0">
                  <a:pos x="549" y="919"/>
                </a:cxn>
              </a:cxnLst>
              <a:rect l="0" t="0" r="r" b="b"/>
              <a:pathLst>
                <a:path w="880" h="919">
                  <a:moveTo>
                    <a:pt x="549" y="919"/>
                  </a:moveTo>
                  <a:lnTo>
                    <a:pt x="592" y="919"/>
                  </a:lnTo>
                  <a:lnTo>
                    <a:pt x="629" y="909"/>
                  </a:lnTo>
                  <a:lnTo>
                    <a:pt x="669" y="897"/>
                  </a:lnTo>
                  <a:lnTo>
                    <a:pt x="706" y="882"/>
                  </a:lnTo>
                  <a:lnTo>
                    <a:pt x="739" y="859"/>
                  </a:lnTo>
                  <a:lnTo>
                    <a:pt x="770" y="838"/>
                  </a:lnTo>
                  <a:lnTo>
                    <a:pt x="799" y="811"/>
                  </a:lnTo>
                  <a:lnTo>
                    <a:pt x="826" y="778"/>
                  </a:lnTo>
                  <a:lnTo>
                    <a:pt x="859" y="718"/>
                  </a:lnTo>
                  <a:lnTo>
                    <a:pt x="874" y="658"/>
                  </a:lnTo>
                  <a:lnTo>
                    <a:pt x="880" y="598"/>
                  </a:lnTo>
                  <a:lnTo>
                    <a:pt x="869" y="539"/>
                  </a:lnTo>
                  <a:lnTo>
                    <a:pt x="841" y="472"/>
                  </a:lnTo>
                  <a:lnTo>
                    <a:pt x="810" y="413"/>
                  </a:lnTo>
                  <a:lnTo>
                    <a:pt x="766" y="358"/>
                  </a:lnTo>
                  <a:lnTo>
                    <a:pt x="727" y="305"/>
                  </a:lnTo>
                  <a:lnTo>
                    <a:pt x="685" y="250"/>
                  </a:lnTo>
                  <a:lnTo>
                    <a:pt x="641" y="201"/>
                  </a:lnTo>
                  <a:lnTo>
                    <a:pt x="598" y="146"/>
                  </a:lnTo>
                  <a:lnTo>
                    <a:pt x="560" y="87"/>
                  </a:lnTo>
                  <a:lnTo>
                    <a:pt x="592" y="10"/>
                  </a:lnTo>
                  <a:lnTo>
                    <a:pt x="592" y="4"/>
                  </a:lnTo>
                  <a:lnTo>
                    <a:pt x="586" y="4"/>
                  </a:lnTo>
                  <a:lnTo>
                    <a:pt x="582" y="0"/>
                  </a:lnTo>
                  <a:lnTo>
                    <a:pt x="381" y="163"/>
                  </a:lnTo>
                  <a:lnTo>
                    <a:pt x="381" y="168"/>
                  </a:lnTo>
                  <a:lnTo>
                    <a:pt x="386" y="174"/>
                  </a:lnTo>
                  <a:lnTo>
                    <a:pt x="392" y="174"/>
                  </a:lnTo>
                  <a:lnTo>
                    <a:pt x="402" y="174"/>
                  </a:lnTo>
                  <a:lnTo>
                    <a:pt x="462" y="157"/>
                  </a:lnTo>
                  <a:lnTo>
                    <a:pt x="500" y="174"/>
                  </a:lnTo>
                  <a:lnTo>
                    <a:pt x="528" y="195"/>
                  </a:lnTo>
                  <a:lnTo>
                    <a:pt x="555" y="228"/>
                  </a:lnTo>
                  <a:lnTo>
                    <a:pt x="582" y="255"/>
                  </a:lnTo>
                  <a:lnTo>
                    <a:pt x="625" y="305"/>
                  </a:lnTo>
                  <a:lnTo>
                    <a:pt x="669" y="354"/>
                  </a:lnTo>
                  <a:lnTo>
                    <a:pt x="712" y="407"/>
                  </a:lnTo>
                  <a:lnTo>
                    <a:pt x="749" y="456"/>
                  </a:lnTo>
                  <a:lnTo>
                    <a:pt x="782" y="511"/>
                  </a:lnTo>
                  <a:lnTo>
                    <a:pt x="810" y="566"/>
                  </a:lnTo>
                  <a:lnTo>
                    <a:pt x="820" y="625"/>
                  </a:lnTo>
                  <a:lnTo>
                    <a:pt x="816" y="691"/>
                  </a:lnTo>
                  <a:lnTo>
                    <a:pt x="810" y="707"/>
                  </a:lnTo>
                  <a:lnTo>
                    <a:pt x="799" y="724"/>
                  </a:lnTo>
                  <a:lnTo>
                    <a:pt x="793" y="734"/>
                  </a:lnTo>
                  <a:lnTo>
                    <a:pt x="782" y="745"/>
                  </a:lnTo>
                  <a:lnTo>
                    <a:pt x="766" y="767"/>
                  </a:lnTo>
                  <a:lnTo>
                    <a:pt x="745" y="783"/>
                  </a:lnTo>
                  <a:lnTo>
                    <a:pt x="717" y="795"/>
                  </a:lnTo>
                  <a:lnTo>
                    <a:pt x="690" y="805"/>
                  </a:lnTo>
                  <a:lnTo>
                    <a:pt x="657" y="811"/>
                  </a:lnTo>
                  <a:lnTo>
                    <a:pt x="629" y="816"/>
                  </a:lnTo>
                  <a:lnTo>
                    <a:pt x="598" y="811"/>
                  </a:lnTo>
                  <a:lnTo>
                    <a:pt x="571" y="805"/>
                  </a:lnTo>
                  <a:lnTo>
                    <a:pt x="516" y="772"/>
                  </a:lnTo>
                  <a:lnTo>
                    <a:pt x="462" y="734"/>
                  </a:lnTo>
                  <a:lnTo>
                    <a:pt x="408" y="685"/>
                  </a:lnTo>
                  <a:lnTo>
                    <a:pt x="354" y="636"/>
                  </a:lnTo>
                  <a:lnTo>
                    <a:pt x="304" y="588"/>
                  </a:lnTo>
                  <a:lnTo>
                    <a:pt x="261" y="533"/>
                  </a:lnTo>
                  <a:lnTo>
                    <a:pt x="224" y="472"/>
                  </a:lnTo>
                  <a:lnTo>
                    <a:pt x="186" y="419"/>
                  </a:lnTo>
                  <a:lnTo>
                    <a:pt x="190" y="402"/>
                  </a:lnTo>
                  <a:lnTo>
                    <a:pt x="202" y="380"/>
                  </a:lnTo>
                  <a:lnTo>
                    <a:pt x="212" y="364"/>
                  </a:lnTo>
                  <a:lnTo>
                    <a:pt x="212" y="342"/>
                  </a:lnTo>
                  <a:lnTo>
                    <a:pt x="208" y="342"/>
                  </a:lnTo>
                  <a:lnTo>
                    <a:pt x="202" y="342"/>
                  </a:lnTo>
                  <a:lnTo>
                    <a:pt x="196" y="342"/>
                  </a:lnTo>
                  <a:lnTo>
                    <a:pt x="17" y="511"/>
                  </a:lnTo>
                  <a:lnTo>
                    <a:pt x="0" y="543"/>
                  </a:lnTo>
                  <a:lnTo>
                    <a:pt x="0" y="549"/>
                  </a:lnTo>
                  <a:lnTo>
                    <a:pt x="6" y="554"/>
                  </a:lnTo>
                  <a:lnTo>
                    <a:pt x="33" y="549"/>
                  </a:lnTo>
                  <a:lnTo>
                    <a:pt x="55" y="543"/>
                  </a:lnTo>
                  <a:lnTo>
                    <a:pt x="83" y="539"/>
                  </a:lnTo>
                  <a:lnTo>
                    <a:pt x="104" y="549"/>
                  </a:lnTo>
                  <a:lnTo>
                    <a:pt x="164" y="604"/>
                  </a:lnTo>
                  <a:lnTo>
                    <a:pt x="212" y="663"/>
                  </a:lnTo>
                  <a:lnTo>
                    <a:pt x="261" y="718"/>
                  </a:lnTo>
                  <a:lnTo>
                    <a:pt x="310" y="772"/>
                  </a:lnTo>
                  <a:lnTo>
                    <a:pt x="365" y="822"/>
                  </a:lnTo>
                  <a:lnTo>
                    <a:pt x="419" y="859"/>
                  </a:lnTo>
                  <a:lnTo>
                    <a:pt x="478" y="897"/>
                  </a:lnTo>
                  <a:lnTo>
                    <a:pt x="549" y="919"/>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82" name="Freeform 58"/>
            <p:cNvSpPr>
              <a:spLocks noEditPoints="1"/>
            </p:cNvSpPr>
            <p:nvPr userDrawn="1"/>
          </p:nvSpPr>
          <p:spPr bwMode="auto">
            <a:xfrm>
              <a:off x="1693" y="2861"/>
              <a:ext cx="41" cy="42"/>
            </a:xfrm>
            <a:custGeom>
              <a:avLst/>
              <a:gdLst/>
              <a:ahLst/>
              <a:cxnLst>
                <a:cxn ang="0">
                  <a:pos x="554" y="315"/>
                </a:cxn>
                <a:cxn ang="0">
                  <a:pos x="635" y="152"/>
                </a:cxn>
                <a:cxn ang="0">
                  <a:pos x="445" y="234"/>
                </a:cxn>
                <a:cxn ang="0">
                  <a:pos x="527" y="327"/>
                </a:cxn>
                <a:cxn ang="0">
                  <a:pos x="542" y="817"/>
                </a:cxn>
                <a:cxn ang="0">
                  <a:pos x="548" y="805"/>
                </a:cxn>
                <a:cxn ang="0">
                  <a:pos x="527" y="718"/>
                </a:cxn>
                <a:cxn ang="0">
                  <a:pos x="554" y="626"/>
                </a:cxn>
                <a:cxn ang="0">
                  <a:pos x="624" y="472"/>
                </a:cxn>
                <a:cxn ang="0">
                  <a:pos x="706" y="331"/>
                </a:cxn>
                <a:cxn ang="0">
                  <a:pos x="775" y="184"/>
                </a:cxn>
                <a:cxn ang="0">
                  <a:pos x="820" y="37"/>
                </a:cxn>
                <a:cxn ang="0">
                  <a:pos x="799" y="16"/>
                </a:cxn>
                <a:cxn ang="0">
                  <a:pos x="775" y="0"/>
                </a:cxn>
                <a:cxn ang="0">
                  <a:pos x="587" y="65"/>
                </a:cxn>
                <a:cxn ang="0">
                  <a:pos x="397" y="152"/>
                </a:cxn>
                <a:cxn ang="0">
                  <a:pos x="207" y="223"/>
                </a:cxn>
                <a:cxn ang="0">
                  <a:pos x="10" y="228"/>
                </a:cxn>
                <a:cxn ang="0">
                  <a:pos x="0" y="234"/>
                </a:cxn>
                <a:cxn ang="0">
                  <a:pos x="0" y="256"/>
                </a:cxn>
                <a:cxn ang="0">
                  <a:pos x="54" y="305"/>
                </a:cxn>
                <a:cxn ang="0">
                  <a:pos x="103" y="358"/>
                </a:cxn>
                <a:cxn ang="0">
                  <a:pos x="152" y="408"/>
                </a:cxn>
                <a:cxn ang="0">
                  <a:pos x="213" y="435"/>
                </a:cxn>
                <a:cxn ang="0">
                  <a:pos x="213" y="398"/>
                </a:cxn>
                <a:cxn ang="0">
                  <a:pos x="190" y="358"/>
                </a:cxn>
                <a:cxn ang="0">
                  <a:pos x="240" y="305"/>
                </a:cxn>
                <a:cxn ang="0">
                  <a:pos x="320" y="277"/>
                </a:cxn>
                <a:cxn ang="0">
                  <a:pos x="370" y="294"/>
                </a:cxn>
                <a:cxn ang="0">
                  <a:pos x="413" y="331"/>
                </a:cxn>
                <a:cxn ang="0">
                  <a:pos x="450" y="370"/>
                </a:cxn>
                <a:cxn ang="0">
                  <a:pos x="483" y="402"/>
                </a:cxn>
                <a:cxn ang="0">
                  <a:pos x="488" y="435"/>
                </a:cxn>
                <a:cxn ang="0">
                  <a:pos x="494" y="456"/>
                </a:cxn>
                <a:cxn ang="0">
                  <a:pos x="455" y="527"/>
                </a:cxn>
                <a:cxn ang="0">
                  <a:pos x="391" y="582"/>
                </a:cxn>
                <a:cxn ang="0">
                  <a:pos x="358" y="560"/>
                </a:cxn>
                <a:cxn ang="0">
                  <a:pos x="320" y="555"/>
                </a:cxn>
                <a:cxn ang="0">
                  <a:pos x="354" y="626"/>
                </a:cxn>
                <a:cxn ang="0">
                  <a:pos x="407" y="690"/>
                </a:cxn>
                <a:cxn ang="0">
                  <a:pos x="467" y="750"/>
                </a:cxn>
                <a:cxn ang="0">
                  <a:pos x="517" y="811"/>
                </a:cxn>
                <a:cxn ang="0">
                  <a:pos x="527" y="817"/>
                </a:cxn>
                <a:cxn ang="0">
                  <a:pos x="532" y="827"/>
                </a:cxn>
                <a:cxn ang="0">
                  <a:pos x="542" y="821"/>
                </a:cxn>
              </a:cxnLst>
              <a:rect l="0" t="0" r="r" b="b"/>
              <a:pathLst>
                <a:path w="820" h="827">
                  <a:moveTo>
                    <a:pt x="527" y="327"/>
                  </a:moveTo>
                  <a:lnTo>
                    <a:pt x="554" y="315"/>
                  </a:lnTo>
                  <a:lnTo>
                    <a:pt x="640" y="157"/>
                  </a:lnTo>
                  <a:lnTo>
                    <a:pt x="635" y="152"/>
                  </a:lnTo>
                  <a:lnTo>
                    <a:pt x="630" y="146"/>
                  </a:lnTo>
                  <a:lnTo>
                    <a:pt x="445" y="234"/>
                  </a:lnTo>
                  <a:lnTo>
                    <a:pt x="521" y="327"/>
                  </a:lnTo>
                  <a:lnTo>
                    <a:pt x="527" y="327"/>
                  </a:lnTo>
                  <a:close/>
                  <a:moveTo>
                    <a:pt x="542" y="821"/>
                  </a:moveTo>
                  <a:lnTo>
                    <a:pt x="542" y="817"/>
                  </a:lnTo>
                  <a:lnTo>
                    <a:pt x="548" y="811"/>
                  </a:lnTo>
                  <a:lnTo>
                    <a:pt x="548" y="805"/>
                  </a:lnTo>
                  <a:lnTo>
                    <a:pt x="532" y="761"/>
                  </a:lnTo>
                  <a:lnTo>
                    <a:pt x="527" y="718"/>
                  </a:lnTo>
                  <a:lnTo>
                    <a:pt x="532" y="674"/>
                  </a:lnTo>
                  <a:lnTo>
                    <a:pt x="554" y="626"/>
                  </a:lnTo>
                  <a:lnTo>
                    <a:pt x="587" y="549"/>
                  </a:lnTo>
                  <a:lnTo>
                    <a:pt x="624" y="472"/>
                  </a:lnTo>
                  <a:lnTo>
                    <a:pt x="668" y="402"/>
                  </a:lnTo>
                  <a:lnTo>
                    <a:pt x="706" y="331"/>
                  </a:lnTo>
                  <a:lnTo>
                    <a:pt x="744" y="256"/>
                  </a:lnTo>
                  <a:lnTo>
                    <a:pt x="775" y="184"/>
                  </a:lnTo>
                  <a:lnTo>
                    <a:pt x="803" y="114"/>
                  </a:lnTo>
                  <a:lnTo>
                    <a:pt x="820" y="37"/>
                  </a:lnTo>
                  <a:lnTo>
                    <a:pt x="809" y="26"/>
                  </a:lnTo>
                  <a:lnTo>
                    <a:pt x="799" y="16"/>
                  </a:lnTo>
                  <a:lnTo>
                    <a:pt x="787" y="5"/>
                  </a:lnTo>
                  <a:lnTo>
                    <a:pt x="775" y="0"/>
                  </a:lnTo>
                  <a:lnTo>
                    <a:pt x="684" y="26"/>
                  </a:lnTo>
                  <a:lnTo>
                    <a:pt x="587" y="65"/>
                  </a:lnTo>
                  <a:lnTo>
                    <a:pt x="494" y="109"/>
                  </a:lnTo>
                  <a:lnTo>
                    <a:pt x="397" y="152"/>
                  </a:lnTo>
                  <a:lnTo>
                    <a:pt x="304" y="195"/>
                  </a:lnTo>
                  <a:lnTo>
                    <a:pt x="207" y="223"/>
                  </a:lnTo>
                  <a:lnTo>
                    <a:pt x="109" y="238"/>
                  </a:lnTo>
                  <a:lnTo>
                    <a:pt x="10" y="228"/>
                  </a:lnTo>
                  <a:lnTo>
                    <a:pt x="6" y="228"/>
                  </a:lnTo>
                  <a:lnTo>
                    <a:pt x="0" y="234"/>
                  </a:lnTo>
                  <a:lnTo>
                    <a:pt x="0" y="244"/>
                  </a:lnTo>
                  <a:lnTo>
                    <a:pt x="0" y="256"/>
                  </a:lnTo>
                  <a:lnTo>
                    <a:pt x="28" y="277"/>
                  </a:lnTo>
                  <a:lnTo>
                    <a:pt x="54" y="305"/>
                  </a:lnTo>
                  <a:lnTo>
                    <a:pt x="77" y="331"/>
                  </a:lnTo>
                  <a:lnTo>
                    <a:pt x="103" y="358"/>
                  </a:lnTo>
                  <a:lnTo>
                    <a:pt x="124" y="385"/>
                  </a:lnTo>
                  <a:lnTo>
                    <a:pt x="152" y="408"/>
                  </a:lnTo>
                  <a:lnTo>
                    <a:pt x="179" y="423"/>
                  </a:lnTo>
                  <a:lnTo>
                    <a:pt x="213" y="435"/>
                  </a:lnTo>
                  <a:lnTo>
                    <a:pt x="217" y="419"/>
                  </a:lnTo>
                  <a:lnTo>
                    <a:pt x="213" y="398"/>
                  </a:lnTo>
                  <a:lnTo>
                    <a:pt x="201" y="375"/>
                  </a:lnTo>
                  <a:lnTo>
                    <a:pt x="190" y="358"/>
                  </a:lnTo>
                  <a:lnTo>
                    <a:pt x="213" y="327"/>
                  </a:lnTo>
                  <a:lnTo>
                    <a:pt x="240" y="305"/>
                  </a:lnTo>
                  <a:lnTo>
                    <a:pt x="277" y="294"/>
                  </a:lnTo>
                  <a:lnTo>
                    <a:pt x="320" y="277"/>
                  </a:lnTo>
                  <a:lnTo>
                    <a:pt x="348" y="281"/>
                  </a:lnTo>
                  <a:lnTo>
                    <a:pt x="370" y="294"/>
                  </a:lnTo>
                  <a:lnTo>
                    <a:pt x="391" y="309"/>
                  </a:lnTo>
                  <a:lnTo>
                    <a:pt x="413" y="331"/>
                  </a:lnTo>
                  <a:lnTo>
                    <a:pt x="428" y="352"/>
                  </a:lnTo>
                  <a:lnTo>
                    <a:pt x="450" y="370"/>
                  </a:lnTo>
                  <a:lnTo>
                    <a:pt x="467" y="392"/>
                  </a:lnTo>
                  <a:lnTo>
                    <a:pt x="483" y="402"/>
                  </a:lnTo>
                  <a:lnTo>
                    <a:pt x="488" y="419"/>
                  </a:lnTo>
                  <a:lnTo>
                    <a:pt x="488" y="435"/>
                  </a:lnTo>
                  <a:lnTo>
                    <a:pt x="488" y="445"/>
                  </a:lnTo>
                  <a:lnTo>
                    <a:pt x="494" y="456"/>
                  </a:lnTo>
                  <a:lnTo>
                    <a:pt x="477" y="489"/>
                  </a:lnTo>
                  <a:lnTo>
                    <a:pt x="455" y="527"/>
                  </a:lnTo>
                  <a:lnTo>
                    <a:pt x="428" y="565"/>
                  </a:lnTo>
                  <a:lnTo>
                    <a:pt x="391" y="582"/>
                  </a:lnTo>
                  <a:lnTo>
                    <a:pt x="375" y="570"/>
                  </a:lnTo>
                  <a:lnTo>
                    <a:pt x="358" y="560"/>
                  </a:lnTo>
                  <a:lnTo>
                    <a:pt x="336" y="555"/>
                  </a:lnTo>
                  <a:lnTo>
                    <a:pt x="320" y="555"/>
                  </a:lnTo>
                  <a:lnTo>
                    <a:pt x="331" y="593"/>
                  </a:lnTo>
                  <a:lnTo>
                    <a:pt x="354" y="626"/>
                  </a:lnTo>
                  <a:lnTo>
                    <a:pt x="380" y="657"/>
                  </a:lnTo>
                  <a:lnTo>
                    <a:pt x="407" y="690"/>
                  </a:lnTo>
                  <a:lnTo>
                    <a:pt x="434" y="718"/>
                  </a:lnTo>
                  <a:lnTo>
                    <a:pt x="467" y="750"/>
                  </a:lnTo>
                  <a:lnTo>
                    <a:pt x="494" y="777"/>
                  </a:lnTo>
                  <a:lnTo>
                    <a:pt x="517" y="811"/>
                  </a:lnTo>
                  <a:lnTo>
                    <a:pt x="521" y="817"/>
                  </a:lnTo>
                  <a:lnTo>
                    <a:pt x="527" y="817"/>
                  </a:lnTo>
                  <a:lnTo>
                    <a:pt x="527" y="821"/>
                  </a:lnTo>
                  <a:lnTo>
                    <a:pt x="532" y="827"/>
                  </a:lnTo>
                  <a:lnTo>
                    <a:pt x="538" y="821"/>
                  </a:lnTo>
                  <a:lnTo>
                    <a:pt x="542" y="821"/>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83" name="Freeform 59"/>
            <p:cNvSpPr>
              <a:spLocks/>
            </p:cNvSpPr>
            <p:nvPr userDrawn="1"/>
          </p:nvSpPr>
          <p:spPr bwMode="auto">
            <a:xfrm>
              <a:off x="1673" y="2829"/>
              <a:ext cx="39" cy="38"/>
            </a:xfrm>
            <a:custGeom>
              <a:avLst/>
              <a:gdLst/>
              <a:ahLst/>
              <a:cxnLst>
                <a:cxn ang="0">
                  <a:pos x="282" y="712"/>
                </a:cxn>
                <a:cxn ang="0">
                  <a:pos x="337" y="706"/>
                </a:cxn>
                <a:cxn ang="0">
                  <a:pos x="385" y="684"/>
                </a:cxn>
                <a:cxn ang="0">
                  <a:pos x="429" y="652"/>
                </a:cxn>
                <a:cxn ang="0">
                  <a:pos x="472" y="564"/>
                </a:cxn>
                <a:cxn ang="0">
                  <a:pos x="466" y="434"/>
                </a:cxn>
                <a:cxn ang="0">
                  <a:pos x="422" y="304"/>
                </a:cxn>
                <a:cxn ang="0">
                  <a:pos x="422" y="184"/>
                </a:cxn>
                <a:cxn ang="0">
                  <a:pos x="482" y="108"/>
                </a:cxn>
                <a:cxn ang="0">
                  <a:pos x="548" y="92"/>
                </a:cxn>
                <a:cxn ang="0">
                  <a:pos x="596" y="108"/>
                </a:cxn>
                <a:cxn ang="0">
                  <a:pos x="619" y="124"/>
                </a:cxn>
                <a:cxn ang="0">
                  <a:pos x="656" y="178"/>
                </a:cxn>
                <a:cxn ang="0">
                  <a:pos x="650" y="276"/>
                </a:cxn>
                <a:cxn ang="0">
                  <a:pos x="629" y="330"/>
                </a:cxn>
                <a:cxn ang="0">
                  <a:pos x="640" y="342"/>
                </a:cxn>
                <a:cxn ang="0">
                  <a:pos x="764" y="222"/>
                </a:cxn>
                <a:cxn ang="0">
                  <a:pos x="727" y="162"/>
                </a:cxn>
                <a:cxn ang="0">
                  <a:pos x="683" y="108"/>
                </a:cxn>
                <a:cxn ang="0">
                  <a:pos x="629" y="58"/>
                </a:cxn>
                <a:cxn ang="0">
                  <a:pos x="569" y="21"/>
                </a:cxn>
                <a:cxn ang="0">
                  <a:pos x="521" y="4"/>
                </a:cxn>
                <a:cxn ang="0">
                  <a:pos x="472" y="0"/>
                </a:cxn>
                <a:cxn ang="0">
                  <a:pos x="422" y="4"/>
                </a:cxn>
                <a:cxn ang="0">
                  <a:pos x="379" y="21"/>
                </a:cxn>
                <a:cxn ang="0">
                  <a:pos x="325" y="74"/>
                </a:cxn>
                <a:cxn ang="0">
                  <a:pos x="292" y="141"/>
                </a:cxn>
                <a:cxn ang="0">
                  <a:pos x="298" y="255"/>
                </a:cxn>
                <a:cxn ang="0">
                  <a:pos x="331" y="369"/>
                </a:cxn>
                <a:cxn ang="0">
                  <a:pos x="352" y="483"/>
                </a:cxn>
                <a:cxn ang="0">
                  <a:pos x="309" y="581"/>
                </a:cxn>
                <a:cxn ang="0">
                  <a:pos x="248" y="619"/>
                </a:cxn>
                <a:cxn ang="0">
                  <a:pos x="190" y="631"/>
                </a:cxn>
                <a:cxn ang="0">
                  <a:pos x="147" y="604"/>
                </a:cxn>
                <a:cxn ang="0">
                  <a:pos x="113" y="575"/>
                </a:cxn>
                <a:cxn ang="0">
                  <a:pos x="81" y="483"/>
                </a:cxn>
                <a:cxn ang="0">
                  <a:pos x="103" y="375"/>
                </a:cxn>
                <a:cxn ang="0">
                  <a:pos x="119" y="357"/>
                </a:cxn>
                <a:cxn ang="0">
                  <a:pos x="124" y="347"/>
                </a:cxn>
                <a:cxn ang="0">
                  <a:pos x="113" y="342"/>
                </a:cxn>
                <a:cxn ang="0">
                  <a:pos x="103" y="336"/>
                </a:cxn>
                <a:cxn ang="0">
                  <a:pos x="43" y="385"/>
                </a:cxn>
                <a:cxn ang="0">
                  <a:pos x="0" y="450"/>
                </a:cxn>
                <a:cxn ang="0">
                  <a:pos x="27" y="532"/>
                </a:cxn>
                <a:cxn ang="0">
                  <a:pos x="60" y="591"/>
                </a:cxn>
                <a:cxn ang="0">
                  <a:pos x="107" y="646"/>
                </a:cxn>
                <a:cxn ang="0">
                  <a:pos x="168" y="689"/>
                </a:cxn>
                <a:cxn ang="0">
                  <a:pos x="217" y="702"/>
                </a:cxn>
                <a:cxn ang="0">
                  <a:pos x="254" y="712"/>
                </a:cxn>
              </a:cxnLst>
              <a:rect l="0" t="0" r="r" b="b"/>
              <a:pathLst>
                <a:path w="764" h="712">
                  <a:moveTo>
                    <a:pt x="254" y="712"/>
                  </a:moveTo>
                  <a:lnTo>
                    <a:pt x="282" y="712"/>
                  </a:lnTo>
                  <a:lnTo>
                    <a:pt x="309" y="712"/>
                  </a:lnTo>
                  <a:lnTo>
                    <a:pt x="337" y="706"/>
                  </a:lnTo>
                  <a:lnTo>
                    <a:pt x="358" y="695"/>
                  </a:lnTo>
                  <a:lnTo>
                    <a:pt x="385" y="684"/>
                  </a:lnTo>
                  <a:lnTo>
                    <a:pt x="407" y="668"/>
                  </a:lnTo>
                  <a:lnTo>
                    <a:pt x="429" y="652"/>
                  </a:lnTo>
                  <a:lnTo>
                    <a:pt x="445" y="631"/>
                  </a:lnTo>
                  <a:lnTo>
                    <a:pt x="472" y="564"/>
                  </a:lnTo>
                  <a:lnTo>
                    <a:pt x="478" y="500"/>
                  </a:lnTo>
                  <a:lnTo>
                    <a:pt x="466" y="434"/>
                  </a:lnTo>
                  <a:lnTo>
                    <a:pt x="445" y="369"/>
                  </a:lnTo>
                  <a:lnTo>
                    <a:pt x="422" y="304"/>
                  </a:lnTo>
                  <a:lnTo>
                    <a:pt x="417" y="243"/>
                  </a:lnTo>
                  <a:lnTo>
                    <a:pt x="422" y="184"/>
                  </a:lnTo>
                  <a:lnTo>
                    <a:pt x="456" y="129"/>
                  </a:lnTo>
                  <a:lnTo>
                    <a:pt x="482" y="108"/>
                  </a:lnTo>
                  <a:lnTo>
                    <a:pt x="515" y="96"/>
                  </a:lnTo>
                  <a:lnTo>
                    <a:pt x="548" y="92"/>
                  </a:lnTo>
                  <a:lnTo>
                    <a:pt x="580" y="96"/>
                  </a:lnTo>
                  <a:lnTo>
                    <a:pt x="596" y="108"/>
                  </a:lnTo>
                  <a:lnTo>
                    <a:pt x="607" y="119"/>
                  </a:lnTo>
                  <a:lnTo>
                    <a:pt x="619" y="124"/>
                  </a:lnTo>
                  <a:lnTo>
                    <a:pt x="635" y="129"/>
                  </a:lnTo>
                  <a:lnTo>
                    <a:pt x="656" y="178"/>
                  </a:lnTo>
                  <a:lnTo>
                    <a:pt x="662" y="228"/>
                  </a:lnTo>
                  <a:lnTo>
                    <a:pt x="650" y="276"/>
                  </a:lnTo>
                  <a:lnTo>
                    <a:pt x="623" y="320"/>
                  </a:lnTo>
                  <a:lnTo>
                    <a:pt x="629" y="330"/>
                  </a:lnTo>
                  <a:lnTo>
                    <a:pt x="635" y="336"/>
                  </a:lnTo>
                  <a:lnTo>
                    <a:pt x="640" y="342"/>
                  </a:lnTo>
                  <a:lnTo>
                    <a:pt x="650" y="347"/>
                  </a:lnTo>
                  <a:lnTo>
                    <a:pt x="764" y="222"/>
                  </a:lnTo>
                  <a:lnTo>
                    <a:pt x="749" y="195"/>
                  </a:lnTo>
                  <a:lnTo>
                    <a:pt x="727" y="162"/>
                  </a:lnTo>
                  <a:lnTo>
                    <a:pt x="705" y="135"/>
                  </a:lnTo>
                  <a:lnTo>
                    <a:pt x="683" y="108"/>
                  </a:lnTo>
                  <a:lnTo>
                    <a:pt x="656" y="85"/>
                  </a:lnTo>
                  <a:lnTo>
                    <a:pt x="629" y="58"/>
                  </a:lnTo>
                  <a:lnTo>
                    <a:pt x="602" y="37"/>
                  </a:lnTo>
                  <a:lnTo>
                    <a:pt x="569" y="21"/>
                  </a:lnTo>
                  <a:lnTo>
                    <a:pt x="548" y="10"/>
                  </a:lnTo>
                  <a:lnTo>
                    <a:pt x="521" y="4"/>
                  </a:lnTo>
                  <a:lnTo>
                    <a:pt x="499" y="0"/>
                  </a:lnTo>
                  <a:lnTo>
                    <a:pt x="472" y="0"/>
                  </a:lnTo>
                  <a:lnTo>
                    <a:pt x="451" y="0"/>
                  </a:lnTo>
                  <a:lnTo>
                    <a:pt x="422" y="4"/>
                  </a:lnTo>
                  <a:lnTo>
                    <a:pt x="401" y="10"/>
                  </a:lnTo>
                  <a:lnTo>
                    <a:pt x="379" y="21"/>
                  </a:lnTo>
                  <a:lnTo>
                    <a:pt x="347" y="48"/>
                  </a:lnTo>
                  <a:lnTo>
                    <a:pt x="325" y="74"/>
                  </a:lnTo>
                  <a:lnTo>
                    <a:pt x="304" y="108"/>
                  </a:lnTo>
                  <a:lnTo>
                    <a:pt x="292" y="141"/>
                  </a:lnTo>
                  <a:lnTo>
                    <a:pt x="288" y="195"/>
                  </a:lnTo>
                  <a:lnTo>
                    <a:pt x="298" y="255"/>
                  </a:lnTo>
                  <a:lnTo>
                    <a:pt x="315" y="314"/>
                  </a:lnTo>
                  <a:lnTo>
                    <a:pt x="331" y="369"/>
                  </a:lnTo>
                  <a:lnTo>
                    <a:pt x="347" y="428"/>
                  </a:lnTo>
                  <a:lnTo>
                    <a:pt x="352" y="483"/>
                  </a:lnTo>
                  <a:lnTo>
                    <a:pt x="341" y="532"/>
                  </a:lnTo>
                  <a:lnTo>
                    <a:pt x="309" y="581"/>
                  </a:lnTo>
                  <a:lnTo>
                    <a:pt x="282" y="604"/>
                  </a:lnTo>
                  <a:lnTo>
                    <a:pt x="248" y="619"/>
                  </a:lnTo>
                  <a:lnTo>
                    <a:pt x="217" y="631"/>
                  </a:lnTo>
                  <a:lnTo>
                    <a:pt x="190" y="631"/>
                  </a:lnTo>
                  <a:lnTo>
                    <a:pt x="168" y="619"/>
                  </a:lnTo>
                  <a:lnTo>
                    <a:pt x="147" y="604"/>
                  </a:lnTo>
                  <a:lnTo>
                    <a:pt x="130" y="591"/>
                  </a:lnTo>
                  <a:lnTo>
                    <a:pt x="113" y="575"/>
                  </a:lnTo>
                  <a:lnTo>
                    <a:pt x="91" y="532"/>
                  </a:lnTo>
                  <a:lnTo>
                    <a:pt x="81" y="483"/>
                  </a:lnTo>
                  <a:lnTo>
                    <a:pt x="86" y="428"/>
                  </a:lnTo>
                  <a:lnTo>
                    <a:pt x="103" y="375"/>
                  </a:lnTo>
                  <a:lnTo>
                    <a:pt x="107" y="369"/>
                  </a:lnTo>
                  <a:lnTo>
                    <a:pt x="119" y="357"/>
                  </a:lnTo>
                  <a:lnTo>
                    <a:pt x="124" y="353"/>
                  </a:lnTo>
                  <a:lnTo>
                    <a:pt x="124" y="347"/>
                  </a:lnTo>
                  <a:lnTo>
                    <a:pt x="119" y="342"/>
                  </a:lnTo>
                  <a:lnTo>
                    <a:pt x="113" y="342"/>
                  </a:lnTo>
                  <a:lnTo>
                    <a:pt x="107" y="336"/>
                  </a:lnTo>
                  <a:lnTo>
                    <a:pt x="103" y="336"/>
                  </a:lnTo>
                  <a:lnTo>
                    <a:pt x="70" y="353"/>
                  </a:lnTo>
                  <a:lnTo>
                    <a:pt x="43" y="385"/>
                  </a:lnTo>
                  <a:lnTo>
                    <a:pt x="21" y="418"/>
                  </a:lnTo>
                  <a:lnTo>
                    <a:pt x="0" y="450"/>
                  </a:lnTo>
                  <a:lnTo>
                    <a:pt x="11" y="493"/>
                  </a:lnTo>
                  <a:lnTo>
                    <a:pt x="27" y="532"/>
                  </a:lnTo>
                  <a:lnTo>
                    <a:pt x="43" y="564"/>
                  </a:lnTo>
                  <a:lnTo>
                    <a:pt x="60" y="591"/>
                  </a:lnTo>
                  <a:lnTo>
                    <a:pt x="81" y="619"/>
                  </a:lnTo>
                  <a:lnTo>
                    <a:pt x="107" y="646"/>
                  </a:lnTo>
                  <a:lnTo>
                    <a:pt x="135" y="668"/>
                  </a:lnTo>
                  <a:lnTo>
                    <a:pt x="168" y="689"/>
                  </a:lnTo>
                  <a:lnTo>
                    <a:pt x="190" y="695"/>
                  </a:lnTo>
                  <a:lnTo>
                    <a:pt x="217" y="702"/>
                  </a:lnTo>
                  <a:lnTo>
                    <a:pt x="238" y="706"/>
                  </a:lnTo>
                  <a:lnTo>
                    <a:pt x="254" y="712"/>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84" name="Freeform 60"/>
            <p:cNvSpPr>
              <a:spLocks/>
            </p:cNvSpPr>
            <p:nvPr userDrawn="1"/>
          </p:nvSpPr>
          <p:spPr bwMode="auto">
            <a:xfrm>
              <a:off x="1199" y="2799"/>
              <a:ext cx="59" cy="55"/>
            </a:xfrm>
            <a:custGeom>
              <a:avLst/>
              <a:gdLst/>
              <a:ahLst/>
              <a:cxnLst>
                <a:cxn ang="0">
                  <a:pos x="602" y="981"/>
                </a:cxn>
                <a:cxn ang="0">
                  <a:pos x="602" y="970"/>
                </a:cxn>
                <a:cxn ang="0">
                  <a:pos x="492" y="964"/>
                </a:cxn>
                <a:cxn ang="0">
                  <a:pos x="281" y="599"/>
                </a:cxn>
                <a:cxn ang="0">
                  <a:pos x="287" y="588"/>
                </a:cxn>
                <a:cxn ang="0">
                  <a:pos x="351" y="609"/>
                </a:cxn>
                <a:cxn ang="0">
                  <a:pos x="467" y="681"/>
                </a:cxn>
                <a:cxn ang="0">
                  <a:pos x="575" y="757"/>
                </a:cxn>
                <a:cxn ang="0">
                  <a:pos x="683" y="834"/>
                </a:cxn>
                <a:cxn ang="0">
                  <a:pos x="748" y="866"/>
                </a:cxn>
                <a:cxn ang="0">
                  <a:pos x="765" y="856"/>
                </a:cxn>
                <a:cxn ang="0">
                  <a:pos x="738" y="720"/>
                </a:cxn>
                <a:cxn ang="0">
                  <a:pos x="666" y="458"/>
                </a:cxn>
                <a:cxn ang="0">
                  <a:pos x="655" y="323"/>
                </a:cxn>
                <a:cxn ang="0">
                  <a:pos x="661" y="317"/>
                </a:cxn>
                <a:cxn ang="0">
                  <a:pos x="705" y="350"/>
                </a:cxn>
                <a:cxn ang="0">
                  <a:pos x="759" y="425"/>
                </a:cxn>
                <a:cxn ang="0">
                  <a:pos x="836" y="518"/>
                </a:cxn>
                <a:cxn ang="0">
                  <a:pos x="910" y="615"/>
                </a:cxn>
                <a:cxn ang="0">
                  <a:pos x="900" y="757"/>
                </a:cxn>
                <a:cxn ang="0">
                  <a:pos x="1171" y="584"/>
                </a:cxn>
                <a:cxn ang="0">
                  <a:pos x="1171" y="572"/>
                </a:cxn>
                <a:cxn ang="0">
                  <a:pos x="1140" y="561"/>
                </a:cxn>
                <a:cxn ang="0">
                  <a:pos x="1079" y="584"/>
                </a:cxn>
                <a:cxn ang="0">
                  <a:pos x="998" y="513"/>
                </a:cxn>
                <a:cxn ang="0">
                  <a:pos x="894" y="387"/>
                </a:cxn>
                <a:cxn ang="0">
                  <a:pos x="796" y="267"/>
                </a:cxn>
                <a:cxn ang="0">
                  <a:pos x="710" y="142"/>
                </a:cxn>
                <a:cxn ang="0">
                  <a:pos x="689" y="61"/>
                </a:cxn>
                <a:cxn ang="0">
                  <a:pos x="716" y="28"/>
                </a:cxn>
                <a:cxn ang="0">
                  <a:pos x="726" y="6"/>
                </a:cxn>
                <a:cxn ang="0">
                  <a:pos x="722" y="0"/>
                </a:cxn>
                <a:cxn ang="0">
                  <a:pos x="532" y="110"/>
                </a:cxn>
                <a:cxn ang="0">
                  <a:pos x="624" y="599"/>
                </a:cxn>
                <a:cxn ang="0">
                  <a:pos x="612" y="615"/>
                </a:cxn>
                <a:cxn ang="0">
                  <a:pos x="596" y="615"/>
                </a:cxn>
                <a:cxn ang="0">
                  <a:pos x="492" y="551"/>
                </a:cxn>
                <a:cxn ang="0">
                  <a:pos x="397" y="485"/>
                </a:cxn>
                <a:cxn ang="0">
                  <a:pos x="298" y="425"/>
                </a:cxn>
                <a:cxn ang="0">
                  <a:pos x="189" y="376"/>
                </a:cxn>
                <a:cxn ang="0">
                  <a:pos x="140" y="409"/>
                </a:cxn>
                <a:cxn ang="0">
                  <a:pos x="93" y="443"/>
                </a:cxn>
                <a:cxn ang="0">
                  <a:pos x="43" y="474"/>
                </a:cxn>
                <a:cxn ang="0">
                  <a:pos x="0" y="507"/>
                </a:cxn>
                <a:cxn ang="0">
                  <a:pos x="0" y="524"/>
                </a:cxn>
                <a:cxn ang="0">
                  <a:pos x="10" y="539"/>
                </a:cxn>
                <a:cxn ang="0">
                  <a:pos x="70" y="518"/>
                </a:cxn>
                <a:cxn ang="0">
                  <a:pos x="130" y="524"/>
                </a:cxn>
                <a:cxn ang="0">
                  <a:pos x="210" y="653"/>
                </a:cxn>
                <a:cxn ang="0">
                  <a:pos x="304" y="785"/>
                </a:cxn>
                <a:cxn ang="0">
                  <a:pos x="379" y="921"/>
                </a:cxn>
                <a:cxn ang="0">
                  <a:pos x="422" y="1068"/>
                </a:cxn>
                <a:cxn ang="0">
                  <a:pos x="407" y="1099"/>
                </a:cxn>
                <a:cxn ang="0">
                  <a:pos x="385" y="1117"/>
                </a:cxn>
                <a:cxn ang="0">
                  <a:pos x="385" y="1133"/>
                </a:cxn>
                <a:cxn ang="0">
                  <a:pos x="401" y="1139"/>
                </a:cxn>
              </a:cxnLst>
              <a:rect l="0" t="0" r="r" b="b"/>
              <a:pathLst>
                <a:path w="1171" h="1139">
                  <a:moveTo>
                    <a:pt x="401" y="1139"/>
                  </a:moveTo>
                  <a:lnTo>
                    <a:pt x="602" y="981"/>
                  </a:lnTo>
                  <a:lnTo>
                    <a:pt x="602" y="975"/>
                  </a:lnTo>
                  <a:lnTo>
                    <a:pt x="602" y="970"/>
                  </a:lnTo>
                  <a:lnTo>
                    <a:pt x="602" y="964"/>
                  </a:lnTo>
                  <a:lnTo>
                    <a:pt x="492" y="964"/>
                  </a:lnTo>
                  <a:lnTo>
                    <a:pt x="277" y="599"/>
                  </a:lnTo>
                  <a:lnTo>
                    <a:pt x="281" y="599"/>
                  </a:lnTo>
                  <a:lnTo>
                    <a:pt x="287" y="594"/>
                  </a:lnTo>
                  <a:lnTo>
                    <a:pt x="287" y="588"/>
                  </a:lnTo>
                  <a:lnTo>
                    <a:pt x="293" y="584"/>
                  </a:lnTo>
                  <a:lnTo>
                    <a:pt x="351" y="609"/>
                  </a:lnTo>
                  <a:lnTo>
                    <a:pt x="412" y="643"/>
                  </a:lnTo>
                  <a:lnTo>
                    <a:pt x="467" y="681"/>
                  </a:lnTo>
                  <a:lnTo>
                    <a:pt x="520" y="720"/>
                  </a:lnTo>
                  <a:lnTo>
                    <a:pt x="575" y="757"/>
                  </a:lnTo>
                  <a:lnTo>
                    <a:pt x="629" y="795"/>
                  </a:lnTo>
                  <a:lnTo>
                    <a:pt x="683" y="834"/>
                  </a:lnTo>
                  <a:lnTo>
                    <a:pt x="738" y="866"/>
                  </a:lnTo>
                  <a:lnTo>
                    <a:pt x="748" y="866"/>
                  </a:lnTo>
                  <a:lnTo>
                    <a:pt x="759" y="861"/>
                  </a:lnTo>
                  <a:lnTo>
                    <a:pt x="765" y="856"/>
                  </a:lnTo>
                  <a:lnTo>
                    <a:pt x="769" y="850"/>
                  </a:lnTo>
                  <a:lnTo>
                    <a:pt x="738" y="720"/>
                  </a:lnTo>
                  <a:lnTo>
                    <a:pt x="700" y="588"/>
                  </a:lnTo>
                  <a:lnTo>
                    <a:pt x="666" y="458"/>
                  </a:lnTo>
                  <a:lnTo>
                    <a:pt x="651" y="323"/>
                  </a:lnTo>
                  <a:lnTo>
                    <a:pt x="655" y="323"/>
                  </a:lnTo>
                  <a:lnTo>
                    <a:pt x="655" y="317"/>
                  </a:lnTo>
                  <a:lnTo>
                    <a:pt x="661" y="317"/>
                  </a:lnTo>
                  <a:lnTo>
                    <a:pt x="666" y="317"/>
                  </a:lnTo>
                  <a:lnTo>
                    <a:pt x="705" y="350"/>
                  </a:lnTo>
                  <a:lnTo>
                    <a:pt x="732" y="387"/>
                  </a:lnTo>
                  <a:lnTo>
                    <a:pt x="759" y="425"/>
                  </a:lnTo>
                  <a:lnTo>
                    <a:pt x="792" y="464"/>
                  </a:lnTo>
                  <a:lnTo>
                    <a:pt x="836" y="518"/>
                  </a:lnTo>
                  <a:lnTo>
                    <a:pt x="873" y="567"/>
                  </a:lnTo>
                  <a:lnTo>
                    <a:pt x="910" y="615"/>
                  </a:lnTo>
                  <a:lnTo>
                    <a:pt x="937" y="671"/>
                  </a:lnTo>
                  <a:lnTo>
                    <a:pt x="900" y="757"/>
                  </a:lnTo>
                  <a:lnTo>
                    <a:pt x="1165" y="588"/>
                  </a:lnTo>
                  <a:lnTo>
                    <a:pt x="1171" y="584"/>
                  </a:lnTo>
                  <a:lnTo>
                    <a:pt x="1171" y="578"/>
                  </a:lnTo>
                  <a:lnTo>
                    <a:pt x="1171" y="572"/>
                  </a:lnTo>
                  <a:lnTo>
                    <a:pt x="1165" y="567"/>
                  </a:lnTo>
                  <a:lnTo>
                    <a:pt x="1140" y="561"/>
                  </a:lnTo>
                  <a:lnTo>
                    <a:pt x="1111" y="572"/>
                  </a:lnTo>
                  <a:lnTo>
                    <a:pt x="1079" y="584"/>
                  </a:lnTo>
                  <a:lnTo>
                    <a:pt x="1047" y="572"/>
                  </a:lnTo>
                  <a:lnTo>
                    <a:pt x="998" y="513"/>
                  </a:lnTo>
                  <a:lnTo>
                    <a:pt x="949" y="447"/>
                  </a:lnTo>
                  <a:lnTo>
                    <a:pt x="894" y="387"/>
                  </a:lnTo>
                  <a:lnTo>
                    <a:pt x="846" y="327"/>
                  </a:lnTo>
                  <a:lnTo>
                    <a:pt x="796" y="267"/>
                  </a:lnTo>
                  <a:lnTo>
                    <a:pt x="748" y="208"/>
                  </a:lnTo>
                  <a:lnTo>
                    <a:pt x="710" y="142"/>
                  </a:lnTo>
                  <a:lnTo>
                    <a:pt x="677" y="77"/>
                  </a:lnTo>
                  <a:lnTo>
                    <a:pt x="689" y="61"/>
                  </a:lnTo>
                  <a:lnTo>
                    <a:pt x="705" y="45"/>
                  </a:lnTo>
                  <a:lnTo>
                    <a:pt x="716" y="28"/>
                  </a:lnTo>
                  <a:lnTo>
                    <a:pt x="726" y="12"/>
                  </a:lnTo>
                  <a:lnTo>
                    <a:pt x="726" y="6"/>
                  </a:lnTo>
                  <a:lnTo>
                    <a:pt x="722" y="6"/>
                  </a:lnTo>
                  <a:lnTo>
                    <a:pt x="722" y="0"/>
                  </a:lnTo>
                  <a:lnTo>
                    <a:pt x="716" y="0"/>
                  </a:lnTo>
                  <a:lnTo>
                    <a:pt x="532" y="110"/>
                  </a:lnTo>
                  <a:lnTo>
                    <a:pt x="520" y="148"/>
                  </a:lnTo>
                  <a:lnTo>
                    <a:pt x="624" y="599"/>
                  </a:lnTo>
                  <a:lnTo>
                    <a:pt x="624" y="609"/>
                  </a:lnTo>
                  <a:lnTo>
                    <a:pt x="612" y="615"/>
                  </a:lnTo>
                  <a:lnTo>
                    <a:pt x="606" y="615"/>
                  </a:lnTo>
                  <a:lnTo>
                    <a:pt x="596" y="615"/>
                  </a:lnTo>
                  <a:lnTo>
                    <a:pt x="542" y="584"/>
                  </a:lnTo>
                  <a:lnTo>
                    <a:pt x="492" y="551"/>
                  </a:lnTo>
                  <a:lnTo>
                    <a:pt x="444" y="518"/>
                  </a:lnTo>
                  <a:lnTo>
                    <a:pt x="397" y="485"/>
                  </a:lnTo>
                  <a:lnTo>
                    <a:pt x="347" y="453"/>
                  </a:lnTo>
                  <a:lnTo>
                    <a:pt x="298" y="425"/>
                  </a:lnTo>
                  <a:lnTo>
                    <a:pt x="244" y="397"/>
                  </a:lnTo>
                  <a:lnTo>
                    <a:pt x="189" y="376"/>
                  </a:lnTo>
                  <a:lnTo>
                    <a:pt x="167" y="393"/>
                  </a:lnTo>
                  <a:lnTo>
                    <a:pt x="140" y="409"/>
                  </a:lnTo>
                  <a:lnTo>
                    <a:pt x="118" y="425"/>
                  </a:lnTo>
                  <a:lnTo>
                    <a:pt x="93" y="443"/>
                  </a:lnTo>
                  <a:lnTo>
                    <a:pt x="70" y="458"/>
                  </a:lnTo>
                  <a:lnTo>
                    <a:pt x="43" y="474"/>
                  </a:lnTo>
                  <a:lnTo>
                    <a:pt x="22" y="490"/>
                  </a:lnTo>
                  <a:lnTo>
                    <a:pt x="0" y="507"/>
                  </a:lnTo>
                  <a:lnTo>
                    <a:pt x="0" y="518"/>
                  </a:lnTo>
                  <a:lnTo>
                    <a:pt x="0" y="524"/>
                  </a:lnTo>
                  <a:lnTo>
                    <a:pt x="4" y="535"/>
                  </a:lnTo>
                  <a:lnTo>
                    <a:pt x="10" y="539"/>
                  </a:lnTo>
                  <a:lnTo>
                    <a:pt x="43" y="535"/>
                  </a:lnTo>
                  <a:lnTo>
                    <a:pt x="70" y="518"/>
                  </a:lnTo>
                  <a:lnTo>
                    <a:pt x="103" y="513"/>
                  </a:lnTo>
                  <a:lnTo>
                    <a:pt x="130" y="524"/>
                  </a:lnTo>
                  <a:lnTo>
                    <a:pt x="167" y="588"/>
                  </a:lnTo>
                  <a:lnTo>
                    <a:pt x="210" y="653"/>
                  </a:lnTo>
                  <a:lnTo>
                    <a:pt x="255" y="720"/>
                  </a:lnTo>
                  <a:lnTo>
                    <a:pt x="304" y="785"/>
                  </a:lnTo>
                  <a:lnTo>
                    <a:pt x="341" y="856"/>
                  </a:lnTo>
                  <a:lnTo>
                    <a:pt x="379" y="921"/>
                  </a:lnTo>
                  <a:lnTo>
                    <a:pt x="407" y="991"/>
                  </a:lnTo>
                  <a:lnTo>
                    <a:pt x="422" y="1068"/>
                  </a:lnTo>
                  <a:lnTo>
                    <a:pt x="412" y="1084"/>
                  </a:lnTo>
                  <a:lnTo>
                    <a:pt x="407" y="1099"/>
                  </a:lnTo>
                  <a:lnTo>
                    <a:pt x="397" y="1105"/>
                  </a:lnTo>
                  <a:lnTo>
                    <a:pt x="385" y="1117"/>
                  </a:lnTo>
                  <a:lnTo>
                    <a:pt x="385" y="1121"/>
                  </a:lnTo>
                  <a:lnTo>
                    <a:pt x="385" y="1133"/>
                  </a:lnTo>
                  <a:lnTo>
                    <a:pt x="397" y="1139"/>
                  </a:lnTo>
                  <a:lnTo>
                    <a:pt x="401" y="1139"/>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85" name="Freeform 61"/>
            <p:cNvSpPr>
              <a:spLocks/>
            </p:cNvSpPr>
            <p:nvPr userDrawn="1"/>
          </p:nvSpPr>
          <p:spPr bwMode="auto">
            <a:xfrm>
              <a:off x="1645" y="2797"/>
              <a:ext cx="43" cy="46"/>
            </a:xfrm>
            <a:custGeom>
              <a:avLst/>
              <a:gdLst/>
              <a:ahLst/>
              <a:cxnLst>
                <a:cxn ang="0">
                  <a:pos x="304" y="897"/>
                </a:cxn>
                <a:cxn ang="0">
                  <a:pos x="407" y="876"/>
                </a:cxn>
                <a:cxn ang="0">
                  <a:pos x="494" y="821"/>
                </a:cxn>
                <a:cxn ang="0">
                  <a:pos x="570" y="746"/>
                </a:cxn>
                <a:cxn ang="0">
                  <a:pos x="625" y="675"/>
                </a:cxn>
                <a:cxn ang="0">
                  <a:pos x="674" y="620"/>
                </a:cxn>
                <a:cxn ang="0">
                  <a:pos x="717" y="561"/>
                </a:cxn>
                <a:cxn ang="0">
                  <a:pos x="761" y="506"/>
                </a:cxn>
                <a:cxn ang="0">
                  <a:pos x="889" y="484"/>
                </a:cxn>
                <a:cxn ang="0">
                  <a:pos x="896" y="473"/>
                </a:cxn>
                <a:cxn ang="0">
                  <a:pos x="896" y="463"/>
                </a:cxn>
                <a:cxn ang="0">
                  <a:pos x="852" y="419"/>
                </a:cxn>
                <a:cxn ang="0">
                  <a:pos x="804" y="376"/>
                </a:cxn>
                <a:cxn ang="0">
                  <a:pos x="749" y="336"/>
                </a:cxn>
                <a:cxn ang="0">
                  <a:pos x="690" y="315"/>
                </a:cxn>
                <a:cxn ang="0">
                  <a:pos x="700" y="353"/>
                </a:cxn>
                <a:cxn ang="0">
                  <a:pos x="727" y="386"/>
                </a:cxn>
                <a:cxn ang="0">
                  <a:pos x="662" y="506"/>
                </a:cxn>
                <a:cxn ang="0">
                  <a:pos x="580" y="620"/>
                </a:cxn>
                <a:cxn ang="0">
                  <a:pos x="484" y="728"/>
                </a:cxn>
                <a:cxn ang="0">
                  <a:pos x="370" y="821"/>
                </a:cxn>
                <a:cxn ang="0">
                  <a:pos x="326" y="838"/>
                </a:cxn>
                <a:cxn ang="0">
                  <a:pos x="276" y="838"/>
                </a:cxn>
                <a:cxn ang="0">
                  <a:pos x="233" y="832"/>
                </a:cxn>
                <a:cxn ang="0">
                  <a:pos x="196" y="811"/>
                </a:cxn>
                <a:cxn ang="0">
                  <a:pos x="125" y="718"/>
                </a:cxn>
                <a:cxn ang="0">
                  <a:pos x="109" y="604"/>
                </a:cxn>
                <a:cxn ang="0">
                  <a:pos x="169" y="484"/>
                </a:cxn>
                <a:cxn ang="0">
                  <a:pos x="233" y="380"/>
                </a:cxn>
                <a:cxn ang="0">
                  <a:pos x="304" y="282"/>
                </a:cxn>
                <a:cxn ang="0">
                  <a:pos x="386" y="179"/>
                </a:cxn>
                <a:cxn ang="0">
                  <a:pos x="494" y="179"/>
                </a:cxn>
                <a:cxn ang="0">
                  <a:pos x="506" y="174"/>
                </a:cxn>
                <a:cxn ang="0">
                  <a:pos x="445" y="118"/>
                </a:cxn>
                <a:cxn ang="0">
                  <a:pos x="386" y="75"/>
                </a:cxn>
                <a:cxn ang="0">
                  <a:pos x="326" y="38"/>
                </a:cxn>
                <a:cxn ang="0">
                  <a:pos x="260" y="0"/>
                </a:cxn>
                <a:cxn ang="0">
                  <a:pos x="255" y="4"/>
                </a:cxn>
                <a:cxn ang="0">
                  <a:pos x="250" y="16"/>
                </a:cxn>
                <a:cxn ang="0">
                  <a:pos x="272" y="60"/>
                </a:cxn>
                <a:cxn ang="0">
                  <a:pos x="282" y="103"/>
                </a:cxn>
                <a:cxn ang="0">
                  <a:pos x="190" y="234"/>
                </a:cxn>
                <a:cxn ang="0">
                  <a:pos x="92" y="365"/>
                </a:cxn>
                <a:cxn ang="0">
                  <a:pos x="18" y="506"/>
                </a:cxn>
                <a:cxn ang="0">
                  <a:pos x="6" y="675"/>
                </a:cxn>
                <a:cxn ang="0">
                  <a:pos x="39" y="739"/>
                </a:cxn>
                <a:cxn ang="0">
                  <a:pos x="82" y="789"/>
                </a:cxn>
                <a:cxn ang="0">
                  <a:pos x="131" y="832"/>
                </a:cxn>
                <a:cxn ang="0">
                  <a:pos x="185" y="866"/>
                </a:cxn>
                <a:cxn ang="0">
                  <a:pos x="223" y="882"/>
                </a:cxn>
                <a:cxn ang="0">
                  <a:pos x="250" y="892"/>
                </a:cxn>
              </a:cxnLst>
              <a:rect l="0" t="0" r="r" b="b"/>
              <a:pathLst>
                <a:path w="896" h="897">
                  <a:moveTo>
                    <a:pt x="250" y="892"/>
                  </a:moveTo>
                  <a:lnTo>
                    <a:pt x="304" y="897"/>
                  </a:lnTo>
                  <a:lnTo>
                    <a:pt x="359" y="892"/>
                  </a:lnTo>
                  <a:lnTo>
                    <a:pt x="407" y="876"/>
                  </a:lnTo>
                  <a:lnTo>
                    <a:pt x="451" y="849"/>
                  </a:lnTo>
                  <a:lnTo>
                    <a:pt x="494" y="821"/>
                  </a:lnTo>
                  <a:lnTo>
                    <a:pt x="533" y="783"/>
                  </a:lnTo>
                  <a:lnTo>
                    <a:pt x="570" y="746"/>
                  </a:lnTo>
                  <a:lnTo>
                    <a:pt x="604" y="707"/>
                  </a:lnTo>
                  <a:lnTo>
                    <a:pt x="625" y="675"/>
                  </a:lnTo>
                  <a:lnTo>
                    <a:pt x="651" y="648"/>
                  </a:lnTo>
                  <a:lnTo>
                    <a:pt x="674" y="620"/>
                  </a:lnTo>
                  <a:lnTo>
                    <a:pt x="695" y="587"/>
                  </a:lnTo>
                  <a:lnTo>
                    <a:pt x="717" y="561"/>
                  </a:lnTo>
                  <a:lnTo>
                    <a:pt x="738" y="533"/>
                  </a:lnTo>
                  <a:lnTo>
                    <a:pt x="761" y="506"/>
                  </a:lnTo>
                  <a:lnTo>
                    <a:pt x="782" y="479"/>
                  </a:lnTo>
                  <a:lnTo>
                    <a:pt x="889" y="484"/>
                  </a:lnTo>
                  <a:lnTo>
                    <a:pt x="889" y="479"/>
                  </a:lnTo>
                  <a:lnTo>
                    <a:pt x="896" y="473"/>
                  </a:lnTo>
                  <a:lnTo>
                    <a:pt x="896" y="469"/>
                  </a:lnTo>
                  <a:lnTo>
                    <a:pt x="896" y="463"/>
                  </a:lnTo>
                  <a:lnTo>
                    <a:pt x="874" y="440"/>
                  </a:lnTo>
                  <a:lnTo>
                    <a:pt x="852" y="419"/>
                  </a:lnTo>
                  <a:lnTo>
                    <a:pt x="825" y="397"/>
                  </a:lnTo>
                  <a:lnTo>
                    <a:pt x="804" y="376"/>
                  </a:lnTo>
                  <a:lnTo>
                    <a:pt x="776" y="353"/>
                  </a:lnTo>
                  <a:lnTo>
                    <a:pt x="749" y="336"/>
                  </a:lnTo>
                  <a:lnTo>
                    <a:pt x="717" y="326"/>
                  </a:lnTo>
                  <a:lnTo>
                    <a:pt x="690" y="315"/>
                  </a:lnTo>
                  <a:lnTo>
                    <a:pt x="690" y="336"/>
                  </a:lnTo>
                  <a:lnTo>
                    <a:pt x="700" y="353"/>
                  </a:lnTo>
                  <a:lnTo>
                    <a:pt x="717" y="370"/>
                  </a:lnTo>
                  <a:lnTo>
                    <a:pt x="727" y="386"/>
                  </a:lnTo>
                  <a:lnTo>
                    <a:pt x="695" y="446"/>
                  </a:lnTo>
                  <a:lnTo>
                    <a:pt x="662" y="506"/>
                  </a:lnTo>
                  <a:lnTo>
                    <a:pt x="625" y="565"/>
                  </a:lnTo>
                  <a:lnTo>
                    <a:pt x="580" y="620"/>
                  </a:lnTo>
                  <a:lnTo>
                    <a:pt x="533" y="679"/>
                  </a:lnTo>
                  <a:lnTo>
                    <a:pt x="484" y="728"/>
                  </a:lnTo>
                  <a:lnTo>
                    <a:pt x="429" y="778"/>
                  </a:lnTo>
                  <a:lnTo>
                    <a:pt x="370" y="821"/>
                  </a:lnTo>
                  <a:lnTo>
                    <a:pt x="347" y="832"/>
                  </a:lnTo>
                  <a:lnTo>
                    <a:pt x="326" y="838"/>
                  </a:lnTo>
                  <a:lnTo>
                    <a:pt x="304" y="838"/>
                  </a:lnTo>
                  <a:lnTo>
                    <a:pt x="276" y="838"/>
                  </a:lnTo>
                  <a:lnTo>
                    <a:pt x="255" y="838"/>
                  </a:lnTo>
                  <a:lnTo>
                    <a:pt x="233" y="832"/>
                  </a:lnTo>
                  <a:lnTo>
                    <a:pt x="212" y="821"/>
                  </a:lnTo>
                  <a:lnTo>
                    <a:pt x="196" y="811"/>
                  </a:lnTo>
                  <a:lnTo>
                    <a:pt x="153" y="768"/>
                  </a:lnTo>
                  <a:lnTo>
                    <a:pt x="125" y="718"/>
                  </a:lnTo>
                  <a:lnTo>
                    <a:pt x="113" y="664"/>
                  </a:lnTo>
                  <a:lnTo>
                    <a:pt x="109" y="604"/>
                  </a:lnTo>
                  <a:lnTo>
                    <a:pt x="136" y="544"/>
                  </a:lnTo>
                  <a:lnTo>
                    <a:pt x="169" y="484"/>
                  </a:lnTo>
                  <a:lnTo>
                    <a:pt x="196" y="429"/>
                  </a:lnTo>
                  <a:lnTo>
                    <a:pt x="233" y="380"/>
                  </a:lnTo>
                  <a:lnTo>
                    <a:pt x="266" y="331"/>
                  </a:lnTo>
                  <a:lnTo>
                    <a:pt x="304" y="282"/>
                  </a:lnTo>
                  <a:lnTo>
                    <a:pt x="343" y="234"/>
                  </a:lnTo>
                  <a:lnTo>
                    <a:pt x="386" y="179"/>
                  </a:lnTo>
                  <a:lnTo>
                    <a:pt x="494" y="185"/>
                  </a:lnTo>
                  <a:lnTo>
                    <a:pt x="494" y="179"/>
                  </a:lnTo>
                  <a:lnTo>
                    <a:pt x="500" y="174"/>
                  </a:lnTo>
                  <a:lnTo>
                    <a:pt x="506" y="174"/>
                  </a:lnTo>
                  <a:lnTo>
                    <a:pt x="478" y="147"/>
                  </a:lnTo>
                  <a:lnTo>
                    <a:pt x="445" y="118"/>
                  </a:lnTo>
                  <a:lnTo>
                    <a:pt x="417" y="97"/>
                  </a:lnTo>
                  <a:lnTo>
                    <a:pt x="386" y="75"/>
                  </a:lnTo>
                  <a:lnTo>
                    <a:pt x="359" y="54"/>
                  </a:lnTo>
                  <a:lnTo>
                    <a:pt x="326" y="38"/>
                  </a:lnTo>
                  <a:lnTo>
                    <a:pt x="294" y="16"/>
                  </a:lnTo>
                  <a:lnTo>
                    <a:pt x="260" y="0"/>
                  </a:lnTo>
                  <a:lnTo>
                    <a:pt x="255" y="0"/>
                  </a:lnTo>
                  <a:lnTo>
                    <a:pt x="255" y="4"/>
                  </a:lnTo>
                  <a:lnTo>
                    <a:pt x="250" y="10"/>
                  </a:lnTo>
                  <a:lnTo>
                    <a:pt x="250" y="16"/>
                  </a:lnTo>
                  <a:lnTo>
                    <a:pt x="255" y="38"/>
                  </a:lnTo>
                  <a:lnTo>
                    <a:pt x="272" y="60"/>
                  </a:lnTo>
                  <a:lnTo>
                    <a:pt x="282" y="75"/>
                  </a:lnTo>
                  <a:lnTo>
                    <a:pt x="282" y="103"/>
                  </a:lnTo>
                  <a:lnTo>
                    <a:pt x="239" y="168"/>
                  </a:lnTo>
                  <a:lnTo>
                    <a:pt x="190" y="234"/>
                  </a:lnTo>
                  <a:lnTo>
                    <a:pt x="141" y="299"/>
                  </a:lnTo>
                  <a:lnTo>
                    <a:pt x="92" y="365"/>
                  </a:lnTo>
                  <a:lnTo>
                    <a:pt x="49" y="435"/>
                  </a:lnTo>
                  <a:lnTo>
                    <a:pt x="18" y="506"/>
                  </a:lnTo>
                  <a:lnTo>
                    <a:pt x="0" y="587"/>
                  </a:lnTo>
                  <a:lnTo>
                    <a:pt x="6" y="675"/>
                  </a:lnTo>
                  <a:lnTo>
                    <a:pt x="22" y="707"/>
                  </a:lnTo>
                  <a:lnTo>
                    <a:pt x="39" y="739"/>
                  </a:lnTo>
                  <a:lnTo>
                    <a:pt x="55" y="768"/>
                  </a:lnTo>
                  <a:lnTo>
                    <a:pt x="82" y="789"/>
                  </a:lnTo>
                  <a:lnTo>
                    <a:pt x="103" y="811"/>
                  </a:lnTo>
                  <a:lnTo>
                    <a:pt x="131" y="832"/>
                  </a:lnTo>
                  <a:lnTo>
                    <a:pt x="159" y="849"/>
                  </a:lnTo>
                  <a:lnTo>
                    <a:pt x="185" y="866"/>
                  </a:lnTo>
                  <a:lnTo>
                    <a:pt x="207" y="870"/>
                  </a:lnTo>
                  <a:lnTo>
                    <a:pt x="223" y="882"/>
                  </a:lnTo>
                  <a:lnTo>
                    <a:pt x="233" y="887"/>
                  </a:lnTo>
                  <a:lnTo>
                    <a:pt x="250" y="892"/>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86" name="Freeform 62"/>
            <p:cNvSpPr>
              <a:spLocks noEditPoints="1"/>
            </p:cNvSpPr>
            <p:nvPr userDrawn="1"/>
          </p:nvSpPr>
          <p:spPr bwMode="auto">
            <a:xfrm>
              <a:off x="1261" y="2782"/>
              <a:ext cx="34" cy="42"/>
            </a:xfrm>
            <a:custGeom>
              <a:avLst/>
              <a:gdLst/>
              <a:ahLst/>
              <a:cxnLst>
                <a:cxn ang="0">
                  <a:pos x="261" y="713"/>
                </a:cxn>
                <a:cxn ang="0">
                  <a:pos x="261" y="702"/>
                </a:cxn>
                <a:cxn ang="0">
                  <a:pos x="169" y="696"/>
                </a:cxn>
                <a:cxn ang="0">
                  <a:pos x="157" y="696"/>
                </a:cxn>
                <a:cxn ang="0">
                  <a:pos x="129" y="533"/>
                </a:cxn>
                <a:cxn ang="0">
                  <a:pos x="173" y="495"/>
                </a:cxn>
                <a:cxn ang="0">
                  <a:pos x="222" y="468"/>
                </a:cxn>
                <a:cxn ang="0">
                  <a:pos x="271" y="440"/>
                </a:cxn>
                <a:cxn ang="0">
                  <a:pos x="326" y="419"/>
                </a:cxn>
                <a:cxn ang="0">
                  <a:pos x="402" y="474"/>
                </a:cxn>
                <a:cxn ang="0">
                  <a:pos x="449" y="544"/>
                </a:cxn>
                <a:cxn ang="0">
                  <a:pos x="449" y="554"/>
                </a:cxn>
                <a:cxn ang="0">
                  <a:pos x="439" y="572"/>
                </a:cxn>
                <a:cxn ang="0">
                  <a:pos x="406" y="598"/>
                </a:cxn>
                <a:cxn ang="0">
                  <a:pos x="402" y="621"/>
                </a:cxn>
                <a:cxn ang="0">
                  <a:pos x="406" y="637"/>
                </a:cxn>
                <a:cxn ang="0">
                  <a:pos x="710" y="490"/>
                </a:cxn>
                <a:cxn ang="0">
                  <a:pos x="710" y="474"/>
                </a:cxn>
                <a:cxn ang="0">
                  <a:pos x="700" y="463"/>
                </a:cxn>
                <a:cxn ang="0">
                  <a:pos x="624" y="474"/>
                </a:cxn>
                <a:cxn ang="0">
                  <a:pos x="559" y="434"/>
                </a:cxn>
                <a:cxn ang="0">
                  <a:pos x="427" y="326"/>
                </a:cxn>
                <a:cxn ang="0">
                  <a:pos x="303" y="201"/>
                </a:cxn>
                <a:cxn ang="0">
                  <a:pos x="179" y="87"/>
                </a:cxn>
                <a:cxn ang="0">
                  <a:pos x="38" y="0"/>
                </a:cxn>
                <a:cxn ang="0">
                  <a:pos x="15" y="16"/>
                </a:cxn>
                <a:cxn ang="0">
                  <a:pos x="0" y="21"/>
                </a:cxn>
                <a:cxn ang="0">
                  <a:pos x="32" y="403"/>
                </a:cxn>
                <a:cxn ang="0">
                  <a:pos x="49" y="785"/>
                </a:cxn>
                <a:cxn ang="0">
                  <a:pos x="22" y="810"/>
                </a:cxn>
                <a:cxn ang="0">
                  <a:pos x="5" y="832"/>
                </a:cxn>
                <a:cxn ang="0">
                  <a:pos x="22" y="855"/>
                </a:cxn>
                <a:cxn ang="0">
                  <a:pos x="239" y="370"/>
                </a:cxn>
                <a:cxn ang="0">
                  <a:pos x="239" y="360"/>
                </a:cxn>
                <a:cxn ang="0">
                  <a:pos x="222" y="310"/>
                </a:cxn>
                <a:cxn ang="0">
                  <a:pos x="151" y="245"/>
                </a:cxn>
                <a:cxn ang="0">
                  <a:pos x="108" y="218"/>
                </a:cxn>
                <a:cxn ang="0">
                  <a:pos x="98" y="218"/>
                </a:cxn>
                <a:cxn ang="0">
                  <a:pos x="129" y="419"/>
                </a:cxn>
              </a:cxnLst>
              <a:rect l="0" t="0" r="r" b="b"/>
              <a:pathLst>
                <a:path w="710" h="860">
                  <a:moveTo>
                    <a:pt x="22" y="855"/>
                  </a:moveTo>
                  <a:lnTo>
                    <a:pt x="261" y="713"/>
                  </a:lnTo>
                  <a:lnTo>
                    <a:pt x="261" y="708"/>
                  </a:lnTo>
                  <a:lnTo>
                    <a:pt x="261" y="702"/>
                  </a:lnTo>
                  <a:lnTo>
                    <a:pt x="255" y="696"/>
                  </a:lnTo>
                  <a:lnTo>
                    <a:pt x="169" y="696"/>
                  </a:lnTo>
                  <a:lnTo>
                    <a:pt x="162" y="696"/>
                  </a:lnTo>
                  <a:lnTo>
                    <a:pt x="157" y="696"/>
                  </a:lnTo>
                  <a:lnTo>
                    <a:pt x="157" y="692"/>
                  </a:lnTo>
                  <a:lnTo>
                    <a:pt x="129" y="533"/>
                  </a:lnTo>
                  <a:lnTo>
                    <a:pt x="151" y="511"/>
                  </a:lnTo>
                  <a:lnTo>
                    <a:pt x="173" y="495"/>
                  </a:lnTo>
                  <a:lnTo>
                    <a:pt x="195" y="480"/>
                  </a:lnTo>
                  <a:lnTo>
                    <a:pt x="222" y="468"/>
                  </a:lnTo>
                  <a:lnTo>
                    <a:pt x="243" y="452"/>
                  </a:lnTo>
                  <a:lnTo>
                    <a:pt x="271" y="440"/>
                  </a:lnTo>
                  <a:lnTo>
                    <a:pt x="298" y="430"/>
                  </a:lnTo>
                  <a:lnTo>
                    <a:pt x="326" y="419"/>
                  </a:lnTo>
                  <a:lnTo>
                    <a:pt x="363" y="446"/>
                  </a:lnTo>
                  <a:lnTo>
                    <a:pt x="402" y="474"/>
                  </a:lnTo>
                  <a:lnTo>
                    <a:pt x="427" y="511"/>
                  </a:lnTo>
                  <a:lnTo>
                    <a:pt x="449" y="544"/>
                  </a:lnTo>
                  <a:lnTo>
                    <a:pt x="449" y="550"/>
                  </a:lnTo>
                  <a:lnTo>
                    <a:pt x="449" y="554"/>
                  </a:lnTo>
                  <a:lnTo>
                    <a:pt x="449" y="561"/>
                  </a:lnTo>
                  <a:lnTo>
                    <a:pt x="439" y="572"/>
                  </a:lnTo>
                  <a:lnTo>
                    <a:pt x="423" y="582"/>
                  </a:lnTo>
                  <a:lnTo>
                    <a:pt x="406" y="598"/>
                  </a:lnTo>
                  <a:lnTo>
                    <a:pt x="402" y="615"/>
                  </a:lnTo>
                  <a:lnTo>
                    <a:pt x="402" y="621"/>
                  </a:lnTo>
                  <a:lnTo>
                    <a:pt x="402" y="631"/>
                  </a:lnTo>
                  <a:lnTo>
                    <a:pt x="406" y="637"/>
                  </a:lnTo>
                  <a:lnTo>
                    <a:pt x="412" y="642"/>
                  </a:lnTo>
                  <a:lnTo>
                    <a:pt x="710" y="490"/>
                  </a:lnTo>
                  <a:lnTo>
                    <a:pt x="710" y="484"/>
                  </a:lnTo>
                  <a:lnTo>
                    <a:pt x="710" y="474"/>
                  </a:lnTo>
                  <a:lnTo>
                    <a:pt x="706" y="468"/>
                  </a:lnTo>
                  <a:lnTo>
                    <a:pt x="700" y="463"/>
                  </a:lnTo>
                  <a:lnTo>
                    <a:pt x="661" y="474"/>
                  </a:lnTo>
                  <a:lnTo>
                    <a:pt x="624" y="474"/>
                  </a:lnTo>
                  <a:lnTo>
                    <a:pt x="586" y="463"/>
                  </a:lnTo>
                  <a:lnTo>
                    <a:pt x="559" y="434"/>
                  </a:lnTo>
                  <a:lnTo>
                    <a:pt x="494" y="387"/>
                  </a:lnTo>
                  <a:lnTo>
                    <a:pt x="427" y="326"/>
                  </a:lnTo>
                  <a:lnTo>
                    <a:pt x="369" y="267"/>
                  </a:lnTo>
                  <a:lnTo>
                    <a:pt x="303" y="201"/>
                  </a:lnTo>
                  <a:lnTo>
                    <a:pt x="239" y="141"/>
                  </a:lnTo>
                  <a:lnTo>
                    <a:pt x="179" y="87"/>
                  </a:lnTo>
                  <a:lnTo>
                    <a:pt x="108" y="37"/>
                  </a:lnTo>
                  <a:lnTo>
                    <a:pt x="38" y="0"/>
                  </a:lnTo>
                  <a:lnTo>
                    <a:pt x="28" y="5"/>
                  </a:lnTo>
                  <a:lnTo>
                    <a:pt x="15" y="16"/>
                  </a:lnTo>
                  <a:lnTo>
                    <a:pt x="10" y="21"/>
                  </a:lnTo>
                  <a:lnTo>
                    <a:pt x="0" y="21"/>
                  </a:lnTo>
                  <a:lnTo>
                    <a:pt x="5" y="212"/>
                  </a:lnTo>
                  <a:lnTo>
                    <a:pt x="32" y="403"/>
                  </a:lnTo>
                  <a:lnTo>
                    <a:pt x="59" y="598"/>
                  </a:lnTo>
                  <a:lnTo>
                    <a:pt x="49" y="785"/>
                  </a:lnTo>
                  <a:lnTo>
                    <a:pt x="32" y="800"/>
                  </a:lnTo>
                  <a:lnTo>
                    <a:pt x="22" y="810"/>
                  </a:lnTo>
                  <a:lnTo>
                    <a:pt x="15" y="822"/>
                  </a:lnTo>
                  <a:lnTo>
                    <a:pt x="5" y="832"/>
                  </a:lnTo>
                  <a:lnTo>
                    <a:pt x="15" y="860"/>
                  </a:lnTo>
                  <a:lnTo>
                    <a:pt x="22" y="855"/>
                  </a:lnTo>
                  <a:close/>
                  <a:moveTo>
                    <a:pt x="135" y="419"/>
                  </a:moveTo>
                  <a:lnTo>
                    <a:pt x="239" y="370"/>
                  </a:lnTo>
                  <a:lnTo>
                    <a:pt x="239" y="364"/>
                  </a:lnTo>
                  <a:lnTo>
                    <a:pt x="239" y="360"/>
                  </a:lnTo>
                  <a:lnTo>
                    <a:pt x="243" y="354"/>
                  </a:lnTo>
                  <a:lnTo>
                    <a:pt x="222" y="310"/>
                  </a:lnTo>
                  <a:lnTo>
                    <a:pt x="190" y="277"/>
                  </a:lnTo>
                  <a:lnTo>
                    <a:pt x="151" y="245"/>
                  </a:lnTo>
                  <a:lnTo>
                    <a:pt x="114" y="218"/>
                  </a:lnTo>
                  <a:lnTo>
                    <a:pt x="108" y="218"/>
                  </a:lnTo>
                  <a:lnTo>
                    <a:pt x="102" y="218"/>
                  </a:lnTo>
                  <a:lnTo>
                    <a:pt x="98" y="218"/>
                  </a:lnTo>
                  <a:lnTo>
                    <a:pt x="114" y="397"/>
                  </a:lnTo>
                  <a:lnTo>
                    <a:pt x="129" y="419"/>
                  </a:lnTo>
                  <a:lnTo>
                    <a:pt x="135" y="419"/>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87" name="Freeform 63"/>
            <p:cNvSpPr>
              <a:spLocks/>
            </p:cNvSpPr>
            <p:nvPr userDrawn="1"/>
          </p:nvSpPr>
          <p:spPr bwMode="auto">
            <a:xfrm>
              <a:off x="1588" y="2772"/>
              <a:ext cx="32" cy="38"/>
            </a:xfrm>
            <a:custGeom>
              <a:avLst/>
              <a:gdLst/>
              <a:ahLst/>
              <a:cxnLst>
                <a:cxn ang="0">
                  <a:pos x="304" y="756"/>
                </a:cxn>
                <a:cxn ang="0">
                  <a:pos x="357" y="740"/>
                </a:cxn>
                <a:cxn ang="0">
                  <a:pos x="407" y="707"/>
                </a:cxn>
                <a:cxn ang="0">
                  <a:pos x="444" y="664"/>
                </a:cxn>
                <a:cxn ang="0">
                  <a:pos x="477" y="588"/>
                </a:cxn>
                <a:cxn ang="0">
                  <a:pos x="467" y="489"/>
                </a:cxn>
                <a:cxn ang="0">
                  <a:pos x="407" y="375"/>
                </a:cxn>
                <a:cxn ang="0">
                  <a:pos x="325" y="233"/>
                </a:cxn>
                <a:cxn ang="0">
                  <a:pos x="330" y="125"/>
                </a:cxn>
                <a:cxn ang="0">
                  <a:pos x="363" y="86"/>
                </a:cxn>
                <a:cxn ang="0">
                  <a:pos x="434" y="71"/>
                </a:cxn>
                <a:cxn ang="0">
                  <a:pos x="514" y="98"/>
                </a:cxn>
                <a:cxn ang="0">
                  <a:pos x="553" y="163"/>
                </a:cxn>
                <a:cxn ang="0">
                  <a:pos x="559" y="228"/>
                </a:cxn>
                <a:cxn ang="0">
                  <a:pos x="559" y="273"/>
                </a:cxn>
                <a:cxn ang="0">
                  <a:pos x="575" y="277"/>
                </a:cxn>
                <a:cxn ang="0">
                  <a:pos x="624" y="212"/>
                </a:cxn>
                <a:cxn ang="0">
                  <a:pos x="651" y="125"/>
                </a:cxn>
                <a:cxn ang="0">
                  <a:pos x="591" y="76"/>
                </a:cxn>
                <a:cxn ang="0">
                  <a:pos x="521" y="38"/>
                </a:cxn>
                <a:cxn ang="0">
                  <a:pos x="439" y="11"/>
                </a:cxn>
                <a:cxn ang="0">
                  <a:pos x="351" y="0"/>
                </a:cxn>
                <a:cxn ang="0">
                  <a:pos x="255" y="38"/>
                </a:cxn>
                <a:cxn ang="0">
                  <a:pos x="194" y="103"/>
                </a:cxn>
                <a:cxn ang="0">
                  <a:pos x="194" y="255"/>
                </a:cxn>
                <a:cxn ang="0">
                  <a:pos x="260" y="370"/>
                </a:cxn>
                <a:cxn ang="0">
                  <a:pos x="325" y="474"/>
                </a:cxn>
                <a:cxn ang="0">
                  <a:pos x="335" y="599"/>
                </a:cxn>
                <a:cxn ang="0">
                  <a:pos x="293" y="652"/>
                </a:cxn>
                <a:cxn ang="0">
                  <a:pos x="234" y="692"/>
                </a:cxn>
                <a:cxn ang="0">
                  <a:pos x="157" y="675"/>
                </a:cxn>
                <a:cxn ang="0">
                  <a:pos x="97" y="631"/>
                </a:cxn>
                <a:cxn ang="0">
                  <a:pos x="71" y="538"/>
                </a:cxn>
                <a:cxn ang="0">
                  <a:pos x="71" y="446"/>
                </a:cxn>
                <a:cxn ang="0">
                  <a:pos x="65" y="436"/>
                </a:cxn>
                <a:cxn ang="0">
                  <a:pos x="53" y="436"/>
                </a:cxn>
                <a:cxn ang="0">
                  <a:pos x="10" y="511"/>
                </a:cxn>
                <a:cxn ang="0">
                  <a:pos x="0" y="609"/>
                </a:cxn>
                <a:cxn ang="0">
                  <a:pos x="47" y="670"/>
                </a:cxn>
                <a:cxn ang="0">
                  <a:pos x="114" y="717"/>
                </a:cxn>
                <a:cxn ang="0">
                  <a:pos x="189" y="745"/>
                </a:cxn>
                <a:cxn ang="0">
                  <a:pos x="277" y="762"/>
                </a:cxn>
              </a:cxnLst>
              <a:rect l="0" t="0" r="r" b="b"/>
              <a:pathLst>
                <a:path w="651" h="762">
                  <a:moveTo>
                    <a:pt x="277" y="762"/>
                  </a:moveTo>
                  <a:lnTo>
                    <a:pt x="304" y="756"/>
                  </a:lnTo>
                  <a:lnTo>
                    <a:pt x="330" y="750"/>
                  </a:lnTo>
                  <a:lnTo>
                    <a:pt x="357" y="740"/>
                  </a:lnTo>
                  <a:lnTo>
                    <a:pt x="385" y="723"/>
                  </a:lnTo>
                  <a:lnTo>
                    <a:pt x="407" y="707"/>
                  </a:lnTo>
                  <a:lnTo>
                    <a:pt x="428" y="686"/>
                  </a:lnTo>
                  <a:lnTo>
                    <a:pt x="444" y="664"/>
                  </a:lnTo>
                  <a:lnTo>
                    <a:pt x="461" y="636"/>
                  </a:lnTo>
                  <a:lnTo>
                    <a:pt x="477" y="588"/>
                  </a:lnTo>
                  <a:lnTo>
                    <a:pt x="477" y="538"/>
                  </a:lnTo>
                  <a:lnTo>
                    <a:pt x="467" y="489"/>
                  </a:lnTo>
                  <a:lnTo>
                    <a:pt x="449" y="446"/>
                  </a:lnTo>
                  <a:lnTo>
                    <a:pt x="407" y="375"/>
                  </a:lnTo>
                  <a:lnTo>
                    <a:pt x="357" y="304"/>
                  </a:lnTo>
                  <a:lnTo>
                    <a:pt x="325" y="233"/>
                  </a:lnTo>
                  <a:lnTo>
                    <a:pt x="320" y="152"/>
                  </a:lnTo>
                  <a:lnTo>
                    <a:pt x="330" y="125"/>
                  </a:lnTo>
                  <a:lnTo>
                    <a:pt x="347" y="103"/>
                  </a:lnTo>
                  <a:lnTo>
                    <a:pt x="363" y="86"/>
                  </a:lnTo>
                  <a:lnTo>
                    <a:pt x="391" y="76"/>
                  </a:lnTo>
                  <a:lnTo>
                    <a:pt x="434" y="71"/>
                  </a:lnTo>
                  <a:lnTo>
                    <a:pt x="477" y="82"/>
                  </a:lnTo>
                  <a:lnTo>
                    <a:pt x="514" y="98"/>
                  </a:lnTo>
                  <a:lnTo>
                    <a:pt x="548" y="125"/>
                  </a:lnTo>
                  <a:lnTo>
                    <a:pt x="553" y="163"/>
                  </a:lnTo>
                  <a:lnTo>
                    <a:pt x="553" y="196"/>
                  </a:lnTo>
                  <a:lnTo>
                    <a:pt x="559" y="228"/>
                  </a:lnTo>
                  <a:lnTo>
                    <a:pt x="559" y="267"/>
                  </a:lnTo>
                  <a:lnTo>
                    <a:pt x="559" y="273"/>
                  </a:lnTo>
                  <a:lnTo>
                    <a:pt x="563" y="277"/>
                  </a:lnTo>
                  <a:lnTo>
                    <a:pt x="575" y="277"/>
                  </a:lnTo>
                  <a:lnTo>
                    <a:pt x="602" y="245"/>
                  </a:lnTo>
                  <a:lnTo>
                    <a:pt x="624" y="212"/>
                  </a:lnTo>
                  <a:lnTo>
                    <a:pt x="639" y="169"/>
                  </a:lnTo>
                  <a:lnTo>
                    <a:pt x="651" y="125"/>
                  </a:lnTo>
                  <a:lnTo>
                    <a:pt x="624" y="103"/>
                  </a:lnTo>
                  <a:lnTo>
                    <a:pt x="591" y="76"/>
                  </a:lnTo>
                  <a:lnTo>
                    <a:pt x="559" y="54"/>
                  </a:lnTo>
                  <a:lnTo>
                    <a:pt x="521" y="38"/>
                  </a:lnTo>
                  <a:lnTo>
                    <a:pt x="482" y="21"/>
                  </a:lnTo>
                  <a:lnTo>
                    <a:pt x="439" y="11"/>
                  </a:lnTo>
                  <a:lnTo>
                    <a:pt x="397" y="0"/>
                  </a:lnTo>
                  <a:lnTo>
                    <a:pt x="351" y="0"/>
                  </a:lnTo>
                  <a:lnTo>
                    <a:pt x="298" y="15"/>
                  </a:lnTo>
                  <a:lnTo>
                    <a:pt x="255" y="38"/>
                  </a:lnTo>
                  <a:lnTo>
                    <a:pt x="222" y="71"/>
                  </a:lnTo>
                  <a:lnTo>
                    <a:pt x="194" y="103"/>
                  </a:lnTo>
                  <a:lnTo>
                    <a:pt x="179" y="185"/>
                  </a:lnTo>
                  <a:lnTo>
                    <a:pt x="194" y="255"/>
                  </a:lnTo>
                  <a:lnTo>
                    <a:pt x="222" y="320"/>
                  </a:lnTo>
                  <a:lnTo>
                    <a:pt x="260" y="370"/>
                  </a:lnTo>
                  <a:lnTo>
                    <a:pt x="298" y="418"/>
                  </a:lnTo>
                  <a:lnTo>
                    <a:pt x="325" y="474"/>
                  </a:lnTo>
                  <a:lnTo>
                    <a:pt x="341" y="538"/>
                  </a:lnTo>
                  <a:lnTo>
                    <a:pt x="335" y="599"/>
                  </a:lnTo>
                  <a:lnTo>
                    <a:pt x="314" y="625"/>
                  </a:lnTo>
                  <a:lnTo>
                    <a:pt x="293" y="652"/>
                  </a:lnTo>
                  <a:lnTo>
                    <a:pt x="265" y="675"/>
                  </a:lnTo>
                  <a:lnTo>
                    <a:pt x="234" y="692"/>
                  </a:lnTo>
                  <a:lnTo>
                    <a:pt x="189" y="686"/>
                  </a:lnTo>
                  <a:lnTo>
                    <a:pt x="157" y="675"/>
                  </a:lnTo>
                  <a:lnTo>
                    <a:pt x="124" y="658"/>
                  </a:lnTo>
                  <a:lnTo>
                    <a:pt x="97" y="631"/>
                  </a:lnTo>
                  <a:lnTo>
                    <a:pt x="76" y="588"/>
                  </a:lnTo>
                  <a:lnTo>
                    <a:pt x="71" y="538"/>
                  </a:lnTo>
                  <a:lnTo>
                    <a:pt x="65" y="489"/>
                  </a:lnTo>
                  <a:lnTo>
                    <a:pt x="71" y="446"/>
                  </a:lnTo>
                  <a:lnTo>
                    <a:pt x="65" y="440"/>
                  </a:lnTo>
                  <a:lnTo>
                    <a:pt x="65" y="436"/>
                  </a:lnTo>
                  <a:lnTo>
                    <a:pt x="59" y="436"/>
                  </a:lnTo>
                  <a:lnTo>
                    <a:pt x="53" y="436"/>
                  </a:lnTo>
                  <a:lnTo>
                    <a:pt x="32" y="474"/>
                  </a:lnTo>
                  <a:lnTo>
                    <a:pt x="10" y="511"/>
                  </a:lnTo>
                  <a:lnTo>
                    <a:pt x="0" y="560"/>
                  </a:lnTo>
                  <a:lnTo>
                    <a:pt x="0" y="609"/>
                  </a:lnTo>
                  <a:lnTo>
                    <a:pt x="22" y="642"/>
                  </a:lnTo>
                  <a:lnTo>
                    <a:pt x="47" y="670"/>
                  </a:lnTo>
                  <a:lnTo>
                    <a:pt x="81" y="696"/>
                  </a:lnTo>
                  <a:lnTo>
                    <a:pt x="114" y="717"/>
                  </a:lnTo>
                  <a:lnTo>
                    <a:pt x="151" y="735"/>
                  </a:lnTo>
                  <a:lnTo>
                    <a:pt x="189" y="745"/>
                  </a:lnTo>
                  <a:lnTo>
                    <a:pt x="234" y="756"/>
                  </a:lnTo>
                  <a:lnTo>
                    <a:pt x="277" y="762"/>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88" name="Freeform 64"/>
            <p:cNvSpPr>
              <a:spLocks/>
            </p:cNvSpPr>
            <p:nvPr userDrawn="1"/>
          </p:nvSpPr>
          <p:spPr bwMode="auto">
            <a:xfrm>
              <a:off x="1629" y="2799"/>
              <a:ext cx="5" cy="8"/>
            </a:xfrm>
            <a:custGeom>
              <a:avLst/>
              <a:gdLst/>
              <a:ahLst/>
              <a:cxnLst>
                <a:cxn ang="0">
                  <a:pos x="54" y="147"/>
                </a:cxn>
                <a:cxn ang="0">
                  <a:pos x="140" y="99"/>
                </a:cxn>
                <a:cxn ang="0">
                  <a:pos x="140" y="77"/>
                </a:cxn>
                <a:cxn ang="0">
                  <a:pos x="140" y="53"/>
                </a:cxn>
                <a:cxn ang="0">
                  <a:pos x="130" y="32"/>
                </a:cxn>
                <a:cxn ang="0">
                  <a:pos x="118" y="16"/>
                </a:cxn>
                <a:cxn ang="0">
                  <a:pos x="103" y="6"/>
                </a:cxn>
                <a:cxn ang="0">
                  <a:pos x="75" y="0"/>
                </a:cxn>
                <a:cxn ang="0">
                  <a:pos x="54" y="0"/>
                </a:cxn>
                <a:cxn ang="0">
                  <a:pos x="33" y="10"/>
                </a:cxn>
                <a:cxn ang="0">
                  <a:pos x="21" y="16"/>
                </a:cxn>
                <a:cxn ang="0">
                  <a:pos x="17" y="28"/>
                </a:cxn>
                <a:cxn ang="0">
                  <a:pos x="5" y="32"/>
                </a:cxn>
                <a:cxn ang="0">
                  <a:pos x="0" y="43"/>
                </a:cxn>
                <a:cxn ang="0">
                  <a:pos x="5" y="109"/>
                </a:cxn>
                <a:cxn ang="0">
                  <a:pos x="11" y="120"/>
                </a:cxn>
                <a:cxn ang="0">
                  <a:pos x="21" y="130"/>
                </a:cxn>
                <a:cxn ang="0">
                  <a:pos x="38" y="142"/>
                </a:cxn>
                <a:cxn ang="0">
                  <a:pos x="54" y="147"/>
                </a:cxn>
              </a:cxnLst>
              <a:rect l="0" t="0" r="r" b="b"/>
              <a:pathLst>
                <a:path w="140" h="147">
                  <a:moveTo>
                    <a:pt x="54" y="147"/>
                  </a:moveTo>
                  <a:lnTo>
                    <a:pt x="140" y="99"/>
                  </a:lnTo>
                  <a:lnTo>
                    <a:pt x="140" y="77"/>
                  </a:lnTo>
                  <a:lnTo>
                    <a:pt x="140" y="53"/>
                  </a:lnTo>
                  <a:lnTo>
                    <a:pt x="130" y="32"/>
                  </a:lnTo>
                  <a:lnTo>
                    <a:pt x="118" y="16"/>
                  </a:lnTo>
                  <a:lnTo>
                    <a:pt x="103" y="6"/>
                  </a:lnTo>
                  <a:lnTo>
                    <a:pt x="75" y="0"/>
                  </a:lnTo>
                  <a:lnTo>
                    <a:pt x="54" y="0"/>
                  </a:lnTo>
                  <a:lnTo>
                    <a:pt x="33" y="10"/>
                  </a:lnTo>
                  <a:lnTo>
                    <a:pt x="21" y="16"/>
                  </a:lnTo>
                  <a:lnTo>
                    <a:pt x="17" y="28"/>
                  </a:lnTo>
                  <a:lnTo>
                    <a:pt x="5" y="32"/>
                  </a:lnTo>
                  <a:lnTo>
                    <a:pt x="0" y="43"/>
                  </a:lnTo>
                  <a:lnTo>
                    <a:pt x="5" y="109"/>
                  </a:lnTo>
                  <a:lnTo>
                    <a:pt x="11" y="120"/>
                  </a:lnTo>
                  <a:lnTo>
                    <a:pt x="21" y="130"/>
                  </a:lnTo>
                  <a:lnTo>
                    <a:pt x="38" y="142"/>
                  </a:lnTo>
                  <a:lnTo>
                    <a:pt x="54" y="147"/>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89" name="Freeform 65"/>
            <p:cNvSpPr>
              <a:spLocks/>
            </p:cNvSpPr>
            <p:nvPr userDrawn="1"/>
          </p:nvSpPr>
          <p:spPr bwMode="auto">
            <a:xfrm>
              <a:off x="1290" y="2756"/>
              <a:ext cx="41" cy="48"/>
            </a:xfrm>
            <a:custGeom>
              <a:avLst/>
              <a:gdLst/>
              <a:ahLst/>
              <a:cxnLst>
                <a:cxn ang="0">
                  <a:pos x="510" y="865"/>
                </a:cxn>
                <a:cxn ang="0">
                  <a:pos x="520" y="849"/>
                </a:cxn>
                <a:cxn ang="0">
                  <a:pos x="520" y="833"/>
                </a:cxn>
                <a:cxn ang="0">
                  <a:pos x="466" y="833"/>
                </a:cxn>
                <a:cxn ang="0">
                  <a:pos x="406" y="822"/>
                </a:cxn>
                <a:cxn ang="0">
                  <a:pos x="319" y="615"/>
                </a:cxn>
                <a:cxn ang="0">
                  <a:pos x="255" y="414"/>
                </a:cxn>
                <a:cxn ang="0">
                  <a:pos x="396" y="480"/>
                </a:cxn>
                <a:cxn ang="0">
                  <a:pos x="526" y="578"/>
                </a:cxn>
                <a:cxn ang="0">
                  <a:pos x="657" y="681"/>
                </a:cxn>
                <a:cxn ang="0">
                  <a:pos x="801" y="751"/>
                </a:cxn>
                <a:cxn ang="0">
                  <a:pos x="835" y="741"/>
                </a:cxn>
                <a:cxn ang="0">
                  <a:pos x="851" y="724"/>
                </a:cxn>
                <a:cxn ang="0">
                  <a:pos x="661" y="66"/>
                </a:cxn>
                <a:cxn ang="0">
                  <a:pos x="716" y="17"/>
                </a:cxn>
                <a:cxn ang="0">
                  <a:pos x="710" y="6"/>
                </a:cxn>
                <a:cxn ang="0">
                  <a:pos x="455" y="88"/>
                </a:cxn>
                <a:cxn ang="0">
                  <a:pos x="455" y="98"/>
                </a:cxn>
                <a:cxn ang="0">
                  <a:pos x="559" y="120"/>
                </a:cxn>
                <a:cxn ang="0">
                  <a:pos x="694" y="501"/>
                </a:cxn>
                <a:cxn ang="0">
                  <a:pos x="688" y="513"/>
                </a:cxn>
                <a:cxn ang="0">
                  <a:pos x="607" y="486"/>
                </a:cxn>
                <a:cxn ang="0">
                  <a:pos x="476" y="393"/>
                </a:cxn>
                <a:cxn ang="0">
                  <a:pos x="352" y="283"/>
                </a:cxn>
                <a:cxn ang="0">
                  <a:pos x="212" y="212"/>
                </a:cxn>
                <a:cxn ang="0">
                  <a:pos x="98" y="218"/>
                </a:cxn>
                <a:cxn ang="0">
                  <a:pos x="27" y="251"/>
                </a:cxn>
                <a:cxn ang="0">
                  <a:pos x="0" y="279"/>
                </a:cxn>
                <a:cxn ang="0">
                  <a:pos x="0" y="289"/>
                </a:cxn>
                <a:cxn ang="0">
                  <a:pos x="135" y="372"/>
                </a:cxn>
                <a:cxn ang="0">
                  <a:pos x="199" y="517"/>
                </a:cxn>
                <a:cxn ang="0">
                  <a:pos x="255" y="664"/>
                </a:cxn>
                <a:cxn ang="0">
                  <a:pos x="298" y="812"/>
                </a:cxn>
                <a:cxn ang="0">
                  <a:pos x="292" y="904"/>
                </a:cxn>
                <a:cxn ang="0">
                  <a:pos x="265" y="926"/>
                </a:cxn>
                <a:cxn ang="0">
                  <a:pos x="255" y="947"/>
                </a:cxn>
                <a:cxn ang="0">
                  <a:pos x="255" y="957"/>
                </a:cxn>
                <a:cxn ang="0">
                  <a:pos x="261" y="963"/>
                </a:cxn>
                <a:cxn ang="0">
                  <a:pos x="265" y="969"/>
                </a:cxn>
              </a:cxnLst>
              <a:rect l="0" t="0" r="r" b="b"/>
              <a:pathLst>
                <a:path w="851" h="969">
                  <a:moveTo>
                    <a:pt x="265" y="969"/>
                  </a:moveTo>
                  <a:lnTo>
                    <a:pt x="510" y="865"/>
                  </a:lnTo>
                  <a:lnTo>
                    <a:pt x="516" y="861"/>
                  </a:lnTo>
                  <a:lnTo>
                    <a:pt x="520" y="849"/>
                  </a:lnTo>
                  <a:lnTo>
                    <a:pt x="520" y="843"/>
                  </a:lnTo>
                  <a:lnTo>
                    <a:pt x="520" y="833"/>
                  </a:lnTo>
                  <a:lnTo>
                    <a:pt x="493" y="828"/>
                  </a:lnTo>
                  <a:lnTo>
                    <a:pt x="466" y="833"/>
                  </a:lnTo>
                  <a:lnTo>
                    <a:pt x="433" y="833"/>
                  </a:lnTo>
                  <a:lnTo>
                    <a:pt x="406" y="822"/>
                  </a:lnTo>
                  <a:lnTo>
                    <a:pt x="363" y="719"/>
                  </a:lnTo>
                  <a:lnTo>
                    <a:pt x="319" y="615"/>
                  </a:lnTo>
                  <a:lnTo>
                    <a:pt x="282" y="517"/>
                  </a:lnTo>
                  <a:lnTo>
                    <a:pt x="255" y="414"/>
                  </a:lnTo>
                  <a:lnTo>
                    <a:pt x="325" y="442"/>
                  </a:lnTo>
                  <a:lnTo>
                    <a:pt x="396" y="480"/>
                  </a:lnTo>
                  <a:lnTo>
                    <a:pt x="460" y="523"/>
                  </a:lnTo>
                  <a:lnTo>
                    <a:pt x="526" y="578"/>
                  </a:lnTo>
                  <a:lnTo>
                    <a:pt x="590" y="627"/>
                  </a:lnTo>
                  <a:lnTo>
                    <a:pt x="657" y="681"/>
                  </a:lnTo>
                  <a:lnTo>
                    <a:pt x="727" y="719"/>
                  </a:lnTo>
                  <a:lnTo>
                    <a:pt x="801" y="751"/>
                  </a:lnTo>
                  <a:lnTo>
                    <a:pt x="820" y="747"/>
                  </a:lnTo>
                  <a:lnTo>
                    <a:pt x="835" y="741"/>
                  </a:lnTo>
                  <a:lnTo>
                    <a:pt x="841" y="735"/>
                  </a:lnTo>
                  <a:lnTo>
                    <a:pt x="851" y="724"/>
                  </a:lnTo>
                  <a:lnTo>
                    <a:pt x="644" y="92"/>
                  </a:lnTo>
                  <a:lnTo>
                    <a:pt x="661" y="66"/>
                  </a:lnTo>
                  <a:lnTo>
                    <a:pt x="716" y="21"/>
                  </a:lnTo>
                  <a:lnTo>
                    <a:pt x="716" y="17"/>
                  </a:lnTo>
                  <a:lnTo>
                    <a:pt x="716" y="11"/>
                  </a:lnTo>
                  <a:lnTo>
                    <a:pt x="710" y="6"/>
                  </a:lnTo>
                  <a:lnTo>
                    <a:pt x="706" y="0"/>
                  </a:lnTo>
                  <a:lnTo>
                    <a:pt x="455" y="88"/>
                  </a:lnTo>
                  <a:lnTo>
                    <a:pt x="455" y="92"/>
                  </a:lnTo>
                  <a:lnTo>
                    <a:pt x="455" y="98"/>
                  </a:lnTo>
                  <a:lnTo>
                    <a:pt x="455" y="104"/>
                  </a:lnTo>
                  <a:lnTo>
                    <a:pt x="559" y="120"/>
                  </a:lnTo>
                  <a:lnTo>
                    <a:pt x="700" y="496"/>
                  </a:lnTo>
                  <a:lnTo>
                    <a:pt x="694" y="501"/>
                  </a:lnTo>
                  <a:lnTo>
                    <a:pt x="694" y="507"/>
                  </a:lnTo>
                  <a:lnTo>
                    <a:pt x="688" y="513"/>
                  </a:lnTo>
                  <a:lnTo>
                    <a:pt x="683" y="517"/>
                  </a:lnTo>
                  <a:lnTo>
                    <a:pt x="607" y="486"/>
                  </a:lnTo>
                  <a:lnTo>
                    <a:pt x="543" y="442"/>
                  </a:lnTo>
                  <a:lnTo>
                    <a:pt x="476" y="393"/>
                  </a:lnTo>
                  <a:lnTo>
                    <a:pt x="417" y="332"/>
                  </a:lnTo>
                  <a:lnTo>
                    <a:pt x="352" y="283"/>
                  </a:lnTo>
                  <a:lnTo>
                    <a:pt x="282" y="239"/>
                  </a:lnTo>
                  <a:lnTo>
                    <a:pt x="212" y="212"/>
                  </a:lnTo>
                  <a:lnTo>
                    <a:pt x="129" y="202"/>
                  </a:lnTo>
                  <a:lnTo>
                    <a:pt x="98" y="218"/>
                  </a:lnTo>
                  <a:lnTo>
                    <a:pt x="59" y="234"/>
                  </a:lnTo>
                  <a:lnTo>
                    <a:pt x="27" y="251"/>
                  </a:lnTo>
                  <a:lnTo>
                    <a:pt x="0" y="273"/>
                  </a:lnTo>
                  <a:lnTo>
                    <a:pt x="0" y="279"/>
                  </a:lnTo>
                  <a:lnTo>
                    <a:pt x="0" y="283"/>
                  </a:lnTo>
                  <a:lnTo>
                    <a:pt x="0" y="289"/>
                  </a:lnTo>
                  <a:lnTo>
                    <a:pt x="108" y="305"/>
                  </a:lnTo>
                  <a:lnTo>
                    <a:pt x="135" y="372"/>
                  </a:lnTo>
                  <a:lnTo>
                    <a:pt x="168" y="442"/>
                  </a:lnTo>
                  <a:lnTo>
                    <a:pt x="199" y="517"/>
                  </a:lnTo>
                  <a:lnTo>
                    <a:pt x="228" y="594"/>
                  </a:lnTo>
                  <a:lnTo>
                    <a:pt x="255" y="664"/>
                  </a:lnTo>
                  <a:lnTo>
                    <a:pt x="282" y="741"/>
                  </a:lnTo>
                  <a:lnTo>
                    <a:pt x="298" y="812"/>
                  </a:lnTo>
                  <a:lnTo>
                    <a:pt x="309" y="883"/>
                  </a:lnTo>
                  <a:lnTo>
                    <a:pt x="292" y="904"/>
                  </a:lnTo>
                  <a:lnTo>
                    <a:pt x="276" y="914"/>
                  </a:lnTo>
                  <a:lnTo>
                    <a:pt x="265" y="926"/>
                  </a:lnTo>
                  <a:lnTo>
                    <a:pt x="255" y="942"/>
                  </a:lnTo>
                  <a:lnTo>
                    <a:pt x="255" y="947"/>
                  </a:lnTo>
                  <a:lnTo>
                    <a:pt x="255" y="953"/>
                  </a:lnTo>
                  <a:lnTo>
                    <a:pt x="255" y="957"/>
                  </a:lnTo>
                  <a:lnTo>
                    <a:pt x="255" y="963"/>
                  </a:lnTo>
                  <a:lnTo>
                    <a:pt x="261" y="963"/>
                  </a:lnTo>
                  <a:lnTo>
                    <a:pt x="265" y="963"/>
                  </a:lnTo>
                  <a:lnTo>
                    <a:pt x="265" y="969"/>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90" name="Freeform 66"/>
            <p:cNvSpPr>
              <a:spLocks/>
            </p:cNvSpPr>
            <p:nvPr userDrawn="1"/>
          </p:nvSpPr>
          <p:spPr bwMode="auto">
            <a:xfrm>
              <a:off x="1554" y="2756"/>
              <a:ext cx="34" cy="42"/>
            </a:xfrm>
            <a:custGeom>
              <a:avLst/>
              <a:gdLst/>
              <a:ahLst/>
              <a:cxnLst>
                <a:cxn ang="0">
                  <a:pos x="418" y="833"/>
                </a:cxn>
                <a:cxn ang="0">
                  <a:pos x="428" y="833"/>
                </a:cxn>
                <a:cxn ang="0">
                  <a:pos x="467" y="800"/>
                </a:cxn>
                <a:cxn ang="0">
                  <a:pos x="522" y="724"/>
                </a:cxn>
                <a:cxn ang="0">
                  <a:pos x="543" y="676"/>
                </a:cxn>
                <a:cxn ang="0">
                  <a:pos x="532" y="676"/>
                </a:cxn>
                <a:cxn ang="0">
                  <a:pos x="423" y="747"/>
                </a:cxn>
                <a:cxn ang="0">
                  <a:pos x="239" y="643"/>
                </a:cxn>
                <a:cxn ang="0">
                  <a:pos x="282" y="523"/>
                </a:cxn>
                <a:cxn ang="0">
                  <a:pos x="310" y="457"/>
                </a:cxn>
                <a:cxn ang="0">
                  <a:pos x="326" y="452"/>
                </a:cxn>
                <a:cxn ang="0">
                  <a:pos x="359" y="446"/>
                </a:cxn>
                <a:cxn ang="0">
                  <a:pos x="406" y="474"/>
                </a:cxn>
                <a:cxn ang="0">
                  <a:pos x="433" y="566"/>
                </a:cxn>
                <a:cxn ang="0">
                  <a:pos x="445" y="566"/>
                </a:cxn>
                <a:cxn ang="0">
                  <a:pos x="494" y="372"/>
                </a:cxn>
                <a:cxn ang="0">
                  <a:pos x="428" y="397"/>
                </a:cxn>
                <a:cxn ang="0">
                  <a:pos x="380" y="382"/>
                </a:cxn>
                <a:cxn ang="0">
                  <a:pos x="363" y="365"/>
                </a:cxn>
                <a:cxn ang="0">
                  <a:pos x="439" y="147"/>
                </a:cxn>
                <a:cxn ang="0">
                  <a:pos x="510" y="147"/>
                </a:cxn>
                <a:cxn ang="0">
                  <a:pos x="574" y="181"/>
                </a:cxn>
                <a:cxn ang="0">
                  <a:pos x="608" y="234"/>
                </a:cxn>
                <a:cxn ang="0">
                  <a:pos x="614" y="289"/>
                </a:cxn>
                <a:cxn ang="0">
                  <a:pos x="624" y="300"/>
                </a:cxn>
                <a:cxn ang="0">
                  <a:pos x="640" y="305"/>
                </a:cxn>
                <a:cxn ang="0">
                  <a:pos x="657" y="300"/>
                </a:cxn>
                <a:cxn ang="0">
                  <a:pos x="255" y="0"/>
                </a:cxn>
                <a:cxn ang="0">
                  <a:pos x="249" y="11"/>
                </a:cxn>
                <a:cxn ang="0">
                  <a:pos x="276" y="44"/>
                </a:cxn>
                <a:cxn ang="0">
                  <a:pos x="305" y="77"/>
                </a:cxn>
                <a:cxn ang="0">
                  <a:pos x="87" y="658"/>
                </a:cxn>
                <a:cxn ang="0">
                  <a:pos x="49" y="664"/>
                </a:cxn>
                <a:cxn ang="0">
                  <a:pos x="22" y="670"/>
                </a:cxn>
                <a:cxn ang="0">
                  <a:pos x="6" y="676"/>
                </a:cxn>
                <a:cxn ang="0">
                  <a:pos x="412" y="833"/>
                </a:cxn>
              </a:cxnLst>
              <a:rect l="0" t="0" r="r" b="b"/>
              <a:pathLst>
                <a:path w="678" h="833">
                  <a:moveTo>
                    <a:pt x="412" y="833"/>
                  </a:moveTo>
                  <a:lnTo>
                    <a:pt x="418" y="833"/>
                  </a:lnTo>
                  <a:lnTo>
                    <a:pt x="423" y="833"/>
                  </a:lnTo>
                  <a:lnTo>
                    <a:pt x="428" y="833"/>
                  </a:lnTo>
                  <a:lnTo>
                    <a:pt x="433" y="833"/>
                  </a:lnTo>
                  <a:lnTo>
                    <a:pt x="467" y="800"/>
                  </a:lnTo>
                  <a:lnTo>
                    <a:pt x="499" y="768"/>
                  </a:lnTo>
                  <a:lnTo>
                    <a:pt x="522" y="724"/>
                  </a:lnTo>
                  <a:lnTo>
                    <a:pt x="543" y="681"/>
                  </a:lnTo>
                  <a:lnTo>
                    <a:pt x="543" y="676"/>
                  </a:lnTo>
                  <a:lnTo>
                    <a:pt x="537" y="676"/>
                  </a:lnTo>
                  <a:lnTo>
                    <a:pt x="532" y="676"/>
                  </a:lnTo>
                  <a:lnTo>
                    <a:pt x="526" y="676"/>
                  </a:lnTo>
                  <a:lnTo>
                    <a:pt x="423" y="747"/>
                  </a:lnTo>
                  <a:lnTo>
                    <a:pt x="249" y="702"/>
                  </a:lnTo>
                  <a:lnTo>
                    <a:pt x="239" y="643"/>
                  </a:lnTo>
                  <a:lnTo>
                    <a:pt x="255" y="584"/>
                  </a:lnTo>
                  <a:lnTo>
                    <a:pt x="282" y="523"/>
                  </a:lnTo>
                  <a:lnTo>
                    <a:pt x="305" y="467"/>
                  </a:lnTo>
                  <a:lnTo>
                    <a:pt x="310" y="457"/>
                  </a:lnTo>
                  <a:lnTo>
                    <a:pt x="320" y="452"/>
                  </a:lnTo>
                  <a:lnTo>
                    <a:pt x="326" y="452"/>
                  </a:lnTo>
                  <a:lnTo>
                    <a:pt x="332" y="446"/>
                  </a:lnTo>
                  <a:lnTo>
                    <a:pt x="359" y="446"/>
                  </a:lnTo>
                  <a:lnTo>
                    <a:pt x="385" y="457"/>
                  </a:lnTo>
                  <a:lnTo>
                    <a:pt x="406" y="474"/>
                  </a:lnTo>
                  <a:lnTo>
                    <a:pt x="423" y="496"/>
                  </a:lnTo>
                  <a:lnTo>
                    <a:pt x="433" y="566"/>
                  </a:lnTo>
                  <a:lnTo>
                    <a:pt x="439" y="566"/>
                  </a:lnTo>
                  <a:lnTo>
                    <a:pt x="445" y="566"/>
                  </a:lnTo>
                  <a:lnTo>
                    <a:pt x="522" y="365"/>
                  </a:lnTo>
                  <a:lnTo>
                    <a:pt x="494" y="372"/>
                  </a:lnTo>
                  <a:lnTo>
                    <a:pt x="461" y="387"/>
                  </a:lnTo>
                  <a:lnTo>
                    <a:pt x="428" y="397"/>
                  </a:lnTo>
                  <a:lnTo>
                    <a:pt x="390" y="387"/>
                  </a:lnTo>
                  <a:lnTo>
                    <a:pt x="380" y="382"/>
                  </a:lnTo>
                  <a:lnTo>
                    <a:pt x="375" y="376"/>
                  </a:lnTo>
                  <a:lnTo>
                    <a:pt x="363" y="365"/>
                  </a:lnTo>
                  <a:lnTo>
                    <a:pt x="353" y="353"/>
                  </a:lnTo>
                  <a:lnTo>
                    <a:pt x="439" y="147"/>
                  </a:lnTo>
                  <a:lnTo>
                    <a:pt x="473" y="137"/>
                  </a:lnTo>
                  <a:lnTo>
                    <a:pt x="510" y="147"/>
                  </a:lnTo>
                  <a:lnTo>
                    <a:pt x="543" y="163"/>
                  </a:lnTo>
                  <a:lnTo>
                    <a:pt x="574" y="181"/>
                  </a:lnTo>
                  <a:lnTo>
                    <a:pt x="596" y="202"/>
                  </a:lnTo>
                  <a:lnTo>
                    <a:pt x="608" y="234"/>
                  </a:lnTo>
                  <a:lnTo>
                    <a:pt x="614" y="261"/>
                  </a:lnTo>
                  <a:lnTo>
                    <a:pt x="614" y="289"/>
                  </a:lnTo>
                  <a:lnTo>
                    <a:pt x="618" y="295"/>
                  </a:lnTo>
                  <a:lnTo>
                    <a:pt x="624" y="300"/>
                  </a:lnTo>
                  <a:lnTo>
                    <a:pt x="636" y="305"/>
                  </a:lnTo>
                  <a:lnTo>
                    <a:pt x="640" y="305"/>
                  </a:lnTo>
                  <a:lnTo>
                    <a:pt x="646" y="300"/>
                  </a:lnTo>
                  <a:lnTo>
                    <a:pt x="657" y="300"/>
                  </a:lnTo>
                  <a:lnTo>
                    <a:pt x="678" y="153"/>
                  </a:lnTo>
                  <a:lnTo>
                    <a:pt x="255" y="0"/>
                  </a:lnTo>
                  <a:lnTo>
                    <a:pt x="249" y="6"/>
                  </a:lnTo>
                  <a:lnTo>
                    <a:pt x="249" y="11"/>
                  </a:lnTo>
                  <a:lnTo>
                    <a:pt x="261" y="33"/>
                  </a:lnTo>
                  <a:lnTo>
                    <a:pt x="276" y="44"/>
                  </a:lnTo>
                  <a:lnTo>
                    <a:pt x="292" y="54"/>
                  </a:lnTo>
                  <a:lnTo>
                    <a:pt x="305" y="77"/>
                  </a:lnTo>
                  <a:lnTo>
                    <a:pt x="102" y="648"/>
                  </a:lnTo>
                  <a:lnTo>
                    <a:pt x="87" y="658"/>
                  </a:lnTo>
                  <a:lnTo>
                    <a:pt x="71" y="664"/>
                  </a:lnTo>
                  <a:lnTo>
                    <a:pt x="49" y="664"/>
                  </a:lnTo>
                  <a:lnTo>
                    <a:pt x="28" y="664"/>
                  </a:lnTo>
                  <a:lnTo>
                    <a:pt x="22" y="670"/>
                  </a:lnTo>
                  <a:lnTo>
                    <a:pt x="11" y="670"/>
                  </a:lnTo>
                  <a:lnTo>
                    <a:pt x="6" y="676"/>
                  </a:lnTo>
                  <a:lnTo>
                    <a:pt x="0" y="681"/>
                  </a:lnTo>
                  <a:lnTo>
                    <a:pt x="412" y="833"/>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91" name="Freeform 67"/>
            <p:cNvSpPr>
              <a:spLocks/>
            </p:cNvSpPr>
            <p:nvPr userDrawn="1"/>
          </p:nvSpPr>
          <p:spPr bwMode="auto">
            <a:xfrm>
              <a:off x="1522" y="2748"/>
              <a:ext cx="34" cy="40"/>
            </a:xfrm>
            <a:custGeom>
              <a:avLst/>
              <a:gdLst/>
              <a:ahLst/>
              <a:cxnLst>
                <a:cxn ang="0">
                  <a:pos x="392" y="799"/>
                </a:cxn>
                <a:cxn ang="0">
                  <a:pos x="445" y="783"/>
                </a:cxn>
                <a:cxn ang="0">
                  <a:pos x="488" y="756"/>
                </a:cxn>
                <a:cxn ang="0">
                  <a:pos x="533" y="718"/>
                </a:cxn>
                <a:cxn ang="0">
                  <a:pos x="555" y="696"/>
                </a:cxn>
                <a:cxn ang="0">
                  <a:pos x="559" y="685"/>
                </a:cxn>
                <a:cxn ang="0">
                  <a:pos x="528" y="696"/>
                </a:cxn>
                <a:cxn ang="0">
                  <a:pos x="457" y="718"/>
                </a:cxn>
                <a:cxn ang="0">
                  <a:pos x="386" y="718"/>
                </a:cxn>
                <a:cxn ang="0">
                  <a:pos x="315" y="707"/>
                </a:cxn>
                <a:cxn ang="0">
                  <a:pos x="224" y="642"/>
                </a:cxn>
                <a:cxn ang="0">
                  <a:pos x="147" y="517"/>
                </a:cxn>
                <a:cxn ang="0">
                  <a:pos x="141" y="364"/>
                </a:cxn>
                <a:cxn ang="0">
                  <a:pos x="180" y="228"/>
                </a:cxn>
                <a:cxn ang="0">
                  <a:pos x="224" y="146"/>
                </a:cxn>
                <a:cxn ang="0">
                  <a:pos x="255" y="103"/>
                </a:cxn>
                <a:cxn ang="0">
                  <a:pos x="300" y="75"/>
                </a:cxn>
                <a:cxn ang="0">
                  <a:pos x="348" y="60"/>
                </a:cxn>
                <a:cxn ang="0">
                  <a:pos x="408" y="54"/>
                </a:cxn>
                <a:cxn ang="0">
                  <a:pos x="478" y="60"/>
                </a:cxn>
                <a:cxn ang="0">
                  <a:pos x="538" y="87"/>
                </a:cxn>
                <a:cxn ang="0">
                  <a:pos x="586" y="120"/>
                </a:cxn>
                <a:cxn ang="0">
                  <a:pos x="619" y="179"/>
                </a:cxn>
                <a:cxn ang="0">
                  <a:pos x="635" y="245"/>
                </a:cxn>
                <a:cxn ang="0">
                  <a:pos x="641" y="283"/>
                </a:cxn>
                <a:cxn ang="0">
                  <a:pos x="652" y="293"/>
                </a:cxn>
                <a:cxn ang="0">
                  <a:pos x="679" y="250"/>
                </a:cxn>
                <a:cxn ang="0">
                  <a:pos x="700" y="158"/>
                </a:cxn>
                <a:cxn ang="0">
                  <a:pos x="641" y="75"/>
                </a:cxn>
                <a:cxn ang="0">
                  <a:pos x="516" y="26"/>
                </a:cxn>
                <a:cxn ang="0">
                  <a:pos x="381" y="0"/>
                </a:cxn>
                <a:cxn ang="0">
                  <a:pos x="245" y="16"/>
                </a:cxn>
                <a:cxn ang="0">
                  <a:pos x="141" y="81"/>
                </a:cxn>
                <a:cxn ang="0">
                  <a:pos x="67" y="179"/>
                </a:cxn>
                <a:cxn ang="0">
                  <a:pos x="22" y="293"/>
                </a:cxn>
                <a:cxn ang="0">
                  <a:pos x="0" y="413"/>
                </a:cxn>
                <a:cxn ang="0">
                  <a:pos x="6" y="527"/>
                </a:cxn>
                <a:cxn ang="0">
                  <a:pos x="43" y="625"/>
                </a:cxn>
                <a:cxn ang="0">
                  <a:pos x="110" y="702"/>
                </a:cxn>
                <a:cxn ang="0">
                  <a:pos x="190" y="756"/>
                </a:cxn>
                <a:cxn ang="0">
                  <a:pos x="267" y="783"/>
                </a:cxn>
                <a:cxn ang="0">
                  <a:pos x="331" y="795"/>
                </a:cxn>
              </a:cxnLst>
              <a:rect l="0" t="0" r="r" b="b"/>
              <a:pathLst>
                <a:path w="700" h="799">
                  <a:moveTo>
                    <a:pt x="365" y="799"/>
                  </a:moveTo>
                  <a:lnTo>
                    <a:pt x="392" y="799"/>
                  </a:lnTo>
                  <a:lnTo>
                    <a:pt x="418" y="789"/>
                  </a:lnTo>
                  <a:lnTo>
                    <a:pt x="445" y="783"/>
                  </a:lnTo>
                  <a:lnTo>
                    <a:pt x="467" y="768"/>
                  </a:lnTo>
                  <a:lnTo>
                    <a:pt x="488" y="756"/>
                  </a:lnTo>
                  <a:lnTo>
                    <a:pt x="511" y="739"/>
                  </a:lnTo>
                  <a:lnTo>
                    <a:pt x="533" y="718"/>
                  </a:lnTo>
                  <a:lnTo>
                    <a:pt x="555" y="702"/>
                  </a:lnTo>
                  <a:lnTo>
                    <a:pt x="555" y="696"/>
                  </a:lnTo>
                  <a:lnTo>
                    <a:pt x="559" y="691"/>
                  </a:lnTo>
                  <a:lnTo>
                    <a:pt x="559" y="685"/>
                  </a:lnTo>
                  <a:lnTo>
                    <a:pt x="559" y="681"/>
                  </a:lnTo>
                  <a:lnTo>
                    <a:pt x="528" y="696"/>
                  </a:lnTo>
                  <a:lnTo>
                    <a:pt x="494" y="707"/>
                  </a:lnTo>
                  <a:lnTo>
                    <a:pt x="457" y="718"/>
                  </a:lnTo>
                  <a:lnTo>
                    <a:pt x="424" y="718"/>
                  </a:lnTo>
                  <a:lnTo>
                    <a:pt x="386" y="718"/>
                  </a:lnTo>
                  <a:lnTo>
                    <a:pt x="354" y="718"/>
                  </a:lnTo>
                  <a:lnTo>
                    <a:pt x="315" y="707"/>
                  </a:lnTo>
                  <a:lnTo>
                    <a:pt x="283" y="691"/>
                  </a:lnTo>
                  <a:lnTo>
                    <a:pt x="224" y="642"/>
                  </a:lnTo>
                  <a:lnTo>
                    <a:pt x="180" y="582"/>
                  </a:lnTo>
                  <a:lnTo>
                    <a:pt x="147" y="517"/>
                  </a:lnTo>
                  <a:lnTo>
                    <a:pt x="141" y="441"/>
                  </a:lnTo>
                  <a:lnTo>
                    <a:pt x="141" y="364"/>
                  </a:lnTo>
                  <a:lnTo>
                    <a:pt x="158" y="293"/>
                  </a:lnTo>
                  <a:lnTo>
                    <a:pt x="180" y="228"/>
                  </a:lnTo>
                  <a:lnTo>
                    <a:pt x="212" y="168"/>
                  </a:lnTo>
                  <a:lnTo>
                    <a:pt x="224" y="146"/>
                  </a:lnTo>
                  <a:lnTo>
                    <a:pt x="240" y="124"/>
                  </a:lnTo>
                  <a:lnTo>
                    <a:pt x="255" y="103"/>
                  </a:lnTo>
                  <a:lnTo>
                    <a:pt x="277" y="87"/>
                  </a:lnTo>
                  <a:lnTo>
                    <a:pt x="300" y="75"/>
                  </a:lnTo>
                  <a:lnTo>
                    <a:pt x="321" y="65"/>
                  </a:lnTo>
                  <a:lnTo>
                    <a:pt x="348" y="60"/>
                  </a:lnTo>
                  <a:lnTo>
                    <a:pt x="375" y="54"/>
                  </a:lnTo>
                  <a:lnTo>
                    <a:pt x="408" y="54"/>
                  </a:lnTo>
                  <a:lnTo>
                    <a:pt x="445" y="54"/>
                  </a:lnTo>
                  <a:lnTo>
                    <a:pt x="478" y="60"/>
                  </a:lnTo>
                  <a:lnTo>
                    <a:pt x="511" y="71"/>
                  </a:lnTo>
                  <a:lnTo>
                    <a:pt x="538" y="87"/>
                  </a:lnTo>
                  <a:lnTo>
                    <a:pt x="565" y="103"/>
                  </a:lnTo>
                  <a:lnTo>
                    <a:pt x="586" y="120"/>
                  </a:lnTo>
                  <a:lnTo>
                    <a:pt x="608" y="142"/>
                  </a:lnTo>
                  <a:lnTo>
                    <a:pt x="619" y="179"/>
                  </a:lnTo>
                  <a:lnTo>
                    <a:pt x="629" y="212"/>
                  </a:lnTo>
                  <a:lnTo>
                    <a:pt x="635" y="245"/>
                  </a:lnTo>
                  <a:lnTo>
                    <a:pt x="641" y="278"/>
                  </a:lnTo>
                  <a:lnTo>
                    <a:pt x="641" y="283"/>
                  </a:lnTo>
                  <a:lnTo>
                    <a:pt x="647" y="288"/>
                  </a:lnTo>
                  <a:lnTo>
                    <a:pt x="652" y="293"/>
                  </a:lnTo>
                  <a:lnTo>
                    <a:pt x="657" y="288"/>
                  </a:lnTo>
                  <a:lnTo>
                    <a:pt x="679" y="250"/>
                  </a:lnTo>
                  <a:lnTo>
                    <a:pt x="696" y="207"/>
                  </a:lnTo>
                  <a:lnTo>
                    <a:pt x="700" y="158"/>
                  </a:lnTo>
                  <a:lnTo>
                    <a:pt x="696" y="108"/>
                  </a:lnTo>
                  <a:lnTo>
                    <a:pt x="641" y="75"/>
                  </a:lnTo>
                  <a:lnTo>
                    <a:pt x="581" y="50"/>
                  </a:lnTo>
                  <a:lnTo>
                    <a:pt x="516" y="26"/>
                  </a:lnTo>
                  <a:lnTo>
                    <a:pt x="451" y="10"/>
                  </a:lnTo>
                  <a:lnTo>
                    <a:pt x="381" y="0"/>
                  </a:lnTo>
                  <a:lnTo>
                    <a:pt x="310" y="0"/>
                  </a:lnTo>
                  <a:lnTo>
                    <a:pt x="245" y="16"/>
                  </a:lnTo>
                  <a:lnTo>
                    <a:pt x="184" y="44"/>
                  </a:lnTo>
                  <a:lnTo>
                    <a:pt x="141" y="81"/>
                  </a:lnTo>
                  <a:lnTo>
                    <a:pt x="98" y="130"/>
                  </a:lnTo>
                  <a:lnTo>
                    <a:pt x="67" y="179"/>
                  </a:lnTo>
                  <a:lnTo>
                    <a:pt x="43" y="234"/>
                  </a:lnTo>
                  <a:lnTo>
                    <a:pt x="22" y="293"/>
                  </a:lnTo>
                  <a:lnTo>
                    <a:pt x="12" y="354"/>
                  </a:lnTo>
                  <a:lnTo>
                    <a:pt x="0" y="413"/>
                  </a:lnTo>
                  <a:lnTo>
                    <a:pt x="0" y="473"/>
                  </a:lnTo>
                  <a:lnTo>
                    <a:pt x="6" y="527"/>
                  </a:lnTo>
                  <a:lnTo>
                    <a:pt x="22" y="582"/>
                  </a:lnTo>
                  <a:lnTo>
                    <a:pt x="43" y="625"/>
                  </a:lnTo>
                  <a:lnTo>
                    <a:pt x="77" y="669"/>
                  </a:lnTo>
                  <a:lnTo>
                    <a:pt x="110" y="702"/>
                  </a:lnTo>
                  <a:lnTo>
                    <a:pt x="147" y="734"/>
                  </a:lnTo>
                  <a:lnTo>
                    <a:pt x="190" y="756"/>
                  </a:lnTo>
                  <a:lnTo>
                    <a:pt x="234" y="778"/>
                  </a:lnTo>
                  <a:lnTo>
                    <a:pt x="267" y="783"/>
                  </a:lnTo>
                  <a:lnTo>
                    <a:pt x="300" y="789"/>
                  </a:lnTo>
                  <a:lnTo>
                    <a:pt x="331" y="795"/>
                  </a:lnTo>
                  <a:lnTo>
                    <a:pt x="365" y="799"/>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92" name="Freeform 68"/>
            <p:cNvSpPr>
              <a:spLocks/>
            </p:cNvSpPr>
            <p:nvPr userDrawn="1"/>
          </p:nvSpPr>
          <p:spPr bwMode="auto">
            <a:xfrm>
              <a:off x="1354" y="2744"/>
              <a:ext cx="27" cy="40"/>
            </a:xfrm>
            <a:custGeom>
              <a:avLst/>
              <a:gdLst/>
              <a:ahLst/>
              <a:cxnLst>
                <a:cxn ang="0">
                  <a:pos x="282" y="800"/>
                </a:cxn>
                <a:cxn ang="0">
                  <a:pos x="353" y="790"/>
                </a:cxn>
                <a:cxn ang="0">
                  <a:pos x="424" y="763"/>
                </a:cxn>
                <a:cxn ang="0">
                  <a:pos x="482" y="713"/>
                </a:cxn>
                <a:cxn ang="0">
                  <a:pos x="527" y="632"/>
                </a:cxn>
                <a:cxn ang="0">
                  <a:pos x="527" y="517"/>
                </a:cxn>
                <a:cxn ang="0">
                  <a:pos x="472" y="424"/>
                </a:cxn>
                <a:cxn ang="0">
                  <a:pos x="374" y="371"/>
                </a:cxn>
                <a:cxn ang="0">
                  <a:pos x="267" y="333"/>
                </a:cxn>
                <a:cxn ang="0">
                  <a:pos x="168" y="277"/>
                </a:cxn>
                <a:cxn ang="0">
                  <a:pos x="125" y="212"/>
                </a:cxn>
                <a:cxn ang="0">
                  <a:pos x="120" y="163"/>
                </a:cxn>
                <a:cxn ang="0">
                  <a:pos x="136" y="126"/>
                </a:cxn>
                <a:cxn ang="0">
                  <a:pos x="168" y="88"/>
                </a:cxn>
                <a:cxn ang="0">
                  <a:pos x="227" y="67"/>
                </a:cxn>
                <a:cxn ang="0">
                  <a:pos x="298" y="77"/>
                </a:cxn>
                <a:cxn ang="0">
                  <a:pos x="342" y="114"/>
                </a:cxn>
                <a:cxn ang="0">
                  <a:pos x="368" y="148"/>
                </a:cxn>
                <a:cxn ang="0">
                  <a:pos x="380" y="175"/>
                </a:cxn>
                <a:cxn ang="0">
                  <a:pos x="395" y="185"/>
                </a:cxn>
                <a:cxn ang="0">
                  <a:pos x="401" y="181"/>
                </a:cxn>
                <a:cxn ang="0">
                  <a:pos x="412" y="175"/>
                </a:cxn>
                <a:cxn ang="0">
                  <a:pos x="385" y="11"/>
                </a:cxn>
                <a:cxn ang="0">
                  <a:pos x="320" y="0"/>
                </a:cxn>
                <a:cxn ang="0">
                  <a:pos x="249" y="5"/>
                </a:cxn>
                <a:cxn ang="0">
                  <a:pos x="178" y="28"/>
                </a:cxn>
                <a:cxn ang="0">
                  <a:pos x="114" y="55"/>
                </a:cxn>
                <a:cxn ang="0">
                  <a:pos x="33" y="126"/>
                </a:cxn>
                <a:cxn ang="0">
                  <a:pos x="0" y="230"/>
                </a:cxn>
                <a:cxn ang="0">
                  <a:pos x="33" y="333"/>
                </a:cxn>
                <a:cxn ang="0">
                  <a:pos x="114" y="403"/>
                </a:cxn>
                <a:cxn ang="0">
                  <a:pos x="201" y="437"/>
                </a:cxn>
                <a:cxn ang="0">
                  <a:pos x="288" y="464"/>
                </a:cxn>
                <a:cxn ang="0">
                  <a:pos x="358" y="507"/>
                </a:cxn>
                <a:cxn ang="0">
                  <a:pos x="408" y="578"/>
                </a:cxn>
                <a:cxn ang="0">
                  <a:pos x="408" y="659"/>
                </a:cxn>
                <a:cxn ang="0">
                  <a:pos x="368" y="723"/>
                </a:cxn>
                <a:cxn ang="0">
                  <a:pos x="294" y="752"/>
                </a:cxn>
                <a:cxn ang="0">
                  <a:pos x="211" y="730"/>
                </a:cxn>
                <a:cxn ang="0">
                  <a:pos x="157" y="681"/>
                </a:cxn>
                <a:cxn ang="0">
                  <a:pos x="120" y="621"/>
                </a:cxn>
                <a:cxn ang="0">
                  <a:pos x="114" y="615"/>
                </a:cxn>
                <a:cxn ang="0">
                  <a:pos x="103" y="609"/>
                </a:cxn>
                <a:cxn ang="0">
                  <a:pos x="97" y="615"/>
                </a:cxn>
                <a:cxn ang="0">
                  <a:pos x="92" y="621"/>
                </a:cxn>
                <a:cxn ang="0">
                  <a:pos x="103" y="702"/>
                </a:cxn>
                <a:cxn ang="0">
                  <a:pos x="136" y="779"/>
                </a:cxn>
                <a:cxn ang="0">
                  <a:pos x="190" y="795"/>
                </a:cxn>
                <a:cxn ang="0">
                  <a:pos x="244" y="806"/>
                </a:cxn>
              </a:cxnLst>
              <a:rect l="0" t="0" r="r" b="b"/>
              <a:pathLst>
                <a:path w="531" h="806">
                  <a:moveTo>
                    <a:pt x="244" y="806"/>
                  </a:moveTo>
                  <a:lnTo>
                    <a:pt x="282" y="800"/>
                  </a:lnTo>
                  <a:lnTo>
                    <a:pt x="320" y="795"/>
                  </a:lnTo>
                  <a:lnTo>
                    <a:pt x="353" y="790"/>
                  </a:lnTo>
                  <a:lnTo>
                    <a:pt x="390" y="779"/>
                  </a:lnTo>
                  <a:lnTo>
                    <a:pt x="424" y="763"/>
                  </a:lnTo>
                  <a:lnTo>
                    <a:pt x="457" y="742"/>
                  </a:lnTo>
                  <a:lnTo>
                    <a:pt x="482" y="713"/>
                  </a:lnTo>
                  <a:lnTo>
                    <a:pt x="505" y="686"/>
                  </a:lnTo>
                  <a:lnTo>
                    <a:pt x="527" y="632"/>
                  </a:lnTo>
                  <a:lnTo>
                    <a:pt x="531" y="572"/>
                  </a:lnTo>
                  <a:lnTo>
                    <a:pt x="527" y="517"/>
                  </a:lnTo>
                  <a:lnTo>
                    <a:pt x="505" y="464"/>
                  </a:lnTo>
                  <a:lnTo>
                    <a:pt x="472" y="424"/>
                  </a:lnTo>
                  <a:lnTo>
                    <a:pt x="429" y="393"/>
                  </a:lnTo>
                  <a:lnTo>
                    <a:pt x="374" y="371"/>
                  </a:lnTo>
                  <a:lnTo>
                    <a:pt x="320" y="348"/>
                  </a:lnTo>
                  <a:lnTo>
                    <a:pt x="267" y="333"/>
                  </a:lnTo>
                  <a:lnTo>
                    <a:pt x="211" y="305"/>
                  </a:lnTo>
                  <a:lnTo>
                    <a:pt x="168" y="277"/>
                  </a:lnTo>
                  <a:lnTo>
                    <a:pt x="131" y="234"/>
                  </a:lnTo>
                  <a:lnTo>
                    <a:pt x="125" y="212"/>
                  </a:lnTo>
                  <a:lnTo>
                    <a:pt x="120" y="185"/>
                  </a:lnTo>
                  <a:lnTo>
                    <a:pt x="120" y="163"/>
                  </a:lnTo>
                  <a:lnTo>
                    <a:pt x="125" y="142"/>
                  </a:lnTo>
                  <a:lnTo>
                    <a:pt x="136" y="126"/>
                  </a:lnTo>
                  <a:lnTo>
                    <a:pt x="153" y="104"/>
                  </a:lnTo>
                  <a:lnTo>
                    <a:pt x="168" y="88"/>
                  </a:lnTo>
                  <a:lnTo>
                    <a:pt x="190" y="77"/>
                  </a:lnTo>
                  <a:lnTo>
                    <a:pt x="227" y="67"/>
                  </a:lnTo>
                  <a:lnTo>
                    <a:pt x="267" y="67"/>
                  </a:lnTo>
                  <a:lnTo>
                    <a:pt x="298" y="77"/>
                  </a:lnTo>
                  <a:lnTo>
                    <a:pt x="325" y="98"/>
                  </a:lnTo>
                  <a:lnTo>
                    <a:pt x="342" y="114"/>
                  </a:lnTo>
                  <a:lnTo>
                    <a:pt x="358" y="132"/>
                  </a:lnTo>
                  <a:lnTo>
                    <a:pt x="368" y="148"/>
                  </a:lnTo>
                  <a:lnTo>
                    <a:pt x="374" y="169"/>
                  </a:lnTo>
                  <a:lnTo>
                    <a:pt x="380" y="175"/>
                  </a:lnTo>
                  <a:lnTo>
                    <a:pt x="385" y="181"/>
                  </a:lnTo>
                  <a:lnTo>
                    <a:pt x="395" y="185"/>
                  </a:lnTo>
                  <a:lnTo>
                    <a:pt x="401" y="185"/>
                  </a:lnTo>
                  <a:lnTo>
                    <a:pt x="401" y="181"/>
                  </a:lnTo>
                  <a:lnTo>
                    <a:pt x="408" y="175"/>
                  </a:lnTo>
                  <a:lnTo>
                    <a:pt x="412" y="175"/>
                  </a:lnTo>
                  <a:lnTo>
                    <a:pt x="412" y="169"/>
                  </a:lnTo>
                  <a:lnTo>
                    <a:pt x="385" y="11"/>
                  </a:lnTo>
                  <a:lnTo>
                    <a:pt x="353" y="5"/>
                  </a:lnTo>
                  <a:lnTo>
                    <a:pt x="320" y="0"/>
                  </a:lnTo>
                  <a:lnTo>
                    <a:pt x="288" y="5"/>
                  </a:lnTo>
                  <a:lnTo>
                    <a:pt x="249" y="5"/>
                  </a:lnTo>
                  <a:lnTo>
                    <a:pt x="217" y="17"/>
                  </a:lnTo>
                  <a:lnTo>
                    <a:pt x="178" y="28"/>
                  </a:lnTo>
                  <a:lnTo>
                    <a:pt x="147" y="39"/>
                  </a:lnTo>
                  <a:lnTo>
                    <a:pt x="114" y="55"/>
                  </a:lnTo>
                  <a:lnTo>
                    <a:pt x="64" y="82"/>
                  </a:lnTo>
                  <a:lnTo>
                    <a:pt x="33" y="126"/>
                  </a:lnTo>
                  <a:lnTo>
                    <a:pt x="11" y="175"/>
                  </a:lnTo>
                  <a:lnTo>
                    <a:pt x="0" y="230"/>
                  </a:lnTo>
                  <a:lnTo>
                    <a:pt x="11" y="283"/>
                  </a:lnTo>
                  <a:lnTo>
                    <a:pt x="33" y="333"/>
                  </a:lnTo>
                  <a:lnTo>
                    <a:pt x="70" y="371"/>
                  </a:lnTo>
                  <a:lnTo>
                    <a:pt x="114" y="403"/>
                  </a:lnTo>
                  <a:lnTo>
                    <a:pt x="157" y="419"/>
                  </a:lnTo>
                  <a:lnTo>
                    <a:pt x="201" y="437"/>
                  </a:lnTo>
                  <a:lnTo>
                    <a:pt x="244" y="447"/>
                  </a:lnTo>
                  <a:lnTo>
                    <a:pt x="288" y="464"/>
                  </a:lnTo>
                  <a:lnTo>
                    <a:pt x="325" y="485"/>
                  </a:lnTo>
                  <a:lnTo>
                    <a:pt x="358" y="507"/>
                  </a:lnTo>
                  <a:lnTo>
                    <a:pt x="385" y="539"/>
                  </a:lnTo>
                  <a:lnTo>
                    <a:pt x="408" y="578"/>
                  </a:lnTo>
                  <a:lnTo>
                    <a:pt x="412" y="621"/>
                  </a:lnTo>
                  <a:lnTo>
                    <a:pt x="408" y="659"/>
                  </a:lnTo>
                  <a:lnTo>
                    <a:pt x="390" y="698"/>
                  </a:lnTo>
                  <a:lnTo>
                    <a:pt x="368" y="723"/>
                  </a:lnTo>
                  <a:lnTo>
                    <a:pt x="331" y="742"/>
                  </a:lnTo>
                  <a:lnTo>
                    <a:pt x="294" y="752"/>
                  </a:lnTo>
                  <a:lnTo>
                    <a:pt x="249" y="746"/>
                  </a:lnTo>
                  <a:lnTo>
                    <a:pt x="211" y="730"/>
                  </a:lnTo>
                  <a:lnTo>
                    <a:pt x="178" y="708"/>
                  </a:lnTo>
                  <a:lnTo>
                    <a:pt x="157" y="681"/>
                  </a:lnTo>
                  <a:lnTo>
                    <a:pt x="136" y="649"/>
                  </a:lnTo>
                  <a:lnTo>
                    <a:pt x="120" y="621"/>
                  </a:lnTo>
                  <a:lnTo>
                    <a:pt x="114" y="621"/>
                  </a:lnTo>
                  <a:lnTo>
                    <a:pt x="114" y="615"/>
                  </a:lnTo>
                  <a:lnTo>
                    <a:pt x="110" y="615"/>
                  </a:lnTo>
                  <a:lnTo>
                    <a:pt x="103" y="609"/>
                  </a:lnTo>
                  <a:lnTo>
                    <a:pt x="97" y="609"/>
                  </a:lnTo>
                  <a:lnTo>
                    <a:pt x="97" y="615"/>
                  </a:lnTo>
                  <a:lnTo>
                    <a:pt x="92" y="615"/>
                  </a:lnTo>
                  <a:lnTo>
                    <a:pt x="92" y="621"/>
                  </a:lnTo>
                  <a:lnTo>
                    <a:pt x="92" y="659"/>
                  </a:lnTo>
                  <a:lnTo>
                    <a:pt x="103" y="702"/>
                  </a:lnTo>
                  <a:lnTo>
                    <a:pt x="114" y="742"/>
                  </a:lnTo>
                  <a:lnTo>
                    <a:pt x="136" y="779"/>
                  </a:lnTo>
                  <a:lnTo>
                    <a:pt x="163" y="790"/>
                  </a:lnTo>
                  <a:lnTo>
                    <a:pt x="190" y="795"/>
                  </a:lnTo>
                  <a:lnTo>
                    <a:pt x="217" y="800"/>
                  </a:lnTo>
                  <a:lnTo>
                    <a:pt x="244" y="806"/>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93" name="Freeform 69"/>
            <p:cNvSpPr>
              <a:spLocks/>
            </p:cNvSpPr>
            <p:nvPr userDrawn="1"/>
          </p:nvSpPr>
          <p:spPr bwMode="auto">
            <a:xfrm>
              <a:off x="1497" y="2740"/>
              <a:ext cx="20" cy="40"/>
            </a:xfrm>
            <a:custGeom>
              <a:avLst/>
              <a:gdLst/>
              <a:ahLst/>
              <a:cxnLst>
                <a:cxn ang="0">
                  <a:pos x="254" y="773"/>
                </a:cxn>
                <a:cxn ang="0">
                  <a:pos x="298" y="773"/>
                </a:cxn>
                <a:cxn ang="0">
                  <a:pos x="304" y="773"/>
                </a:cxn>
                <a:cxn ang="0">
                  <a:pos x="309" y="773"/>
                </a:cxn>
                <a:cxn ang="0">
                  <a:pos x="309" y="766"/>
                </a:cxn>
                <a:cxn ang="0">
                  <a:pos x="309" y="762"/>
                </a:cxn>
                <a:cxn ang="0">
                  <a:pos x="298" y="745"/>
                </a:cxn>
                <a:cxn ang="0">
                  <a:pos x="288" y="735"/>
                </a:cxn>
                <a:cxn ang="0">
                  <a:pos x="272" y="729"/>
                </a:cxn>
                <a:cxn ang="0">
                  <a:pos x="254" y="724"/>
                </a:cxn>
                <a:cxn ang="0">
                  <a:pos x="244" y="713"/>
                </a:cxn>
                <a:cxn ang="0">
                  <a:pos x="238" y="696"/>
                </a:cxn>
                <a:cxn ang="0">
                  <a:pos x="232" y="681"/>
                </a:cxn>
                <a:cxn ang="0">
                  <a:pos x="232" y="664"/>
                </a:cxn>
                <a:cxn ang="0">
                  <a:pos x="254" y="523"/>
                </a:cxn>
                <a:cxn ang="0">
                  <a:pos x="276" y="376"/>
                </a:cxn>
                <a:cxn ang="0">
                  <a:pos x="304" y="234"/>
                </a:cxn>
                <a:cxn ang="0">
                  <a:pos x="331" y="98"/>
                </a:cxn>
                <a:cxn ang="0">
                  <a:pos x="435" y="77"/>
                </a:cxn>
                <a:cxn ang="0">
                  <a:pos x="435" y="71"/>
                </a:cxn>
                <a:cxn ang="0">
                  <a:pos x="435" y="60"/>
                </a:cxn>
                <a:cxn ang="0">
                  <a:pos x="435" y="54"/>
                </a:cxn>
                <a:cxn ang="0">
                  <a:pos x="131" y="0"/>
                </a:cxn>
                <a:cxn ang="0">
                  <a:pos x="131" y="6"/>
                </a:cxn>
                <a:cxn ang="0">
                  <a:pos x="125" y="6"/>
                </a:cxn>
                <a:cxn ang="0">
                  <a:pos x="119" y="11"/>
                </a:cxn>
                <a:cxn ang="0">
                  <a:pos x="119" y="17"/>
                </a:cxn>
                <a:cxn ang="0">
                  <a:pos x="201" y="92"/>
                </a:cxn>
                <a:cxn ang="0">
                  <a:pos x="109" y="664"/>
                </a:cxn>
                <a:cxn ang="0">
                  <a:pos x="109" y="671"/>
                </a:cxn>
                <a:cxn ang="0">
                  <a:pos x="97" y="681"/>
                </a:cxn>
                <a:cxn ang="0">
                  <a:pos x="91" y="686"/>
                </a:cxn>
                <a:cxn ang="0">
                  <a:pos x="81" y="696"/>
                </a:cxn>
                <a:cxn ang="0">
                  <a:pos x="5" y="713"/>
                </a:cxn>
                <a:cxn ang="0">
                  <a:pos x="0" y="713"/>
                </a:cxn>
                <a:cxn ang="0">
                  <a:pos x="0" y="719"/>
                </a:cxn>
                <a:cxn ang="0">
                  <a:pos x="0" y="724"/>
                </a:cxn>
                <a:cxn ang="0">
                  <a:pos x="5" y="729"/>
                </a:cxn>
                <a:cxn ang="0">
                  <a:pos x="254" y="773"/>
                </a:cxn>
              </a:cxnLst>
              <a:rect l="0" t="0" r="r" b="b"/>
              <a:pathLst>
                <a:path w="435" h="773">
                  <a:moveTo>
                    <a:pt x="254" y="773"/>
                  </a:moveTo>
                  <a:lnTo>
                    <a:pt x="298" y="773"/>
                  </a:lnTo>
                  <a:lnTo>
                    <a:pt x="304" y="773"/>
                  </a:lnTo>
                  <a:lnTo>
                    <a:pt x="309" y="773"/>
                  </a:lnTo>
                  <a:lnTo>
                    <a:pt x="309" y="766"/>
                  </a:lnTo>
                  <a:lnTo>
                    <a:pt x="309" y="762"/>
                  </a:lnTo>
                  <a:lnTo>
                    <a:pt x="298" y="745"/>
                  </a:lnTo>
                  <a:lnTo>
                    <a:pt x="288" y="735"/>
                  </a:lnTo>
                  <a:lnTo>
                    <a:pt x="272" y="729"/>
                  </a:lnTo>
                  <a:lnTo>
                    <a:pt x="254" y="724"/>
                  </a:lnTo>
                  <a:lnTo>
                    <a:pt x="244" y="713"/>
                  </a:lnTo>
                  <a:lnTo>
                    <a:pt x="238" y="696"/>
                  </a:lnTo>
                  <a:lnTo>
                    <a:pt x="232" y="681"/>
                  </a:lnTo>
                  <a:lnTo>
                    <a:pt x="232" y="664"/>
                  </a:lnTo>
                  <a:lnTo>
                    <a:pt x="254" y="523"/>
                  </a:lnTo>
                  <a:lnTo>
                    <a:pt x="276" y="376"/>
                  </a:lnTo>
                  <a:lnTo>
                    <a:pt x="304" y="234"/>
                  </a:lnTo>
                  <a:lnTo>
                    <a:pt x="331" y="98"/>
                  </a:lnTo>
                  <a:lnTo>
                    <a:pt x="435" y="77"/>
                  </a:lnTo>
                  <a:lnTo>
                    <a:pt x="435" y="71"/>
                  </a:lnTo>
                  <a:lnTo>
                    <a:pt x="435" y="60"/>
                  </a:lnTo>
                  <a:lnTo>
                    <a:pt x="435" y="54"/>
                  </a:lnTo>
                  <a:lnTo>
                    <a:pt x="131" y="0"/>
                  </a:lnTo>
                  <a:lnTo>
                    <a:pt x="131" y="6"/>
                  </a:lnTo>
                  <a:lnTo>
                    <a:pt x="125" y="6"/>
                  </a:lnTo>
                  <a:lnTo>
                    <a:pt x="119" y="11"/>
                  </a:lnTo>
                  <a:lnTo>
                    <a:pt x="119" y="17"/>
                  </a:lnTo>
                  <a:lnTo>
                    <a:pt x="201" y="92"/>
                  </a:lnTo>
                  <a:lnTo>
                    <a:pt x="109" y="664"/>
                  </a:lnTo>
                  <a:lnTo>
                    <a:pt x="109" y="671"/>
                  </a:lnTo>
                  <a:lnTo>
                    <a:pt x="97" y="681"/>
                  </a:lnTo>
                  <a:lnTo>
                    <a:pt x="91" y="686"/>
                  </a:lnTo>
                  <a:lnTo>
                    <a:pt x="81" y="696"/>
                  </a:lnTo>
                  <a:lnTo>
                    <a:pt x="5" y="713"/>
                  </a:lnTo>
                  <a:lnTo>
                    <a:pt x="0" y="713"/>
                  </a:lnTo>
                  <a:lnTo>
                    <a:pt x="0" y="719"/>
                  </a:lnTo>
                  <a:lnTo>
                    <a:pt x="0" y="724"/>
                  </a:lnTo>
                  <a:lnTo>
                    <a:pt x="5" y="729"/>
                  </a:lnTo>
                  <a:lnTo>
                    <a:pt x="254" y="773"/>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94" name="Freeform 70"/>
            <p:cNvSpPr>
              <a:spLocks/>
            </p:cNvSpPr>
            <p:nvPr userDrawn="1"/>
          </p:nvSpPr>
          <p:spPr bwMode="auto">
            <a:xfrm>
              <a:off x="1386" y="2738"/>
              <a:ext cx="29" cy="40"/>
            </a:xfrm>
            <a:custGeom>
              <a:avLst/>
              <a:gdLst/>
              <a:ahLst/>
              <a:cxnLst>
                <a:cxn ang="0">
                  <a:pos x="537" y="730"/>
                </a:cxn>
                <a:cxn ang="0">
                  <a:pos x="559" y="545"/>
                </a:cxn>
                <a:cxn ang="0">
                  <a:pos x="543" y="545"/>
                </a:cxn>
                <a:cxn ang="0">
                  <a:pos x="483" y="648"/>
                </a:cxn>
                <a:cxn ang="0">
                  <a:pos x="439" y="669"/>
                </a:cxn>
                <a:cxn ang="0">
                  <a:pos x="390" y="681"/>
                </a:cxn>
                <a:cxn ang="0">
                  <a:pos x="336" y="686"/>
                </a:cxn>
                <a:cxn ang="0">
                  <a:pos x="293" y="675"/>
                </a:cxn>
                <a:cxn ang="0">
                  <a:pos x="261" y="551"/>
                </a:cxn>
                <a:cxn ang="0">
                  <a:pos x="266" y="420"/>
                </a:cxn>
                <a:cxn ang="0">
                  <a:pos x="309" y="409"/>
                </a:cxn>
                <a:cxn ang="0">
                  <a:pos x="352" y="414"/>
                </a:cxn>
                <a:cxn ang="0">
                  <a:pos x="380" y="453"/>
                </a:cxn>
                <a:cxn ang="0">
                  <a:pos x="402" y="490"/>
                </a:cxn>
                <a:cxn ang="0">
                  <a:pos x="407" y="496"/>
                </a:cxn>
                <a:cxn ang="0">
                  <a:pos x="417" y="490"/>
                </a:cxn>
                <a:cxn ang="0">
                  <a:pos x="396" y="262"/>
                </a:cxn>
                <a:cxn ang="0">
                  <a:pos x="380" y="262"/>
                </a:cxn>
                <a:cxn ang="0">
                  <a:pos x="346" y="327"/>
                </a:cxn>
                <a:cxn ang="0">
                  <a:pos x="309" y="339"/>
                </a:cxn>
                <a:cxn ang="0">
                  <a:pos x="266" y="343"/>
                </a:cxn>
                <a:cxn ang="0">
                  <a:pos x="233" y="235"/>
                </a:cxn>
                <a:cxn ang="0">
                  <a:pos x="228" y="109"/>
                </a:cxn>
                <a:cxn ang="0">
                  <a:pos x="233" y="92"/>
                </a:cxn>
                <a:cxn ang="0">
                  <a:pos x="255" y="77"/>
                </a:cxn>
                <a:cxn ang="0">
                  <a:pos x="303" y="71"/>
                </a:cxn>
                <a:cxn ang="0">
                  <a:pos x="352" y="65"/>
                </a:cxn>
                <a:cxn ang="0">
                  <a:pos x="396" y="77"/>
                </a:cxn>
                <a:cxn ang="0">
                  <a:pos x="429" y="109"/>
                </a:cxn>
                <a:cxn ang="0">
                  <a:pos x="435" y="136"/>
                </a:cxn>
                <a:cxn ang="0">
                  <a:pos x="450" y="158"/>
                </a:cxn>
                <a:cxn ang="0">
                  <a:pos x="445" y="0"/>
                </a:cxn>
                <a:cxn ang="0">
                  <a:pos x="5" y="44"/>
                </a:cxn>
                <a:cxn ang="0">
                  <a:pos x="88" y="98"/>
                </a:cxn>
                <a:cxn ang="0">
                  <a:pos x="125" y="397"/>
                </a:cxn>
                <a:cxn ang="0">
                  <a:pos x="147" y="715"/>
                </a:cxn>
                <a:cxn ang="0">
                  <a:pos x="76" y="779"/>
                </a:cxn>
                <a:cxn ang="0">
                  <a:pos x="88" y="789"/>
                </a:cxn>
              </a:cxnLst>
              <a:rect l="0" t="0" r="r" b="b"/>
              <a:pathLst>
                <a:path w="559" h="789">
                  <a:moveTo>
                    <a:pt x="88" y="789"/>
                  </a:moveTo>
                  <a:lnTo>
                    <a:pt x="537" y="730"/>
                  </a:lnTo>
                  <a:lnTo>
                    <a:pt x="559" y="551"/>
                  </a:lnTo>
                  <a:lnTo>
                    <a:pt x="559" y="545"/>
                  </a:lnTo>
                  <a:lnTo>
                    <a:pt x="549" y="545"/>
                  </a:lnTo>
                  <a:lnTo>
                    <a:pt x="543" y="545"/>
                  </a:lnTo>
                  <a:lnTo>
                    <a:pt x="537" y="545"/>
                  </a:lnTo>
                  <a:lnTo>
                    <a:pt x="483" y="648"/>
                  </a:lnTo>
                  <a:lnTo>
                    <a:pt x="460" y="659"/>
                  </a:lnTo>
                  <a:lnTo>
                    <a:pt x="439" y="669"/>
                  </a:lnTo>
                  <a:lnTo>
                    <a:pt x="417" y="675"/>
                  </a:lnTo>
                  <a:lnTo>
                    <a:pt x="390" y="681"/>
                  </a:lnTo>
                  <a:lnTo>
                    <a:pt x="365" y="686"/>
                  </a:lnTo>
                  <a:lnTo>
                    <a:pt x="336" y="686"/>
                  </a:lnTo>
                  <a:lnTo>
                    <a:pt x="315" y="681"/>
                  </a:lnTo>
                  <a:lnTo>
                    <a:pt x="293" y="675"/>
                  </a:lnTo>
                  <a:lnTo>
                    <a:pt x="272" y="616"/>
                  </a:lnTo>
                  <a:lnTo>
                    <a:pt x="261" y="551"/>
                  </a:lnTo>
                  <a:lnTo>
                    <a:pt x="255" y="484"/>
                  </a:lnTo>
                  <a:lnTo>
                    <a:pt x="266" y="420"/>
                  </a:lnTo>
                  <a:lnTo>
                    <a:pt x="282" y="414"/>
                  </a:lnTo>
                  <a:lnTo>
                    <a:pt x="309" y="409"/>
                  </a:lnTo>
                  <a:lnTo>
                    <a:pt x="331" y="409"/>
                  </a:lnTo>
                  <a:lnTo>
                    <a:pt x="352" y="414"/>
                  </a:lnTo>
                  <a:lnTo>
                    <a:pt x="369" y="431"/>
                  </a:lnTo>
                  <a:lnTo>
                    <a:pt x="380" y="453"/>
                  </a:lnTo>
                  <a:lnTo>
                    <a:pt x="390" y="474"/>
                  </a:lnTo>
                  <a:lnTo>
                    <a:pt x="402" y="490"/>
                  </a:lnTo>
                  <a:lnTo>
                    <a:pt x="402" y="496"/>
                  </a:lnTo>
                  <a:lnTo>
                    <a:pt x="407" y="496"/>
                  </a:lnTo>
                  <a:lnTo>
                    <a:pt x="413" y="496"/>
                  </a:lnTo>
                  <a:lnTo>
                    <a:pt x="417" y="490"/>
                  </a:lnTo>
                  <a:lnTo>
                    <a:pt x="402" y="262"/>
                  </a:lnTo>
                  <a:lnTo>
                    <a:pt x="396" y="262"/>
                  </a:lnTo>
                  <a:lnTo>
                    <a:pt x="386" y="262"/>
                  </a:lnTo>
                  <a:lnTo>
                    <a:pt x="380" y="262"/>
                  </a:lnTo>
                  <a:lnTo>
                    <a:pt x="380" y="268"/>
                  </a:lnTo>
                  <a:lnTo>
                    <a:pt x="346" y="327"/>
                  </a:lnTo>
                  <a:lnTo>
                    <a:pt x="331" y="333"/>
                  </a:lnTo>
                  <a:lnTo>
                    <a:pt x="309" y="339"/>
                  </a:lnTo>
                  <a:lnTo>
                    <a:pt x="288" y="339"/>
                  </a:lnTo>
                  <a:lnTo>
                    <a:pt x="266" y="343"/>
                  </a:lnTo>
                  <a:lnTo>
                    <a:pt x="239" y="295"/>
                  </a:lnTo>
                  <a:lnTo>
                    <a:pt x="233" y="235"/>
                  </a:lnTo>
                  <a:lnTo>
                    <a:pt x="228" y="169"/>
                  </a:lnTo>
                  <a:lnTo>
                    <a:pt x="228" y="109"/>
                  </a:lnTo>
                  <a:lnTo>
                    <a:pt x="228" y="98"/>
                  </a:lnTo>
                  <a:lnTo>
                    <a:pt x="233" y="92"/>
                  </a:lnTo>
                  <a:lnTo>
                    <a:pt x="245" y="82"/>
                  </a:lnTo>
                  <a:lnTo>
                    <a:pt x="255" y="77"/>
                  </a:lnTo>
                  <a:lnTo>
                    <a:pt x="276" y="77"/>
                  </a:lnTo>
                  <a:lnTo>
                    <a:pt x="303" y="71"/>
                  </a:lnTo>
                  <a:lnTo>
                    <a:pt x="325" y="71"/>
                  </a:lnTo>
                  <a:lnTo>
                    <a:pt x="352" y="65"/>
                  </a:lnTo>
                  <a:lnTo>
                    <a:pt x="375" y="71"/>
                  </a:lnTo>
                  <a:lnTo>
                    <a:pt x="396" y="77"/>
                  </a:lnTo>
                  <a:lnTo>
                    <a:pt x="413" y="87"/>
                  </a:lnTo>
                  <a:lnTo>
                    <a:pt x="429" y="109"/>
                  </a:lnTo>
                  <a:lnTo>
                    <a:pt x="435" y="126"/>
                  </a:lnTo>
                  <a:lnTo>
                    <a:pt x="435" y="136"/>
                  </a:lnTo>
                  <a:lnTo>
                    <a:pt x="439" y="148"/>
                  </a:lnTo>
                  <a:lnTo>
                    <a:pt x="450" y="158"/>
                  </a:lnTo>
                  <a:lnTo>
                    <a:pt x="483" y="158"/>
                  </a:lnTo>
                  <a:lnTo>
                    <a:pt x="445" y="0"/>
                  </a:lnTo>
                  <a:lnTo>
                    <a:pt x="11" y="44"/>
                  </a:lnTo>
                  <a:lnTo>
                    <a:pt x="5" y="44"/>
                  </a:lnTo>
                  <a:lnTo>
                    <a:pt x="0" y="50"/>
                  </a:lnTo>
                  <a:lnTo>
                    <a:pt x="88" y="98"/>
                  </a:lnTo>
                  <a:lnTo>
                    <a:pt x="109" y="246"/>
                  </a:lnTo>
                  <a:lnTo>
                    <a:pt x="125" y="397"/>
                  </a:lnTo>
                  <a:lnTo>
                    <a:pt x="141" y="555"/>
                  </a:lnTo>
                  <a:lnTo>
                    <a:pt x="147" y="715"/>
                  </a:lnTo>
                  <a:lnTo>
                    <a:pt x="71" y="773"/>
                  </a:lnTo>
                  <a:lnTo>
                    <a:pt x="76" y="779"/>
                  </a:lnTo>
                  <a:lnTo>
                    <a:pt x="82" y="789"/>
                  </a:lnTo>
                  <a:lnTo>
                    <a:pt x="88" y="789"/>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95" name="Freeform 71"/>
            <p:cNvSpPr>
              <a:spLocks noEditPoints="1"/>
            </p:cNvSpPr>
            <p:nvPr userDrawn="1"/>
          </p:nvSpPr>
          <p:spPr bwMode="auto">
            <a:xfrm>
              <a:off x="1422" y="2736"/>
              <a:ext cx="36" cy="40"/>
            </a:xfrm>
            <a:custGeom>
              <a:avLst/>
              <a:gdLst/>
              <a:ahLst/>
              <a:cxnLst>
                <a:cxn ang="0">
                  <a:pos x="715" y="789"/>
                </a:cxn>
                <a:cxn ang="0">
                  <a:pos x="715" y="779"/>
                </a:cxn>
                <a:cxn ang="0">
                  <a:pos x="450" y="419"/>
                </a:cxn>
                <a:cxn ang="0">
                  <a:pos x="515" y="326"/>
                </a:cxn>
                <a:cxn ang="0">
                  <a:pos x="559" y="207"/>
                </a:cxn>
                <a:cxn ang="0">
                  <a:pos x="542" y="104"/>
                </a:cxn>
                <a:cxn ang="0">
                  <a:pos x="482" y="33"/>
                </a:cxn>
                <a:cxn ang="0">
                  <a:pos x="368" y="6"/>
                </a:cxn>
                <a:cxn ang="0">
                  <a:pos x="244" y="0"/>
                </a:cxn>
                <a:cxn ang="0">
                  <a:pos x="125" y="10"/>
                </a:cxn>
                <a:cxn ang="0">
                  <a:pos x="5" y="16"/>
                </a:cxn>
                <a:cxn ang="0">
                  <a:pos x="0" y="21"/>
                </a:cxn>
                <a:cxn ang="0">
                  <a:pos x="0" y="37"/>
                </a:cxn>
                <a:cxn ang="0">
                  <a:pos x="104" y="222"/>
                </a:cxn>
                <a:cxn ang="0">
                  <a:pos x="114" y="533"/>
                </a:cxn>
                <a:cxn ang="0">
                  <a:pos x="32" y="729"/>
                </a:cxn>
                <a:cxn ang="0">
                  <a:pos x="21" y="735"/>
                </a:cxn>
                <a:cxn ang="0">
                  <a:pos x="42" y="751"/>
                </a:cxn>
                <a:cxn ang="0">
                  <a:pos x="98" y="762"/>
                </a:cxn>
                <a:cxn ang="0">
                  <a:pos x="156" y="758"/>
                </a:cxn>
                <a:cxn ang="0">
                  <a:pos x="221" y="751"/>
                </a:cxn>
                <a:cxn ang="0">
                  <a:pos x="270" y="751"/>
                </a:cxn>
                <a:cxn ang="0">
                  <a:pos x="319" y="751"/>
                </a:cxn>
                <a:cxn ang="0">
                  <a:pos x="346" y="745"/>
                </a:cxn>
                <a:cxn ang="0">
                  <a:pos x="352" y="729"/>
                </a:cxn>
                <a:cxn ang="0">
                  <a:pos x="249" y="457"/>
                </a:cxn>
                <a:cxn ang="0">
                  <a:pos x="292" y="452"/>
                </a:cxn>
                <a:cxn ang="0">
                  <a:pos x="331" y="468"/>
                </a:cxn>
                <a:cxn ang="0">
                  <a:pos x="383" y="539"/>
                </a:cxn>
                <a:cxn ang="0">
                  <a:pos x="439" y="610"/>
                </a:cxn>
                <a:cxn ang="0">
                  <a:pos x="493" y="675"/>
                </a:cxn>
                <a:cxn ang="0">
                  <a:pos x="553" y="739"/>
                </a:cxn>
                <a:cxn ang="0">
                  <a:pos x="710" y="789"/>
                </a:cxn>
                <a:cxn ang="0">
                  <a:pos x="313" y="392"/>
                </a:cxn>
                <a:cxn ang="0">
                  <a:pos x="373" y="364"/>
                </a:cxn>
                <a:cxn ang="0">
                  <a:pos x="412" y="283"/>
                </a:cxn>
                <a:cxn ang="0">
                  <a:pos x="417" y="169"/>
                </a:cxn>
                <a:cxn ang="0">
                  <a:pos x="368" y="81"/>
                </a:cxn>
                <a:cxn ang="0">
                  <a:pos x="298" y="65"/>
                </a:cxn>
                <a:cxn ang="0">
                  <a:pos x="255" y="71"/>
                </a:cxn>
                <a:cxn ang="0">
                  <a:pos x="244" y="77"/>
                </a:cxn>
                <a:cxn ang="0">
                  <a:pos x="238" y="364"/>
                </a:cxn>
                <a:cxn ang="0">
                  <a:pos x="255" y="382"/>
                </a:cxn>
                <a:cxn ang="0">
                  <a:pos x="282" y="386"/>
                </a:cxn>
              </a:cxnLst>
              <a:rect l="0" t="0" r="r" b="b"/>
              <a:pathLst>
                <a:path w="721" h="795">
                  <a:moveTo>
                    <a:pt x="710" y="789"/>
                  </a:moveTo>
                  <a:lnTo>
                    <a:pt x="715" y="789"/>
                  </a:lnTo>
                  <a:lnTo>
                    <a:pt x="715" y="783"/>
                  </a:lnTo>
                  <a:lnTo>
                    <a:pt x="715" y="779"/>
                  </a:lnTo>
                  <a:lnTo>
                    <a:pt x="721" y="773"/>
                  </a:lnTo>
                  <a:lnTo>
                    <a:pt x="450" y="419"/>
                  </a:lnTo>
                  <a:lnTo>
                    <a:pt x="482" y="370"/>
                  </a:lnTo>
                  <a:lnTo>
                    <a:pt x="515" y="326"/>
                  </a:lnTo>
                  <a:lnTo>
                    <a:pt x="547" y="272"/>
                  </a:lnTo>
                  <a:lnTo>
                    <a:pt x="559" y="207"/>
                  </a:lnTo>
                  <a:lnTo>
                    <a:pt x="553" y="152"/>
                  </a:lnTo>
                  <a:lnTo>
                    <a:pt x="542" y="104"/>
                  </a:lnTo>
                  <a:lnTo>
                    <a:pt x="520" y="60"/>
                  </a:lnTo>
                  <a:lnTo>
                    <a:pt x="482" y="33"/>
                  </a:lnTo>
                  <a:lnTo>
                    <a:pt x="423" y="16"/>
                  </a:lnTo>
                  <a:lnTo>
                    <a:pt x="368" y="6"/>
                  </a:lnTo>
                  <a:lnTo>
                    <a:pt x="303" y="0"/>
                  </a:lnTo>
                  <a:lnTo>
                    <a:pt x="244" y="0"/>
                  </a:lnTo>
                  <a:lnTo>
                    <a:pt x="184" y="6"/>
                  </a:lnTo>
                  <a:lnTo>
                    <a:pt x="125" y="10"/>
                  </a:lnTo>
                  <a:lnTo>
                    <a:pt x="64" y="16"/>
                  </a:lnTo>
                  <a:lnTo>
                    <a:pt x="5" y="16"/>
                  </a:lnTo>
                  <a:lnTo>
                    <a:pt x="0" y="16"/>
                  </a:lnTo>
                  <a:lnTo>
                    <a:pt x="0" y="21"/>
                  </a:lnTo>
                  <a:lnTo>
                    <a:pt x="0" y="33"/>
                  </a:lnTo>
                  <a:lnTo>
                    <a:pt x="0" y="37"/>
                  </a:lnTo>
                  <a:lnTo>
                    <a:pt x="85" y="71"/>
                  </a:lnTo>
                  <a:lnTo>
                    <a:pt x="104" y="222"/>
                  </a:lnTo>
                  <a:lnTo>
                    <a:pt x="108" y="376"/>
                  </a:lnTo>
                  <a:lnTo>
                    <a:pt x="114" y="533"/>
                  </a:lnTo>
                  <a:lnTo>
                    <a:pt x="114" y="686"/>
                  </a:lnTo>
                  <a:lnTo>
                    <a:pt x="32" y="729"/>
                  </a:lnTo>
                  <a:lnTo>
                    <a:pt x="27" y="729"/>
                  </a:lnTo>
                  <a:lnTo>
                    <a:pt x="21" y="735"/>
                  </a:lnTo>
                  <a:lnTo>
                    <a:pt x="21" y="739"/>
                  </a:lnTo>
                  <a:lnTo>
                    <a:pt x="42" y="751"/>
                  </a:lnTo>
                  <a:lnTo>
                    <a:pt x="70" y="762"/>
                  </a:lnTo>
                  <a:lnTo>
                    <a:pt x="98" y="762"/>
                  </a:lnTo>
                  <a:lnTo>
                    <a:pt x="129" y="762"/>
                  </a:lnTo>
                  <a:lnTo>
                    <a:pt x="156" y="758"/>
                  </a:lnTo>
                  <a:lnTo>
                    <a:pt x="189" y="751"/>
                  </a:lnTo>
                  <a:lnTo>
                    <a:pt x="221" y="751"/>
                  </a:lnTo>
                  <a:lnTo>
                    <a:pt x="249" y="751"/>
                  </a:lnTo>
                  <a:lnTo>
                    <a:pt x="270" y="751"/>
                  </a:lnTo>
                  <a:lnTo>
                    <a:pt x="298" y="751"/>
                  </a:lnTo>
                  <a:lnTo>
                    <a:pt x="319" y="751"/>
                  </a:lnTo>
                  <a:lnTo>
                    <a:pt x="341" y="751"/>
                  </a:lnTo>
                  <a:lnTo>
                    <a:pt x="346" y="745"/>
                  </a:lnTo>
                  <a:lnTo>
                    <a:pt x="352" y="739"/>
                  </a:lnTo>
                  <a:lnTo>
                    <a:pt x="352" y="729"/>
                  </a:lnTo>
                  <a:lnTo>
                    <a:pt x="249" y="659"/>
                  </a:lnTo>
                  <a:lnTo>
                    <a:pt x="249" y="457"/>
                  </a:lnTo>
                  <a:lnTo>
                    <a:pt x="270" y="452"/>
                  </a:lnTo>
                  <a:lnTo>
                    <a:pt x="292" y="452"/>
                  </a:lnTo>
                  <a:lnTo>
                    <a:pt x="313" y="457"/>
                  </a:lnTo>
                  <a:lnTo>
                    <a:pt x="331" y="468"/>
                  </a:lnTo>
                  <a:lnTo>
                    <a:pt x="358" y="501"/>
                  </a:lnTo>
                  <a:lnTo>
                    <a:pt x="383" y="539"/>
                  </a:lnTo>
                  <a:lnTo>
                    <a:pt x="412" y="572"/>
                  </a:lnTo>
                  <a:lnTo>
                    <a:pt x="439" y="610"/>
                  </a:lnTo>
                  <a:lnTo>
                    <a:pt x="466" y="641"/>
                  </a:lnTo>
                  <a:lnTo>
                    <a:pt x="493" y="675"/>
                  </a:lnTo>
                  <a:lnTo>
                    <a:pt x="520" y="708"/>
                  </a:lnTo>
                  <a:lnTo>
                    <a:pt x="553" y="739"/>
                  </a:lnTo>
                  <a:lnTo>
                    <a:pt x="705" y="795"/>
                  </a:lnTo>
                  <a:lnTo>
                    <a:pt x="710" y="789"/>
                  </a:lnTo>
                  <a:close/>
                  <a:moveTo>
                    <a:pt x="282" y="386"/>
                  </a:moveTo>
                  <a:lnTo>
                    <a:pt x="313" y="392"/>
                  </a:lnTo>
                  <a:lnTo>
                    <a:pt x="341" y="382"/>
                  </a:lnTo>
                  <a:lnTo>
                    <a:pt x="373" y="364"/>
                  </a:lnTo>
                  <a:lnTo>
                    <a:pt x="395" y="342"/>
                  </a:lnTo>
                  <a:lnTo>
                    <a:pt x="412" y="283"/>
                  </a:lnTo>
                  <a:lnTo>
                    <a:pt x="423" y="222"/>
                  </a:lnTo>
                  <a:lnTo>
                    <a:pt x="417" y="169"/>
                  </a:lnTo>
                  <a:lnTo>
                    <a:pt x="402" y="114"/>
                  </a:lnTo>
                  <a:lnTo>
                    <a:pt x="368" y="81"/>
                  </a:lnTo>
                  <a:lnTo>
                    <a:pt x="336" y="71"/>
                  </a:lnTo>
                  <a:lnTo>
                    <a:pt x="298" y="65"/>
                  </a:lnTo>
                  <a:lnTo>
                    <a:pt x="260" y="71"/>
                  </a:lnTo>
                  <a:lnTo>
                    <a:pt x="255" y="71"/>
                  </a:lnTo>
                  <a:lnTo>
                    <a:pt x="249" y="71"/>
                  </a:lnTo>
                  <a:lnTo>
                    <a:pt x="244" y="77"/>
                  </a:lnTo>
                  <a:lnTo>
                    <a:pt x="238" y="81"/>
                  </a:lnTo>
                  <a:lnTo>
                    <a:pt x="238" y="364"/>
                  </a:lnTo>
                  <a:lnTo>
                    <a:pt x="244" y="376"/>
                  </a:lnTo>
                  <a:lnTo>
                    <a:pt x="255" y="382"/>
                  </a:lnTo>
                  <a:lnTo>
                    <a:pt x="266" y="386"/>
                  </a:lnTo>
                  <a:lnTo>
                    <a:pt x="282" y="386"/>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96" name="Freeform 72"/>
            <p:cNvSpPr>
              <a:spLocks/>
            </p:cNvSpPr>
            <p:nvPr userDrawn="1"/>
          </p:nvSpPr>
          <p:spPr bwMode="auto">
            <a:xfrm>
              <a:off x="1457" y="2736"/>
              <a:ext cx="39" cy="40"/>
            </a:xfrm>
            <a:custGeom>
              <a:avLst/>
              <a:gdLst/>
              <a:ahLst/>
              <a:cxnLst>
                <a:cxn ang="0">
                  <a:pos x="374" y="767"/>
                </a:cxn>
                <a:cxn ang="0">
                  <a:pos x="455" y="604"/>
                </a:cxn>
                <a:cxn ang="0">
                  <a:pos x="525" y="434"/>
                </a:cxn>
                <a:cxn ang="0">
                  <a:pos x="608" y="262"/>
                </a:cxn>
                <a:cxn ang="0">
                  <a:pos x="705" y="108"/>
                </a:cxn>
                <a:cxn ang="0">
                  <a:pos x="765" y="98"/>
                </a:cxn>
                <a:cxn ang="0">
                  <a:pos x="776" y="87"/>
                </a:cxn>
                <a:cxn ang="0">
                  <a:pos x="749" y="65"/>
                </a:cxn>
                <a:cxn ang="0">
                  <a:pos x="684" y="49"/>
                </a:cxn>
                <a:cxn ang="0">
                  <a:pos x="614" y="43"/>
                </a:cxn>
                <a:cxn ang="0">
                  <a:pos x="542" y="37"/>
                </a:cxn>
                <a:cxn ang="0">
                  <a:pos x="504" y="37"/>
                </a:cxn>
                <a:cxn ang="0">
                  <a:pos x="494" y="43"/>
                </a:cxn>
                <a:cxn ang="0">
                  <a:pos x="575" y="114"/>
                </a:cxn>
                <a:cxn ang="0">
                  <a:pos x="531" y="233"/>
                </a:cxn>
                <a:cxn ang="0">
                  <a:pos x="488" y="358"/>
                </a:cxn>
                <a:cxn ang="0">
                  <a:pos x="434" y="478"/>
                </a:cxn>
                <a:cxn ang="0">
                  <a:pos x="363" y="582"/>
                </a:cxn>
                <a:cxn ang="0">
                  <a:pos x="293" y="348"/>
                </a:cxn>
                <a:cxn ang="0">
                  <a:pos x="244" y="98"/>
                </a:cxn>
                <a:cxn ang="0">
                  <a:pos x="283" y="65"/>
                </a:cxn>
                <a:cxn ang="0">
                  <a:pos x="337" y="43"/>
                </a:cxn>
                <a:cxn ang="0">
                  <a:pos x="337" y="31"/>
                </a:cxn>
                <a:cxn ang="0">
                  <a:pos x="6" y="0"/>
                </a:cxn>
                <a:cxn ang="0">
                  <a:pos x="0" y="15"/>
                </a:cxn>
                <a:cxn ang="0">
                  <a:pos x="6" y="31"/>
                </a:cxn>
                <a:cxn ang="0">
                  <a:pos x="65" y="59"/>
                </a:cxn>
                <a:cxn ang="0">
                  <a:pos x="103" y="108"/>
                </a:cxn>
                <a:cxn ang="0">
                  <a:pos x="147" y="272"/>
                </a:cxn>
                <a:cxn ang="0">
                  <a:pos x="184" y="434"/>
                </a:cxn>
                <a:cxn ang="0">
                  <a:pos x="221" y="598"/>
                </a:cxn>
                <a:cxn ang="0">
                  <a:pos x="270" y="762"/>
                </a:cxn>
                <a:cxn ang="0">
                  <a:pos x="283" y="773"/>
                </a:cxn>
                <a:cxn ang="0">
                  <a:pos x="298" y="777"/>
                </a:cxn>
              </a:cxnLst>
              <a:rect l="0" t="0" r="r" b="b"/>
              <a:pathLst>
                <a:path w="776" h="777">
                  <a:moveTo>
                    <a:pt x="298" y="777"/>
                  </a:moveTo>
                  <a:lnTo>
                    <a:pt x="374" y="767"/>
                  </a:lnTo>
                  <a:lnTo>
                    <a:pt x="417" y="691"/>
                  </a:lnTo>
                  <a:lnTo>
                    <a:pt x="455" y="604"/>
                  </a:lnTo>
                  <a:lnTo>
                    <a:pt x="494" y="521"/>
                  </a:lnTo>
                  <a:lnTo>
                    <a:pt x="525" y="434"/>
                  </a:lnTo>
                  <a:lnTo>
                    <a:pt x="564" y="348"/>
                  </a:lnTo>
                  <a:lnTo>
                    <a:pt x="608" y="262"/>
                  </a:lnTo>
                  <a:lnTo>
                    <a:pt x="651" y="185"/>
                  </a:lnTo>
                  <a:lnTo>
                    <a:pt x="705" y="108"/>
                  </a:lnTo>
                  <a:lnTo>
                    <a:pt x="759" y="98"/>
                  </a:lnTo>
                  <a:lnTo>
                    <a:pt x="765" y="98"/>
                  </a:lnTo>
                  <a:lnTo>
                    <a:pt x="770" y="92"/>
                  </a:lnTo>
                  <a:lnTo>
                    <a:pt x="776" y="87"/>
                  </a:lnTo>
                  <a:lnTo>
                    <a:pt x="776" y="81"/>
                  </a:lnTo>
                  <a:lnTo>
                    <a:pt x="749" y="65"/>
                  </a:lnTo>
                  <a:lnTo>
                    <a:pt x="721" y="59"/>
                  </a:lnTo>
                  <a:lnTo>
                    <a:pt x="684" y="49"/>
                  </a:lnTo>
                  <a:lnTo>
                    <a:pt x="651" y="49"/>
                  </a:lnTo>
                  <a:lnTo>
                    <a:pt x="614" y="43"/>
                  </a:lnTo>
                  <a:lnTo>
                    <a:pt x="581" y="43"/>
                  </a:lnTo>
                  <a:lnTo>
                    <a:pt x="542" y="37"/>
                  </a:lnTo>
                  <a:lnTo>
                    <a:pt x="510" y="31"/>
                  </a:lnTo>
                  <a:lnTo>
                    <a:pt x="504" y="37"/>
                  </a:lnTo>
                  <a:lnTo>
                    <a:pt x="500" y="37"/>
                  </a:lnTo>
                  <a:lnTo>
                    <a:pt x="494" y="43"/>
                  </a:lnTo>
                  <a:lnTo>
                    <a:pt x="494" y="49"/>
                  </a:lnTo>
                  <a:lnTo>
                    <a:pt x="575" y="114"/>
                  </a:lnTo>
                  <a:lnTo>
                    <a:pt x="552" y="173"/>
                  </a:lnTo>
                  <a:lnTo>
                    <a:pt x="531" y="233"/>
                  </a:lnTo>
                  <a:lnTo>
                    <a:pt x="510" y="299"/>
                  </a:lnTo>
                  <a:lnTo>
                    <a:pt x="488" y="358"/>
                  </a:lnTo>
                  <a:lnTo>
                    <a:pt x="461" y="419"/>
                  </a:lnTo>
                  <a:lnTo>
                    <a:pt x="434" y="478"/>
                  </a:lnTo>
                  <a:lnTo>
                    <a:pt x="401" y="533"/>
                  </a:lnTo>
                  <a:lnTo>
                    <a:pt x="363" y="582"/>
                  </a:lnTo>
                  <a:lnTo>
                    <a:pt x="320" y="472"/>
                  </a:lnTo>
                  <a:lnTo>
                    <a:pt x="293" y="348"/>
                  </a:lnTo>
                  <a:lnTo>
                    <a:pt x="266" y="222"/>
                  </a:lnTo>
                  <a:lnTo>
                    <a:pt x="244" y="98"/>
                  </a:lnTo>
                  <a:lnTo>
                    <a:pt x="254" y="75"/>
                  </a:lnTo>
                  <a:lnTo>
                    <a:pt x="283" y="65"/>
                  </a:lnTo>
                  <a:lnTo>
                    <a:pt x="310" y="54"/>
                  </a:lnTo>
                  <a:lnTo>
                    <a:pt x="337" y="43"/>
                  </a:lnTo>
                  <a:lnTo>
                    <a:pt x="337" y="37"/>
                  </a:lnTo>
                  <a:lnTo>
                    <a:pt x="337" y="31"/>
                  </a:lnTo>
                  <a:lnTo>
                    <a:pt x="337" y="27"/>
                  </a:lnTo>
                  <a:lnTo>
                    <a:pt x="6" y="0"/>
                  </a:lnTo>
                  <a:lnTo>
                    <a:pt x="0" y="10"/>
                  </a:lnTo>
                  <a:lnTo>
                    <a:pt x="0" y="15"/>
                  </a:lnTo>
                  <a:lnTo>
                    <a:pt x="0" y="27"/>
                  </a:lnTo>
                  <a:lnTo>
                    <a:pt x="6" y="31"/>
                  </a:lnTo>
                  <a:lnTo>
                    <a:pt x="33" y="43"/>
                  </a:lnTo>
                  <a:lnTo>
                    <a:pt x="65" y="59"/>
                  </a:lnTo>
                  <a:lnTo>
                    <a:pt x="86" y="75"/>
                  </a:lnTo>
                  <a:lnTo>
                    <a:pt x="103" y="108"/>
                  </a:lnTo>
                  <a:lnTo>
                    <a:pt x="126" y="191"/>
                  </a:lnTo>
                  <a:lnTo>
                    <a:pt x="147" y="272"/>
                  </a:lnTo>
                  <a:lnTo>
                    <a:pt x="163" y="354"/>
                  </a:lnTo>
                  <a:lnTo>
                    <a:pt x="184" y="434"/>
                  </a:lnTo>
                  <a:lnTo>
                    <a:pt x="200" y="517"/>
                  </a:lnTo>
                  <a:lnTo>
                    <a:pt x="221" y="598"/>
                  </a:lnTo>
                  <a:lnTo>
                    <a:pt x="244" y="680"/>
                  </a:lnTo>
                  <a:lnTo>
                    <a:pt x="270" y="762"/>
                  </a:lnTo>
                  <a:lnTo>
                    <a:pt x="277" y="767"/>
                  </a:lnTo>
                  <a:lnTo>
                    <a:pt x="283" y="773"/>
                  </a:lnTo>
                  <a:lnTo>
                    <a:pt x="293" y="777"/>
                  </a:lnTo>
                  <a:lnTo>
                    <a:pt x="298" y="777"/>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grpSp>
    </p:spTree>
  </p:cSld>
  <p:clrMap bg1="dk2" tx1="lt1" bg2="dk1" tx2="lt2" accent1="accent1" accent2="accent2" accent3="accent3" accent4="accent4" accent5="accent5" accent6="accent6" hlink="hlink" folHlink="folHlink"/>
  <p:sldLayoutIdLst>
    <p:sldLayoutId id="2147483870" r:id="rId1"/>
  </p:sldLayoutIdLst>
  <p:transition/>
  <p:txStyles>
    <p:titleStyle>
      <a:lvl1pPr algn="ctr" rtl="0" eaLnBrk="0" fontAlgn="base" hangingPunct="0">
        <a:spcBef>
          <a:spcPct val="0"/>
        </a:spcBef>
        <a:spcAft>
          <a:spcPct val="0"/>
        </a:spcAft>
        <a:defRPr sz="4000" b="1">
          <a:solidFill>
            <a:srgbClr val="FFFF66"/>
          </a:solidFill>
          <a:latin typeface="+mj-lt"/>
          <a:ea typeface="+mj-ea"/>
          <a:cs typeface="+mj-cs"/>
        </a:defRPr>
      </a:lvl1pPr>
      <a:lvl2pPr algn="ctr" rtl="0" eaLnBrk="0" fontAlgn="base" hangingPunct="0">
        <a:spcBef>
          <a:spcPct val="0"/>
        </a:spcBef>
        <a:spcAft>
          <a:spcPct val="0"/>
        </a:spcAft>
        <a:defRPr sz="4000" b="1">
          <a:solidFill>
            <a:srgbClr val="FFFF66"/>
          </a:solidFill>
          <a:latin typeface="Verdana" pitchFamily="34" charset="0"/>
        </a:defRPr>
      </a:lvl2pPr>
      <a:lvl3pPr algn="ctr" rtl="0" eaLnBrk="0" fontAlgn="base" hangingPunct="0">
        <a:spcBef>
          <a:spcPct val="0"/>
        </a:spcBef>
        <a:spcAft>
          <a:spcPct val="0"/>
        </a:spcAft>
        <a:defRPr sz="4000" b="1">
          <a:solidFill>
            <a:srgbClr val="FFFF66"/>
          </a:solidFill>
          <a:latin typeface="Verdana" pitchFamily="34" charset="0"/>
        </a:defRPr>
      </a:lvl3pPr>
      <a:lvl4pPr algn="ctr" rtl="0" eaLnBrk="0" fontAlgn="base" hangingPunct="0">
        <a:spcBef>
          <a:spcPct val="0"/>
        </a:spcBef>
        <a:spcAft>
          <a:spcPct val="0"/>
        </a:spcAft>
        <a:defRPr sz="4000" b="1">
          <a:solidFill>
            <a:srgbClr val="FFFF66"/>
          </a:solidFill>
          <a:latin typeface="Verdana" pitchFamily="34" charset="0"/>
        </a:defRPr>
      </a:lvl4pPr>
      <a:lvl5pPr algn="ctr" rtl="0" eaLnBrk="0" fontAlgn="base" hangingPunct="0">
        <a:spcBef>
          <a:spcPct val="0"/>
        </a:spcBef>
        <a:spcAft>
          <a:spcPct val="0"/>
        </a:spcAft>
        <a:defRPr sz="4000" b="1">
          <a:solidFill>
            <a:srgbClr val="FFFF66"/>
          </a:solidFill>
          <a:latin typeface="Verdana" pitchFamily="34" charset="0"/>
        </a:defRPr>
      </a:lvl5pPr>
      <a:lvl6pPr marL="457200" algn="ctr" rtl="0" eaLnBrk="0" fontAlgn="base" hangingPunct="0">
        <a:spcBef>
          <a:spcPct val="0"/>
        </a:spcBef>
        <a:spcAft>
          <a:spcPct val="0"/>
        </a:spcAft>
        <a:defRPr sz="4000" b="1">
          <a:solidFill>
            <a:srgbClr val="FFFF66"/>
          </a:solidFill>
          <a:latin typeface="Verdana" pitchFamily="34" charset="0"/>
        </a:defRPr>
      </a:lvl6pPr>
      <a:lvl7pPr marL="914400" algn="ctr" rtl="0" eaLnBrk="0" fontAlgn="base" hangingPunct="0">
        <a:spcBef>
          <a:spcPct val="0"/>
        </a:spcBef>
        <a:spcAft>
          <a:spcPct val="0"/>
        </a:spcAft>
        <a:defRPr sz="4000" b="1">
          <a:solidFill>
            <a:srgbClr val="FFFF66"/>
          </a:solidFill>
          <a:latin typeface="Verdana" pitchFamily="34" charset="0"/>
        </a:defRPr>
      </a:lvl7pPr>
      <a:lvl8pPr marL="1371600" algn="ctr" rtl="0" eaLnBrk="0" fontAlgn="base" hangingPunct="0">
        <a:spcBef>
          <a:spcPct val="0"/>
        </a:spcBef>
        <a:spcAft>
          <a:spcPct val="0"/>
        </a:spcAft>
        <a:defRPr sz="4000" b="1">
          <a:solidFill>
            <a:srgbClr val="FFFF66"/>
          </a:solidFill>
          <a:latin typeface="Verdana" pitchFamily="34" charset="0"/>
        </a:defRPr>
      </a:lvl8pPr>
      <a:lvl9pPr marL="1828800" algn="ctr" rtl="0" eaLnBrk="0" fontAlgn="base" hangingPunct="0">
        <a:spcBef>
          <a:spcPct val="0"/>
        </a:spcBef>
        <a:spcAft>
          <a:spcPct val="0"/>
        </a:spcAft>
        <a:defRPr sz="4000" b="1">
          <a:solidFill>
            <a:srgbClr val="FFFF66"/>
          </a:solidFill>
          <a:latin typeface="Verdana" pitchFamily="34" charset="0"/>
        </a:defRPr>
      </a:lvl9pPr>
    </p:titleStyle>
    <p:bodyStyle>
      <a:lvl1pPr marL="342900" indent="-342900" algn="l" rtl="0" eaLnBrk="0" fontAlgn="base" hangingPunct="0">
        <a:spcBef>
          <a:spcPct val="20000"/>
        </a:spcBef>
        <a:spcAft>
          <a:spcPct val="0"/>
        </a:spcAft>
        <a:buClr>
          <a:srgbClr val="9DC5A6"/>
        </a:buClr>
        <a:buSzPct val="6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9DC5A6"/>
        </a:buClr>
        <a:buFont typeface="Times New Roman" pitchFamily="18" charset="0"/>
        <a:buChar char="–"/>
        <a:defRPr sz="2600">
          <a:solidFill>
            <a:schemeClr val="tx1"/>
          </a:solidFill>
          <a:latin typeface="+mn-lt"/>
        </a:defRPr>
      </a:lvl2pPr>
      <a:lvl3pPr marL="1143000" indent="-228600" algn="l" rtl="0" eaLnBrk="0" fontAlgn="base" hangingPunct="0">
        <a:spcBef>
          <a:spcPct val="20000"/>
        </a:spcBef>
        <a:spcAft>
          <a:spcPct val="0"/>
        </a:spcAft>
        <a:buClr>
          <a:srgbClr val="9DC5A6"/>
        </a:buClr>
        <a:buSzPct val="50000"/>
        <a:buFont typeface="Wingdings" pitchFamily="2" charset="2"/>
        <a:buChar char="u"/>
        <a:defRPr sz="2400">
          <a:solidFill>
            <a:schemeClr val="tx1"/>
          </a:solidFill>
          <a:latin typeface="+mn-lt"/>
        </a:defRPr>
      </a:lvl3pPr>
      <a:lvl4pPr marL="1600200" indent="-228600" algn="l" rtl="0" eaLnBrk="0" fontAlgn="base" hangingPunct="0">
        <a:spcBef>
          <a:spcPct val="20000"/>
        </a:spcBef>
        <a:spcAft>
          <a:spcPct val="0"/>
        </a:spcAft>
        <a:buClr>
          <a:srgbClr val="9DC5A6"/>
        </a:buClr>
        <a:buSzPct val="100000"/>
        <a:buChar char="•"/>
        <a:defRPr sz="2000">
          <a:solidFill>
            <a:schemeClr val="tx1"/>
          </a:solidFill>
          <a:latin typeface="+mn-lt"/>
        </a:defRPr>
      </a:lvl4pPr>
      <a:lvl5pPr marL="2057400" indent="-228600" algn="l" rtl="0" eaLnBrk="0" fontAlgn="base" hangingPunct="0">
        <a:spcBef>
          <a:spcPct val="20000"/>
        </a:spcBef>
        <a:spcAft>
          <a:spcPct val="0"/>
        </a:spcAft>
        <a:buClr>
          <a:srgbClr val="9DC5A6"/>
        </a:buClr>
        <a:buSzPct val="100000"/>
        <a:buFont typeface="Times New Roman" pitchFamily="18" charset="0"/>
        <a:buChar char="–"/>
        <a:defRPr sz="2000">
          <a:solidFill>
            <a:schemeClr val="tx1"/>
          </a:solidFill>
          <a:latin typeface="+mn-lt"/>
        </a:defRPr>
      </a:lvl5pPr>
      <a:lvl6pPr marL="2514600" indent="-228600" algn="l" rtl="0" eaLnBrk="0" fontAlgn="base" hangingPunct="0">
        <a:spcBef>
          <a:spcPct val="20000"/>
        </a:spcBef>
        <a:spcAft>
          <a:spcPct val="0"/>
        </a:spcAft>
        <a:buClr>
          <a:srgbClr val="9DC5A6"/>
        </a:buClr>
        <a:buSzPct val="100000"/>
        <a:buFont typeface="Times New Roman" pitchFamily="18" charset="0"/>
        <a:buChar char="–"/>
        <a:defRPr sz="2000">
          <a:solidFill>
            <a:schemeClr val="tx1"/>
          </a:solidFill>
          <a:latin typeface="+mn-lt"/>
        </a:defRPr>
      </a:lvl6pPr>
      <a:lvl7pPr marL="2971800" indent="-228600" algn="l" rtl="0" eaLnBrk="0" fontAlgn="base" hangingPunct="0">
        <a:spcBef>
          <a:spcPct val="20000"/>
        </a:spcBef>
        <a:spcAft>
          <a:spcPct val="0"/>
        </a:spcAft>
        <a:buClr>
          <a:srgbClr val="9DC5A6"/>
        </a:buClr>
        <a:buSzPct val="100000"/>
        <a:buFont typeface="Times New Roman" pitchFamily="18" charset="0"/>
        <a:buChar char="–"/>
        <a:defRPr sz="2000">
          <a:solidFill>
            <a:schemeClr val="tx1"/>
          </a:solidFill>
          <a:latin typeface="+mn-lt"/>
        </a:defRPr>
      </a:lvl7pPr>
      <a:lvl8pPr marL="3429000" indent="-228600" algn="l" rtl="0" eaLnBrk="0" fontAlgn="base" hangingPunct="0">
        <a:spcBef>
          <a:spcPct val="20000"/>
        </a:spcBef>
        <a:spcAft>
          <a:spcPct val="0"/>
        </a:spcAft>
        <a:buClr>
          <a:srgbClr val="9DC5A6"/>
        </a:buClr>
        <a:buSzPct val="100000"/>
        <a:buFont typeface="Times New Roman" pitchFamily="18" charset="0"/>
        <a:buChar char="–"/>
        <a:defRPr sz="2000">
          <a:solidFill>
            <a:schemeClr val="tx1"/>
          </a:solidFill>
          <a:latin typeface="+mn-lt"/>
        </a:defRPr>
      </a:lvl8pPr>
      <a:lvl9pPr marL="3886200" indent="-228600" algn="l" rtl="0" eaLnBrk="0" fontAlgn="base" hangingPunct="0">
        <a:spcBef>
          <a:spcPct val="20000"/>
        </a:spcBef>
        <a:spcAft>
          <a:spcPct val="0"/>
        </a:spcAft>
        <a:buClr>
          <a:srgbClr val="9DC5A6"/>
        </a:buClr>
        <a:buSzPct val="100000"/>
        <a:buFont typeface="Times New Roman" pitchFamily="18"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2"/>
            </a:gs>
            <a:gs pos="100000">
              <a:srgbClr val="00185E"/>
            </a:gs>
          </a:gsLst>
          <a:lin ang="5400000" scaled="1"/>
        </a:gra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bwMode="auto">
          <a:xfrm>
            <a:off x="685800" y="285750"/>
            <a:ext cx="7905750" cy="1219200"/>
          </a:xfrm>
          <a:prstGeom prst="rect">
            <a:avLst/>
          </a:prstGeom>
          <a:noFill/>
          <a:ln w="9525">
            <a:noFill/>
            <a:miter lim="800000"/>
            <a:headEnd/>
            <a:tailEnd/>
          </a:ln>
          <a:effectLst>
            <a:outerShdw dist="35921" dir="2700000" algn="ctr" rotWithShape="0">
              <a:schemeClr val="bg1"/>
            </a:outerShdw>
          </a:effectLst>
        </p:spPr>
        <p:txBody>
          <a:bodyPr vert="horz" wrap="square" lIns="0" tIns="0" rIns="0" bIns="0" numCol="1" anchor="ctr" anchorCtr="0" compatLnSpc="1">
            <a:prstTxWarp prst="textNoShape">
              <a:avLst/>
            </a:prstTxWarp>
            <a:spAutoFit/>
          </a:bodyPr>
          <a:lstStyle/>
          <a:p>
            <a:pPr lvl="0"/>
            <a:r>
              <a:rPr lang="en-US" smtClean="0"/>
              <a:t>Click to edit Master title style</a:t>
            </a:r>
          </a:p>
        </p:txBody>
      </p:sp>
      <p:sp>
        <p:nvSpPr>
          <p:cNvPr id="2" name="Rectangle 4"/>
          <p:cNvSpPr>
            <a:spLocks noGrp="1" noChangeArrowheads="1"/>
          </p:cNvSpPr>
          <p:nvPr>
            <p:ph type="body" idx="1"/>
          </p:nvPr>
        </p:nvSpPr>
        <p:spPr bwMode="auto">
          <a:xfrm>
            <a:off x="931863" y="1763713"/>
            <a:ext cx="7793037"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51" name="Rectangle 27"/>
          <p:cNvSpPr>
            <a:spLocks noChangeArrowheads="1"/>
          </p:cNvSpPr>
          <p:nvPr userDrawn="1"/>
        </p:nvSpPr>
        <p:spPr bwMode="auto">
          <a:xfrm>
            <a:off x="0" y="6229350"/>
            <a:ext cx="9144000" cy="628650"/>
          </a:xfrm>
          <a:prstGeom prst="rect">
            <a:avLst/>
          </a:prstGeom>
          <a:solidFill>
            <a:schemeClr val="bg1"/>
          </a:solidFill>
          <a:ln w="9525">
            <a:noFill/>
            <a:miter lim="800000"/>
            <a:headEnd/>
            <a:tailEnd/>
          </a:ln>
          <a:effectLst/>
        </p:spPr>
        <p:txBody>
          <a:bodyPr wrap="none" anchor="ctr"/>
          <a:lstStyle/>
          <a:p>
            <a:pPr algn="ctr" defTabSz="914400">
              <a:defRPr/>
            </a:pPr>
            <a:endParaRPr lang="en-US" sz="2400">
              <a:solidFill>
                <a:srgbClr val="FFFFFF"/>
              </a:solidFill>
              <a:latin typeface="Times New Roman" pitchFamily="18" charset="0"/>
              <a:ea typeface="+mn-ea"/>
              <a:cs typeface="+mn-cs"/>
            </a:endParaRPr>
          </a:p>
        </p:txBody>
      </p:sp>
      <p:pic>
        <p:nvPicPr>
          <p:cNvPr id="1029" name="Picture 28" descr="TAGLINE"/>
          <p:cNvPicPr>
            <a:picLocks noChangeAspect="1" noChangeArrowheads="1"/>
          </p:cNvPicPr>
          <p:nvPr userDrawn="1"/>
        </p:nvPicPr>
        <p:blipFill>
          <a:blip r:embed="rId3"/>
          <a:srcRect/>
          <a:stretch>
            <a:fillRect/>
          </a:stretch>
        </p:blipFill>
        <p:spPr bwMode="auto">
          <a:xfrm>
            <a:off x="2071688" y="6432550"/>
            <a:ext cx="5145087" cy="211138"/>
          </a:xfrm>
          <a:prstGeom prst="rect">
            <a:avLst/>
          </a:prstGeom>
          <a:noFill/>
          <a:ln w="9525">
            <a:noFill/>
            <a:miter lim="800000"/>
            <a:headEnd/>
            <a:tailEnd/>
          </a:ln>
        </p:spPr>
      </p:pic>
      <p:grpSp>
        <p:nvGrpSpPr>
          <p:cNvPr id="1030" name="Group 30"/>
          <p:cNvGrpSpPr>
            <a:grpSpLocks/>
          </p:cNvGrpSpPr>
          <p:nvPr userDrawn="1"/>
        </p:nvGrpSpPr>
        <p:grpSpPr bwMode="auto">
          <a:xfrm>
            <a:off x="8004175" y="6140450"/>
            <a:ext cx="1012825" cy="554038"/>
            <a:chOff x="290" y="3850"/>
            <a:chExt cx="638" cy="349"/>
          </a:xfrm>
        </p:grpSpPr>
        <p:pic>
          <p:nvPicPr>
            <p:cNvPr id="3" name="Picture 24" descr="1BLUE"/>
            <p:cNvPicPr>
              <a:picLocks noChangeAspect="1" noChangeArrowheads="1"/>
            </p:cNvPicPr>
            <p:nvPr userDrawn="1"/>
          </p:nvPicPr>
          <p:blipFill>
            <a:blip r:embed="rId4"/>
            <a:srcRect/>
            <a:stretch>
              <a:fillRect/>
            </a:stretch>
          </p:blipFill>
          <p:spPr bwMode="auto">
            <a:xfrm>
              <a:off x="290" y="3850"/>
              <a:ext cx="574" cy="346"/>
            </a:xfrm>
            <a:prstGeom prst="rect">
              <a:avLst/>
            </a:prstGeom>
            <a:noFill/>
            <a:ln w="9525">
              <a:noFill/>
              <a:miter lim="800000"/>
              <a:headEnd/>
              <a:tailEnd/>
            </a:ln>
          </p:spPr>
        </p:pic>
        <p:sp>
          <p:nvSpPr>
            <p:cNvPr id="1053" name="Text Box 29"/>
            <p:cNvSpPr txBox="1">
              <a:spLocks noChangeArrowheads="1"/>
            </p:cNvSpPr>
            <p:nvPr userDrawn="1"/>
          </p:nvSpPr>
          <p:spPr bwMode="auto">
            <a:xfrm>
              <a:off x="881" y="4161"/>
              <a:ext cx="47" cy="38"/>
            </a:xfrm>
            <a:prstGeom prst="rect">
              <a:avLst/>
            </a:prstGeom>
            <a:noFill/>
            <a:ln w="9525">
              <a:noFill/>
              <a:miter lim="800000"/>
              <a:headEnd/>
              <a:tailEnd/>
            </a:ln>
            <a:effectLst/>
          </p:spPr>
          <p:txBody>
            <a:bodyPr wrap="none" lIns="0" tIns="0" rIns="0" bIns="0">
              <a:spAutoFit/>
            </a:bodyPr>
            <a:lstStyle/>
            <a:p>
              <a:pPr defTabSz="914400">
                <a:defRPr/>
              </a:pPr>
              <a:r>
                <a:rPr lang="en-US" sz="400">
                  <a:solidFill>
                    <a:srgbClr val="FFFFFF"/>
                  </a:solidFill>
                  <a:latin typeface="Arial" charset="0"/>
                  <a:ea typeface="+mn-ea"/>
                  <a:cs typeface="+mn-cs"/>
                </a:rPr>
                <a:t>TM</a:t>
              </a:r>
            </a:p>
          </p:txBody>
        </p:sp>
      </p:grpSp>
      <p:grpSp>
        <p:nvGrpSpPr>
          <p:cNvPr id="1031" name="Group 31"/>
          <p:cNvGrpSpPr>
            <a:grpSpLocks/>
          </p:cNvGrpSpPr>
          <p:nvPr userDrawn="1"/>
        </p:nvGrpSpPr>
        <p:grpSpPr bwMode="auto">
          <a:xfrm>
            <a:off x="180975" y="6086475"/>
            <a:ext cx="692150" cy="647700"/>
            <a:chOff x="1056" y="2736"/>
            <a:chExt cx="778" cy="808"/>
          </a:xfrm>
        </p:grpSpPr>
        <p:sp>
          <p:nvSpPr>
            <p:cNvPr id="1056" name="Freeform 32"/>
            <p:cNvSpPr>
              <a:spLocks/>
            </p:cNvSpPr>
            <p:nvPr userDrawn="1"/>
          </p:nvSpPr>
          <p:spPr bwMode="auto">
            <a:xfrm>
              <a:off x="1261" y="3271"/>
              <a:ext cx="300" cy="273"/>
            </a:xfrm>
            <a:custGeom>
              <a:avLst/>
              <a:gdLst/>
              <a:ahLst/>
              <a:cxnLst>
                <a:cxn ang="0">
                  <a:pos x="4976" y="5464"/>
                </a:cxn>
                <a:cxn ang="0">
                  <a:pos x="5252" y="5409"/>
                </a:cxn>
                <a:cxn ang="0">
                  <a:pos x="5517" y="5312"/>
                </a:cxn>
                <a:cxn ang="0">
                  <a:pos x="5762" y="5198"/>
                </a:cxn>
                <a:cxn ang="0">
                  <a:pos x="5860" y="5138"/>
                </a:cxn>
                <a:cxn ang="0">
                  <a:pos x="5882" y="5117"/>
                </a:cxn>
                <a:cxn ang="0">
                  <a:pos x="5789" y="5024"/>
                </a:cxn>
                <a:cxn ang="0">
                  <a:pos x="5680" y="5035"/>
                </a:cxn>
                <a:cxn ang="0">
                  <a:pos x="5474" y="5002"/>
                </a:cxn>
                <a:cxn ang="0">
                  <a:pos x="5213" y="4888"/>
                </a:cxn>
                <a:cxn ang="0">
                  <a:pos x="4998" y="4638"/>
                </a:cxn>
                <a:cxn ang="0">
                  <a:pos x="4888" y="4251"/>
                </a:cxn>
                <a:cxn ang="0">
                  <a:pos x="4954" y="3869"/>
                </a:cxn>
                <a:cxn ang="0">
                  <a:pos x="5170" y="3586"/>
                </a:cxn>
                <a:cxn ang="0">
                  <a:pos x="5513" y="3330"/>
                </a:cxn>
                <a:cxn ang="0">
                  <a:pos x="5892" y="3000"/>
                </a:cxn>
                <a:cxn ang="0">
                  <a:pos x="6005" y="2628"/>
                </a:cxn>
                <a:cxn ang="0">
                  <a:pos x="5909" y="2390"/>
                </a:cxn>
                <a:cxn ang="0">
                  <a:pos x="5610" y="2155"/>
                </a:cxn>
                <a:cxn ang="0">
                  <a:pos x="5197" y="1889"/>
                </a:cxn>
                <a:cxn ang="0">
                  <a:pos x="4768" y="1638"/>
                </a:cxn>
                <a:cxn ang="0">
                  <a:pos x="4335" y="1405"/>
                </a:cxn>
                <a:cxn ang="0">
                  <a:pos x="3884" y="1181"/>
                </a:cxn>
                <a:cxn ang="0">
                  <a:pos x="3423" y="963"/>
                </a:cxn>
                <a:cxn ang="0">
                  <a:pos x="2951" y="755"/>
                </a:cxn>
                <a:cxn ang="0">
                  <a:pos x="2469" y="549"/>
                </a:cxn>
                <a:cxn ang="0">
                  <a:pos x="2105" y="403"/>
                </a:cxn>
                <a:cxn ang="0">
                  <a:pos x="1872" y="311"/>
                </a:cxn>
                <a:cxn ang="0">
                  <a:pos x="1639" y="228"/>
                </a:cxn>
                <a:cxn ang="0">
                  <a:pos x="1406" y="147"/>
                </a:cxn>
                <a:cxn ang="0">
                  <a:pos x="1155" y="77"/>
                </a:cxn>
                <a:cxn ang="0">
                  <a:pos x="878" y="16"/>
                </a:cxn>
                <a:cxn ang="0">
                  <a:pos x="602" y="0"/>
                </a:cxn>
                <a:cxn ang="0">
                  <a:pos x="348" y="65"/>
                </a:cxn>
                <a:cxn ang="0">
                  <a:pos x="135" y="244"/>
                </a:cxn>
                <a:cxn ang="0">
                  <a:pos x="16" y="500"/>
                </a:cxn>
                <a:cxn ang="0">
                  <a:pos x="6" y="663"/>
                </a:cxn>
                <a:cxn ang="0">
                  <a:pos x="38" y="691"/>
                </a:cxn>
                <a:cxn ang="0">
                  <a:pos x="261" y="566"/>
                </a:cxn>
                <a:cxn ang="0">
                  <a:pos x="592" y="577"/>
                </a:cxn>
                <a:cxn ang="0">
                  <a:pos x="911" y="663"/>
                </a:cxn>
                <a:cxn ang="0">
                  <a:pos x="1215" y="767"/>
                </a:cxn>
                <a:cxn ang="0">
                  <a:pos x="1937" y="1050"/>
                </a:cxn>
                <a:cxn ang="0">
                  <a:pos x="2767" y="1420"/>
                </a:cxn>
                <a:cxn ang="0">
                  <a:pos x="3554" y="1812"/>
                </a:cxn>
                <a:cxn ang="0">
                  <a:pos x="4302" y="2231"/>
                </a:cxn>
                <a:cxn ang="0">
                  <a:pos x="4807" y="2547"/>
                </a:cxn>
                <a:cxn ang="0">
                  <a:pos x="5154" y="2917"/>
                </a:cxn>
                <a:cxn ang="0">
                  <a:pos x="5143" y="3206"/>
                </a:cxn>
                <a:cxn ang="0">
                  <a:pos x="5046" y="3363"/>
                </a:cxn>
                <a:cxn ang="0">
                  <a:pos x="4813" y="3570"/>
                </a:cxn>
                <a:cxn ang="0">
                  <a:pos x="4525" y="3798"/>
                </a:cxn>
                <a:cxn ang="0">
                  <a:pos x="4270" y="4038"/>
                </a:cxn>
                <a:cxn ang="0">
                  <a:pos x="4096" y="4343"/>
                </a:cxn>
                <a:cxn ang="0">
                  <a:pos x="4069" y="4768"/>
                </a:cxn>
                <a:cxn ang="0">
                  <a:pos x="4249" y="5159"/>
                </a:cxn>
                <a:cxn ang="0">
                  <a:pos x="4464" y="5345"/>
                </a:cxn>
                <a:cxn ang="0">
                  <a:pos x="4704" y="5449"/>
                </a:cxn>
              </a:cxnLst>
              <a:rect l="0" t="0" r="r" b="b"/>
              <a:pathLst>
                <a:path w="6012" h="5470">
                  <a:moveTo>
                    <a:pt x="4768" y="5464"/>
                  </a:moveTo>
                  <a:lnTo>
                    <a:pt x="4839" y="5470"/>
                  </a:lnTo>
                  <a:lnTo>
                    <a:pt x="4909" y="5470"/>
                  </a:lnTo>
                  <a:lnTo>
                    <a:pt x="4976" y="5464"/>
                  </a:lnTo>
                  <a:lnTo>
                    <a:pt x="5046" y="5454"/>
                  </a:lnTo>
                  <a:lnTo>
                    <a:pt x="5117" y="5443"/>
                  </a:lnTo>
                  <a:lnTo>
                    <a:pt x="5186" y="5427"/>
                  </a:lnTo>
                  <a:lnTo>
                    <a:pt x="5252" y="5409"/>
                  </a:lnTo>
                  <a:lnTo>
                    <a:pt x="5323" y="5387"/>
                  </a:lnTo>
                  <a:lnTo>
                    <a:pt x="5387" y="5366"/>
                  </a:lnTo>
                  <a:lnTo>
                    <a:pt x="5453" y="5339"/>
                  </a:lnTo>
                  <a:lnTo>
                    <a:pt x="5517" y="5312"/>
                  </a:lnTo>
                  <a:lnTo>
                    <a:pt x="5584" y="5285"/>
                  </a:lnTo>
                  <a:lnTo>
                    <a:pt x="5642" y="5258"/>
                  </a:lnTo>
                  <a:lnTo>
                    <a:pt x="5701" y="5225"/>
                  </a:lnTo>
                  <a:lnTo>
                    <a:pt x="5762" y="5198"/>
                  </a:lnTo>
                  <a:lnTo>
                    <a:pt x="5821" y="5165"/>
                  </a:lnTo>
                  <a:lnTo>
                    <a:pt x="5838" y="5154"/>
                  </a:lnTo>
                  <a:lnTo>
                    <a:pt x="5848" y="5149"/>
                  </a:lnTo>
                  <a:lnTo>
                    <a:pt x="5860" y="5138"/>
                  </a:lnTo>
                  <a:lnTo>
                    <a:pt x="5870" y="5132"/>
                  </a:lnTo>
                  <a:lnTo>
                    <a:pt x="5870" y="5128"/>
                  </a:lnTo>
                  <a:lnTo>
                    <a:pt x="5876" y="5122"/>
                  </a:lnTo>
                  <a:lnTo>
                    <a:pt x="5882" y="5117"/>
                  </a:lnTo>
                  <a:lnTo>
                    <a:pt x="5882" y="5110"/>
                  </a:lnTo>
                  <a:lnTo>
                    <a:pt x="5838" y="5024"/>
                  </a:lnTo>
                  <a:lnTo>
                    <a:pt x="5811" y="5024"/>
                  </a:lnTo>
                  <a:lnTo>
                    <a:pt x="5789" y="5024"/>
                  </a:lnTo>
                  <a:lnTo>
                    <a:pt x="5762" y="5030"/>
                  </a:lnTo>
                  <a:lnTo>
                    <a:pt x="5735" y="5030"/>
                  </a:lnTo>
                  <a:lnTo>
                    <a:pt x="5707" y="5030"/>
                  </a:lnTo>
                  <a:lnTo>
                    <a:pt x="5680" y="5035"/>
                  </a:lnTo>
                  <a:lnTo>
                    <a:pt x="5652" y="5030"/>
                  </a:lnTo>
                  <a:lnTo>
                    <a:pt x="5627" y="5024"/>
                  </a:lnTo>
                  <a:lnTo>
                    <a:pt x="5550" y="5018"/>
                  </a:lnTo>
                  <a:lnTo>
                    <a:pt x="5474" y="5002"/>
                  </a:lnTo>
                  <a:lnTo>
                    <a:pt x="5403" y="4980"/>
                  </a:lnTo>
                  <a:lnTo>
                    <a:pt x="5339" y="4959"/>
                  </a:lnTo>
                  <a:lnTo>
                    <a:pt x="5274" y="4926"/>
                  </a:lnTo>
                  <a:lnTo>
                    <a:pt x="5213" y="4888"/>
                  </a:lnTo>
                  <a:lnTo>
                    <a:pt x="5160" y="4845"/>
                  </a:lnTo>
                  <a:lnTo>
                    <a:pt x="5112" y="4795"/>
                  </a:lnTo>
                  <a:lnTo>
                    <a:pt x="5050" y="4725"/>
                  </a:lnTo>
                  <a:lnTo>
                    <a:pt x="4998" y="4638"/>
                  </a:lnTo>
                  <a:lnTo>
                    <a:pt x="4954" y="4550"/>
                  </a:lnTo>
                  <a:lnTo>
                    <a:pt x="4926" y="4452"/>
                  </a:lnTo>
                  <a:lnTo>
                    <a:pt x="4899" y="4355"/>
                  </a:lnTo>
                  <a:lnTo>
                    <a:pt x="4888" y="4251"/>
                  </a:lnTo>
                  <a:lnTo>
                    <a:pt x="4888" y="4147"/>
                  </a:lnTo>
                  <a:lnTo>
                    <a:pt x="4899" y="4050"/>
                  </a:lnTo>
                  <a:lnTo>
                    <a:pt x="4921" y="3957"/>
                  </a:lnTo>
                  <a:lnTo>
                    <a:pt x="4954" y="3869"/>
                  </a:lnTo>
                  <a:lnTo>
                    <a:pt x="4998" y="3788"/>
                  </a:lnTo>
                  <a:lnTo>
                    <a:pt x="5046" y="3718"/>
                  </a:lnTo>
                  <a:lnTo>
                    <a:pt x="5105" y="3647"/>
                  </a:lnTo>
                  <a:lnTo>
                    <a:pt x="5170" y="3586"/>
                  </a:lnTo>
                  <a:lnTo>
                    <a:pt x="5240" y="3527"/>
                  </a:lnTo>
                  <a:lnTo>
                    <a:pt x="5311" y="3472"/>
                  </a:lnTo>
                  <a:lnTo>
                    <a:pt x="5409" y="3402"/>
                  </a:lnTo>
                  <a:lnTo>
                    <a:pt x="5513" y="3330"/>
                  </a:lnTo>
                  <a:lnTo>
                    <a:pt x="5615" y="3259"/>
                  </a:lnTo>
                  <a:lnTo>
                    <a:pt x="5719" y="3184"/>
                  </a:lnTo>
                  <a:lnTo>
                    <a:pt x="5811" y="3097"/>
                  </a:lnTo>
                  <a:lnTo>
                    <a:pt x="5892" y="3000"/>
                  </a:lnTo>
                  <a:lnTo>
                    <a:pt x="5956" y="2896"/>
                  </a:lnTo>
                  <a:lnTo>
                    <a:pt x="6001" y="2769"/>
                  </a:lnTo>
                  <a:lnTo>
                    <a:pt x="6012" y="2699"/>
                  </a:lnTo>
                  <a:lnTo>
                    <a:pt x="6005" y="2628"/>
                  </a:lnTo>
                  <a:lnTo>
                    <a:pt x="5995" y="2563"/>
                  </a:lnTo>
                  <a:lnTo>
                    <a:pt x="5973" y="2498"/>
                  </a:lnTo>
                  <a:lnTo>
                    <a:pt x="5946" y="2443"/>
                  </a:lnTo>
                  <a:lnTo>
                    <a:pt x="5909" y="2390"/>
                  </a:lnTo>
                  <a:lnTo>
                    <a:pt x="5865" y="2341"/>
                  </a:lnTo>
                  <a:lnTo>
                    <a:pt x="5811" y="2298"/>
                  </a:lnTo>
                  <a:lnTo>
                    <a:pt x="5707" y="2227"/>
                  </a:lnTo>
                  <a:lnTo>
                    <a:pt x="5610" y="2155"/>
                  </a:lnTo>
                  <a:lnTo>
                    <a:pt x="5507" y="2090"/>
                  </a:lnTo>
                  <a:lnTo>
                    <a:pt x="5403" y="2019"/>
                  </a:lnTo>
                  <a:lnTo>
                    <a:pt x="5301" y="1953"/>
                  </a:lnTo>
                  <a:lnTo>
                    <a:pt x="5197" y="1889"/>
                  </a:lnTo>
                  <a:lnTo>
                    <a:pt x="5089" y="1823"/>
                  </a:lnTo>
                  <a:lnTo>
                    <a:pt x="4986" y="1762"/>
                  </a:lnTo>
                  <a:lnTo>
                    <a:pt x="4878" y="1698"/>
                  </a:lnTo>
                  <a:lnTo>
                    <a:pt x="4768" y="1638"/>
                  </a:lnTo>
                  <a:lnTo>
                    <a:pt x="4660" y="1577"/>
                  </a:lnTo>
                  <a:lnTo>
                    <a:pt x="4553" y="1519"/>
                  </a:lnTo>
                  <a:lnTo>
                    <a:pt x="4443" y="1458"/>
                  </a:lnTo>
                  <a:lnTo>
                    <a:pt x="4335" y="1405"/>
                  </a:lnTo>
                  <a:lnTo>
                    <a:pt x="4222" y="1344"/>
                  </a:lnTo>
                  <a:lnTo>
                    <a:pt x="4108" y="1291"/>
                  </a:lnTo>
                  <a:lnTo>
                    <a:pt x="3998" y="1235"/>
                  </a:lnTo>
                  <a:lnTo>
                    <a:pt x="3884" y="1181"/>
                  </a:lnTo>
                  <a:lnTo>
                    <a:pt x="3771" y="1127"/>
                  </a:lnTo>
                  <a:lnTo>
                    <a:pt x="3657" y="1072"/>
                  </a:lnTo>
                  <a:lnTo>
                    <a:pt x="3537" y="1017"/>
                  </a:lnTo>
                  <a:lnTo>
                    <a:pt x="3423" y="963"/>
                  </a:lnTo>
                  <a:lnTo>
                    <a:pt x="3303" y="909"/>
                  </a:lnTo>
                  <a:lnTo>
                    <a:pt x="3190" y="859"/>
                  </a:lnTo>
                  <a:lnTo>
                    <a:pt x="3071" y="805"/>
                  </a:lnTo>
                  <a:lnTo>
                    <a:pt x="2951" y="755"/>
                  </a:lnTo>
                  <a:lnTo>
                    <a:pt x="2833" y="702"/>
                  </a:lnTo>
                  <a:lnTo>
                    <a:pt x="2713" y="653"/>
                  </a:lnTo>
                  <a:lnTo>
                    <a:pt x="2594" y="598"/>
                  </a:lnTo>
                  <a:lnTo>
                    <a:pt x="2469" y="549"/>
                  </a:lnTo>
                  <a:lnTo>
                    <a:pt x="2349" y="496"/>
                  </a:lnTo>
                  <a:lnTo>
                    <a:pt x="2225" y="446"/>
                  </a:lnTo>
                  <a:lnTo>
                    <a:pt x="2165" y="425"/>
                  </a:lnTo>
                  <a:lnTo>
                    <a:pt x="2105" y="403"/>
                  </a:lnTo>
                  <a:lnTo>
                    <a:pt x="2045" y="382"/>
                  </a:lnTo>
                  <a:lnTo>
                    <a:pt x="1986" y="354"/>
                  </a:lnTo>
                  <a:lnTo>
                    <a:pt x="1931" y="332"/>
                  </a:lnTo>
                  <a:lnTo>
                    <a:pt x="1872" y="311"/>
                  </a:lnTo>
                  <a:lnTo>
                    <a:pt x="1811" y="288"/>
                  </a:lnTo>
                  <a:lnTo>
                    <a:pt x="1758" y="265"/>
                  </a:lnTo>
                  <a:lnTo>
                    <a:pt x="1698" y="244"/>
                  </a:lnTo>
                  <a:lnTo>
                    <a:pt x="1639" y="228"/>
                  </a:lnTo>
                  <a:lnTo>
                    <a:pt x="1579" y="207"/>
                  </a:lnTo>
                  <a:lnTo>
                    <a:pt x="1526" y="185"/>
                  </a:lnTo>
                  <a:lnTo>
                    <a:pt x="1465" y="170"/>
                  </a:lnTo>
                  <a:lnTo>
                    <a:pt x="1406" y="147"/>
                  </a:lnTo>
                  <a:lnTo>
                    <a:pt x="1345" y="130"/>
                  </a:lnTo>
                  <a:lnTo>
                    <a:pt x="1286" y="114"/>
                  </a:lnTo>
                  <a:lnTo>
                    <a:pt x="1222" y="98"/>
                  </a:lnTo>
                  <a:lnTo>
                    <a:pt x="1155" y="77"/>
                  </a:lnTo>
                  <a:lnTo>
                    <a:pt x="1085" y="59"/>
                  </a:lnTo>
                  <a:lnTo>
                    <a:pt x="1020" y="43"/>
                  </a:lnTo>
                  <a:lnTo>
                    <a:pt x="950" y="27"/>
                  </a:lnTo>
                  <a:lnTo>
                    <a:pt x="878" y="16"/>
                  </a:lnTo>
                  <a:lnTo>
                    <a:pt x="808" y="6"/>
                  </a:lnTo>
                  <a:lnTo>
                    <a:pt x="737" y="0"/>
                  </a:lnTo>
                  <a:lnTo>
                    <a:pt x="673" y="0"/>
                  </a:lnTo>
                  <a:lnTo>
                    <a:pt x="602" y="0"/>
                  </a:lnTo>
                  <a:lnTo>
                    <a:pt x="537" y="6"/>
                  </a:lnTo>
                  <a:lnTo>
                    <a:pt x="473" y="22"/>
                  </a:lnTo>
                  <a:lnTo>
                    <a:pt x="408" y="37"/>
                  </a:lnTo>
                  <a:lnTo>
                    <a:pt x="348" y="65"/>
                  </a:lnTo>
                  <a:lnTo>
                    <a:pt x="288" y="98"/>
                  </a:lnTo>
                  <a:lnTo>
                    <a:pt x="234" y="136"/>
                  </a:lnTo>
                  <a:lnTo>
                    <a:pt x="179" y="191"/>
                  </a:lnTo>
                  <a:lnTo>
                    <a:pt x="135" y="244"/>
                  </a:lnTo>
                  <a:lnTo>
                    <a:pt x="98" y="305"/>
                  </a:lnTo>
                  <a:lnTo>
                    <a:pt x="60" y="364"/>
                  </a:lnTo>
                  <a:lnTo>
                    <a:pt x="34" y="435"/>
                  </a:lnTo>
                  <a:lnTo>
                    <a:pt x="16" y="500"/>
                  </a:lnTo>
                  <a:lnTo>
                    <a:pt x="6" y="570"/>
                  </a:lnTo>
                  <a:lnTo>
                    <a:pt x="0" y="647"/>
                  </a:lnTo>
                  <a:lnTo>
                    <a:pt x="0" y="653"/>
                  </a:lnTo>
                  <a:lnTo>
                    <a:pt x="6" y="663"/>
                  </a:lnTo>
                  <a:lnTo>
                    <a:pt x="6" y="668"/>
                  </a:lnTo>
                  <a:lnTo>
                    <a:pt x="16" y="675"/>
                  </a:lnTo>
                  <a:lnTo>
                    <a:pt x="28" y="685"/>
                  </a:lnTo>
                  <a:lnTo>
                    <a:pt x="38" y="691"/>
                  </a:lnTo>
                  <a:lnTo>
                    <a:pt x="55" y="691"/>
                  </a:lnTo>
                  <a:lnTo>
                    <a:pt x="114" y="631"/>
                  </a:lnTo>
                  <a:lnTo>
                    <a:pt x="185" y="593"/>
                  </a:lnTo>
                  <a:lnTo>
                    <a:pt x="261" y="566"/>
                  </a:lnTo>
                  <a:lnTo>
                    <a:pt x="342" y="554"/>
                  </a:lnTo>
                  <a:lnTo>
                    <a:pt x="423" y="554"/>
                  </a:lnTo>
                  <a:lnTo>
                    <a:pt x="505" y="566"/>
                  </a:lnTo>
                  <a:lnTo>
                    <a:pt x="592" y="577"/>
                  </a:lnTo>
                  <a:lnTo>
                    <a:pt x="673" y="593"/>
                  </a:lnTo>
                  <a:lnTo>
                    <a:pt x="754" y="616"/>
                  </a:lnTo>
                  <a:lnTo>
                    <a:pt x="830" y="637"/>
                  </a:lnTo>
                  <a:lnTo>
                    <a:pt x="911" y="663"/>
                  </a:lnTo>
                  <a:lnTo>
                    <a:pt x="988" y="685"/>
                  </a:lnTo>
                  <a:lnTo>
                    <a:pt x="1063" y="712"/>
                  </a:lnTo>
                  <a:lnTo>
                    <a:pt x="1139" y="740"/>
                  </a:lnTo>
                  <a:lnTo>
                    <a:pt x="1215" y="767"/>
                  </a:lnTo>
                  <a:lnTo>
                    <a:pt x="1286" y="795"/>
                  </a:lnTo>
                  <a:lnTo>
                    <a:pt x="1508" y="882"/>
                  </a:lnTo>
                  <a:lnTo>
                    <a:pt x="1726" y="963"/>
                  </a:lnTo>
                  <a:lnTo>
                    <a:pt x="1937" y="1050"/>
                  </a:lnTo>
                  <a:lnTo>
                    <a:pt x="2149" y="1143"/>
                  </a:lnTo>
                  <a:lnTo>
                    <a:pt x="2360" y="1230"/>
                  </a:lnTo>
                  <a:lnTo>
                    <a:pt x="2566" y="1322"/>
                  </a:lnTo>
                  <a:lnTo>
                    <a:pt x="2767" y="1420"/>
                  </a:lnTo>
                  <a:lnTo>
                    <a:pt x="2968" y="1513"/>
                  </a:lnTo>
                  <a:lnTo>
                    <a:pt x="3169" y="1611"/>
                  </a:lnTo>
                  <a:lnTo>
                    <a:pt x="3364" y="1709"/>
                  </a:lnTo>
                  <a:lnTo>
                    <a:pt x="3554" y="1812"/>
                  </a:lnTo>
                  <a:lnTo>
                    <a:pt x="3743" y="1916"/>
                  </a:lnTo>
                  <a:lnTo>
                    <a:pt x="3933" y="2019"/>
                  </a:lnTo>
                  <a:lnTo>
                    <a:pt x="4118" y="2123"/>
                  </a:lnTo>
                  <a:lnTo>
                    <a:pt x="4302" y="2231"/>
                  </a:lnTo>
                  <a:lnTo>
                    <a:pt x="4481" y="2341"/>
                  </a:lnTo>
                  <a:lnTo>
                    <a:pt x="4584" y="2412"/>
                  </a:lnTo>
                  <a:lnTo>
                    <a:pt x="4694" y="2476"/>
                  </a:lnTo>
                  <a:lnTo>
                    <a:pt x="4807" y="2547"/>
                  </a:lnTo>
                  <a:lnTo>
                    <a:pt x="4915" y="2624"/>
                  </a:lnTo>
                  <a:lnTo>
                    <a:pt x="5013" y="2705"/>
                  </a:lnTo>
                  <a:lnTo>
                    <a:pt x="5093" y="2803"/>
                  </a:lnTo>
                  <a:lnTo>
                    <a:pt x="5154" y="2917"/>
                  </a:lnTo>
                  <a:lnTo>
                    <a:pt x="5182" y="3053"/>
                  </a:lnTo>
                  <a:lnTo>
                    <a:pt x="5170" y="3108"/>
                  </a:lnTo>
                  <a:lnTo>
                    <a:pt x="5160" y="3157"/>
                  </a:lnTo>
                  <a:lnTo>
                    <a:pt x="5143" y="3206"/>
                  </a:lnTo>
                  <a:lnTo>
                    <a:pt x="5122" y="3249"/>
                  </a:lnTo>
                  <a:lnTo>
                    <a:pt x="5099" y="3287"/>
                  </a:lnTo>
                  <a:lnTo>
                    <a:pt x="5072" y="3326"/>
                  </a:lnTo>
                  <a:lnTo>
                    <a:pt x="5046" y="3363"/>
                  </a:lnTo>
                  <a:lnTo>
                    <a:pt x="5013" y="3396"/>
                  </a:lnTo>
                  <a:lnTo>
                    <a:pt x="4948" y="3456"/>
                  </a:lnTo>
                  <a:lnTo>
                    <a:pt x="4884" y="3516"/>
                  </a:lnTo>
                  <a:lnTo>
                    <a:pt x="4813" y="3570"/>
                  </a:lnTo>
                  <a:lnTo>
                    <a:pt x="4742" y="3631"/>
                  </a:lnTo>
                  <a:lnTo>
                    <a:pt x="4667" y="3684"/>
                  </a:lnTo>
                  <a:lnTo>
                    <a:pt x="4595" y="3739"/>
                  </a:lnTo>
                  <a:lnTo>
                    <a:pt x="4525" y="3798"/>
                  </a:lnTo>
                  <a:lnTo>
                    <a:pt x="4460" y="3853"/>
                  </a:lnTo>
                  <a:lnTo>
                    <a:pt x="4390" y="3913"/>
                  </a:lnTo>
                  <a:lnTo>
                    <a:pt x="4329" y="3973"/>
                  </a:lnTo>
                  <a:lnTo>
                    <a:pt x="4270" y="4038"/>
                  </a:lnTo>
                  <a:lnTo>
                    <a:pt x="4216" y="4109"/>
                  </a:lnTo>
                  <a:lnTo>
                    <a:pt x="4172" y="4180"/>
                  </a:lnTo>
                  <a:lnTo>
                    <a:pt x="4129" y="4256"/>
                  </a:lnTo>
                  <a:lnTo>
                    <a:pt x="4096" y="4343"/>
                  </a:lnTo>
                  <a:lnTo>
                    <a:pt x="4069" y="4430"/>
                  </a:lnTo>
                  <a:lnTo>
                    <a:pt x="4058" y="4540"/>
                  </a:lnTo>
                  <a:lnTo>
                    <a:pt x="4058" y="4654"/>
                  </a:lnTo>
                  <a:lnTo>
                    <a:pt x="4069" y="4768"/>
                  </a:lnTo>
                  <a:lnTo>
                    <a:pt x="4096" y="4872"/>
                  </a:lnTo>
                  <a:lnTo>
                    <a:pt x="4139" y="4974"/>
                  </a:lnTo>
                  <a:lnTo>
                    <a:pt x="4188" y="5073"/>
                  </a:lnTo>
                  <a:lnTo>
                    <a:pt x="4249" y="5159"/>
                  </a:lnTo>
                  <a:lnTo>
                    <a:pt x="4319" y="5236"/>
                  </a:lnTo>
                  <a:lnTo>
                    <a:pt x="4368" y="5273"/>
                  </a:lnTo>
                  <a:lnTo>
                    <a:pt x="4417" y="5312"/>
                  </a:lnTo>
                  <a:lnTo>
                    <a:pt x="4464" y="5345"/>
                  </a:lnTo>
                  <a:lnTo>
                    <a:pt x="4520" y="5372"/>
                  </a:lnTo>
                  <a:lnTo>
                    <a:pt x="4580" y="5399"/>
                  </a:lnTo>
                  <a:lnTo>
                    <a:pt x="4638" y="5427"/>
                  </a:lnTo>
                  <a:lnTo>
                    <a:pt x="4704" y="5449"/>
                  </a:lnTo>
                  <a:lnTo>
                    <a:pt x="4768" y="5464"/>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57" name="Freeform 33"/>
            <p:cNvSpPr>
              <a:spLocks noEditPoints="1"/>
            </p:cNvSpPr>
            <p:nvPr userDrawn="1"/>
          </p:nvSpPr>
          <p:spPr bwMode="auto">
            <a:xfrm>
              <a:off x="1408" y="3489"/>
              <a:ext cx="37" cy="38"/>
            </a:xfrm>
            <a:custGeom>
              <a:avLst/>
              <a:gdLst/>
              <a:ahLst/>
              <a:cxnLst>
                <a:cxn ang="0">
                  <a:pos x="710" y="740"/>
                </a:cxn>
                <a:cxn ang="0">
                  <a:pos x="617" y="512"/>
                </a:cxn>
                <a:cxn ang="0">
                  <a:pos x="629" y="207"/>
                </a:cxn>
                <a:cxn ang="0">
                  <a:pos x="678" y="50"/>
                </a:cxn>
                <a:cxn ang="0">
                  <a:pos x="716" y="44"/>
                </a:cxn>
                <a:cxn ang="0">
                  <a:pos x="737" y="33"/>
                </a:cxn>
                <a:cxn ang="0">
                  <a:pos x="737" y="22"/>
                </a:cxn>
                <a:cxn ang="0">
                  <a:pos x="629" y="6"/>
                </a:cxn>
                <a:cxn ang="0">
                  <a:pos x="515" y="0"/>
                </a:cxn>
                <a:cxn ang="0">
                  <a:pos x="400" y="6"/>
                </a:cxn>
                <a:cxn ang="0">
                  <a:pos x="282" y="6"/>
                </a:cxn>
                <a:cxn ang="0">
                  <a:pos x="205" y="28"/>
                </a:cxn>
                <a:cxn ang="0">
                  <a:pos x="141" y="66"/>
                </a:cxn>
                <a:cxn ang="0">
                  <a:pos x="92" y="120"/>
                </a:cxn>
                <a:cxn ang="0">
                  <a:pos x="48" y="174"/>
                </a:cxn>
                <a:cxn ang="0">
                  <a:pos x="0" y="392"/>
                </a:cxn>
                <a:cxn ang="0">
                  <a:pos x="48" y="599"/>
                </a:cxn>
                <a:cxn ang="0">
                  <a:pos x="96" y="654"/>
                </a:cxn>
                <a:cxn ang="0">
                  <a:pos x="157" y="687"/>
                </a:cxn>
                <a:cxn ang="0">
                  <a:pos x="228" y="713"/>
                </a:cxn>
                <a:cxn ang="0">
                  <a:pos x="303" y="730"/>
                </a:cxn>
                <a:cxn ang="0">
                  <a:pos x="385" y="736"/>
                </a:cxn>
                <a:cxn ang="0">
                  <a:pos x="460" y="736"/>
                </a:cxn>
                <a:cxn ang="0">
                  <a:pos x="537" y="736"/>
                </a:cxn>
                <a:cxn ang="0">
                  <a:pos x="612" y="747"/>
                </a:cxn>
                <a:cxn ang="0">
                  <a:pos x="460" y="670"/>
                </a:cxn>
                <a:cxn ang="0">
                  <a:pos x="492" y="392"/>
                </a:cxn>
                <a:cxn ang="0">
                  <a:pos x="503" y="109"/>
                </a:cxn>
                <a:cxn ang="0">
                  <a:pos x="498" y="93"/>
                </a:cxn>
                <a:cxn ang="0">
                  <a:pos x="492" y="77"/>
                </a:cxn>
                <a:cxn ang="0">
                  <a:pos x="433" y="56"/>
                </a:cxn>
                <a:cxn ang="0">
                  <a:pos x="375" y="56"/>
                </a:cxn>
                <a:cxn ang="0">
                  <a:pos x="308" y="66"/>
                </a:cxn>
                <a:cxn ang="0">
                  <a:pos x="255" y="87"/>
                </a:cxn>
                <a:cxn ang="0">
                  <a:pos x="167" y="234"/>
                </a:cxn>
                <a:cxn ang="0">
                  <a:pos x="145" y="403"/>
                </a:cxn>
                <a:cxn ang="0">
                  <a:pos x="172" y="546"/>
                </a:cxn>
                <a:cxn ang="0">
                  <a:pos x="259" y="648"/>
                </a:cxn>
                <a:cxn ang="0">
                  <a:pos x="313" y="665"/>
                </a:cxn>
                <a:cxn ang="0">
                  <a:pos x="369" y="681"/>
                </a:cxn>
              </a:cxnLst>
              <a:rect l="0" t="0" r="r" b="b"/>
              <a:pathLst>
                <a:path w="737" h="747">
                  <a:moveTo>
                    <a:pt x="612" y="747"/>
                  </a:moveTo>
                  <a:lnTo>
                    <a:pt x="710" y="740"/>
                  </a:lnTo>
                  <a:lnTo>
                    <a:pt x="617" y="665"/>
                  </a:lnTo>
                  <a:lnTo>
                    <a:pt x="617" y="512"/>
                  </a:lnTo>
                  <a:lnTo>
                    <a:pt x="617" y="361"/>
                  </a:lnTo>
                  <a:lnTo>
                    <a:pt x="629" y="207"/>
                  </a:lnTo>
                  <a:lnTo>
                    <a:pt x="654" y="60"/>
                  </a:lnTo>
                  <a:lnTo>
                    <a:pt x="678" y="50"/>
                  </a:lnTo>
                  <a:lnTo>
                    <a:pt x="700" y="50"/>
                  </a:lnTo>
                  <a:lnTo>
                    <a:pt x="716" y="44"/>
                  </a:lnTo>
                  <a:lnTo>
                    <a:pt x="737" y="38"/>
                  </a:lnTo>
                  <a:lnTo>
                    <a:pt x="737" y="33"/>
                  </a:lnTo>
                  <a:lnTo>
                    <a:pt x="737" y="28"/>
                  </a:lnTo>
                  <a:lnTo>
                    <a:pt x="737" y="22"/>
                  </a:lnTo>
                  <a:lnTo>
                    <a:pt x="683" y="10"/>
                  </a:lnTo>
                  <a:lnTo>
                    <a:pt x="629" y="6"/>
                  </a:lnTo>
                  <a:lnTo>
                    <a:pt x="569" y="0"/>
                  </a:lnTo>
                  <a:lnTo>
                    <a:pt x="515" y="0"/>
                  </a:lnTo>
                  <a:lnTo>
                    <a:pt x="460" y="0"/>
                  </a:lnTo>
                  <a:lnTo>
                    <a:pt x="400" y="6"/>
                  </a:lnTo>
                  <a:lnTo>
                    <a:pt x="341" y="6"/>
                  </a:lnTo>
                  <a:lnTo>
                    <a:pt x="282" y="6"/>
                  </a:lnTo>
                  <a:lnTo>
                    <a:pt x="243" y="16"/>
                  </a:lnTo>
                  <a:lnTo>
                    <a:pt x="205" y="28"/>
                  </a:lnTo>
                  <a:lnTo>
                    <a:pt x="172" y="44"/>
                  </a:lnTo>
                  <a:lnTo>
                    <a:pt x="141" y="66"/>
                  </a:lnTo>
                  <a:lnTo>
                    <a:pt x="114" y="93"/>
                  </a:lnTo>
                  <a:lnTo>
                    <a:pt x="92" y="120"/>
                  </a:lnTo>
                  <a:lnTo>
                    <a:pt x="71" y="148"/>
                  </a:lnTo>
                  <a:lnTo>
                    <a:pt x="48" y="174"/>
                  </a:lnTo>
                  <a:lnTo>
                    <a:pt x="15" y="284"/>
                  </a:lnTo>
                  <a:lnTo>
                    <a:pt x="0" y="392"/>
                  </a:lnTo>
                  <a:lnTo>
                    <a:pt x="10" y="502"/>
                  </a:lnTo>
                  <a:lnTo>
                    <a:pt x="48" y="599"/>
                  </a:lnTo>
                  <a:lnTo>
                    <a:pt x="71" y="626"/>
                  </a:lnTo>
                  <a:lnTo>
                    <a:pt x="96" y="654"/>
                  </a:lnTo>
                  <a:lnTo>
                    <a:pt x="124" y="670"/>
                  </a:lnTo>
                  <a:lnTo>
                    <a:pt x="157" y="687"/>
                  </a:lnTo>
                  <a:lnTo>
                    <a:pt x="188" y="703"/>
                  </a:lnTo>
                  <a:lnTo>
                    <a:pt x="228" y="713"/>
                  </a:lnTo>
                  <a:lnTo>
                    <a:pt x="265" y="718"/>
                  </a:lnTo>
                  <a:lnTo>
                    <a:pt x="303" y="730"/>
                  </a:lnTo>
                  <a:lnTo>
                    <a:pt x="341" y="736"/>
                  </a:lnTo>
                  <a:lnTo>
                    <a:pt x="385" y="736"/>
                  </a:lnTo>
                  <a:lnTo>
                    <a:pt x="422" y="736"/>
                  </a:lnTo>
                  <a:lnTo>
                    <a:pt x="460" y="736"/>
                  </a:lnTo>
                  <a:lnTo>
                    <a:pt x="498" y="736"/>
                  </a:lnTo>
                  <a:lnTo>
                    <a:pt x="537" y="736"/>
                  </a:lnTo>
                  <a:lnTo>
                    <a:pt x="574" y="740"/>
                  </a:lnTo>
                  <a:lnTo>
                    <a:pt x="612" y="747"/>
                  </a:lnTo>
                  <a:close/>
                  <a:moveTo>
                    <a:pt x="369" y="681"/>
                  </a:moveTo>
                  <a:lnTo>
                    <a:pt x="460" y="670"/>
                  </a:lnTo>
                  <a:lnTo>
                    <a:pt x="482" y="533"/>
                  </a:lnTo>
                  <a:lnTo>
                    <a:pt x="492" y="392"/>
                  </a:lnTo>
                  <a:lnTo>
                    <a:pt x="498" y="251"/>
                  </a:lnTo>
                  <a:lnTo>
                    <a:pt x="503" y="109"/>
                  </a:lnTo>
                  <a:lnTo>
                    <a:pt x="498" y="99"/>
                  </a:lnTo>
                  <a:lnTo>
                    <a:pt x="498" y="93"/>
                  </a:lnTo>
                  <a:lnTo>
                    <a:pt x="498" y="82"/>
                  </a:lnTo>
                  <a:lnTo>
                    <a:pt x="492" y="77"/>
                  </a:lnTo>
                  <a:lnTo>
                    <a:pt x="466" y="66"/>
                  </a:lnTo>
                  <a:lnTo>
                    <a:pt x="433" y="56"/>
                  </a:lnTo>
                  <a:lnTo>
                    <a:pt x="400" y="56"/>
                  </a:lnTo>
                  <a:lnTo>
                    <a:pt x="375" y="56"/>
                  </a:lnTo>
                  <a:lnTo>
                    <a:pt x="341" y="56"/>
                  </a:lnTo>
                  <a:lnTo>
                    <a:pt x="308" y="66"/>
                  </a:lnTo>
                  <a:lnTo>
                    <a:pt x="282" y="77"/>
                  </a:lnTo>
                  <a:lnTo>
                    <a:pt x="255" y="87"/>
                  </a:lnTo>
                  <a:lnTo>
                    <a:pt x="199" y="153"/>
                  </a:lnTo>
                  <a:lnTo>
                    <a:pt x="167" y="234"/>
                  </a:lnTo>
                  <a:lnTo>
                    <a:pt x="151" y="315"/>
                  </a:lnTo>
                  <a:lnTo>
                    <a:pt x="145" y="403"/>
                  </a:lnTo>
                  <a:lnTo>
                    <a:pt x="151" y="479"/>
                  </a:lnTo>
                  <a:lnTo>
                    <a:pt x="172" y="546"/>
                  </a:lnTo>
                  <a:lnTo>
                    <a:pt x="205" y="604"/>
                  </a:lnTo>
                  <a:lnTo>
                    <a:pt x="259" y="648"/>
                  </a:lnTo>
                  <a:lnTo>
                    <a:pt x="292" y="660"/>
                  </a:lnTo>
                  <a:lnTo>
                    <a:pt x="313" y="665"/>
                  </a:lnTo>
                  <a:lnTo>
                    <a:pt x="341" y="675"/>
                  </a:lnTo>
                  <a:lnTo>
                    <a:pt x="369" y="681"/>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58" name="Freeform 34"/>
            <p:cNvSpPr>
              <a:spLocks/>
            </p:cNvSpPr>
            <p:nvPr userDrawn="1"/>
          </p:nvSpPr>
          <p:spPr bwMode="auto">
            <a:xfrm>
              <a:off x="1375" y="3483"/>
              <a:ext cx="27" cy="40"/>
            </a:xfrm>
            <a:custGeom>
              <a:avLst/>
              <a:gdLst/>
              <a:ahLst/>
              <a:cxnLst>
                <a:cxn ang="0">
                  <a:pos x="433" y="795"/>
                </a:cxn>
                <a:cxn ang="0">
                  <a:pos x="450" y="789"/>
                </a:cxn>
                <a:cxn ang="0">
                  <a:pos x="450" y="779"/>
                </a:cxn>
                <a:cxn ang="0">
                  <a:pos x="411" y="751"/>
                </a:cxn>
                <a:cxn ang="0">
                  <a:pos x="374" y="718"/>
                </a:cxn>
                <a:cxn ang="0">
                  <a:pos x="493" y="109"/>
                </a:cxn>
                <a:cxn ang="0">
                  <a:pos x="536" y="99"/>
                </a:cxn>
                <a:cxn ang="0">
                  <a:pos x="563" y="81"/>
                </a:cxn>
                <a:cxn ang="0">
                  <a:pos x="563" y="77"/>
                </a:cxn>
                <a:cxn ang="0">
                  <a:pos x="43" y="174"/>
                </a:cxn>
                <a:cxn ang="0">
                  <a:pos x="54" y="174"/>
                </a:cxn>
                <a:cxn ang="0">
                  <a:pos x="113" y="114"/>
                </a:cxn>
                <a:cxn ang="0">
                  <a:pos x="184" y="77"/>
                </a:cxn>
                <a:cxn ang="0">
                  <a:pos x="265" y="87"/>
                </a:cxn>
                <a:cxn ang="0">
                  <a:pos x="336" y="114"/>
                </a:cxn>
                <a:cxn ang="0">
                  <a:pos x="309" y="348"/>
                </a:cxn>
                <a:cxn ang="0">
                  <a:pos x="288" y="371"/>
                </a:cxn>
                <a:cxn ang="0">
                  <a:pos x="248" y="371"/>
                </a:cxn>
                <a:cxn ang="0">
                  <a:pos x="199" y="354"/>
                </a:cxn>
                <a:cxn ang="0">
                  <a:pos x="184" y="315"/>
                </a:cxn>
                <a:cxn ang="0">
                  <a:pos x="178" y="278"/>
                </a:cxn>
                <a:cxn ang="0">
                  <a:pos x="162" y="267"/>
                </a:cxn>
                <a:cxn ang="0">
                  <a:pos x="151" y="267"/>
                </a:cxn>
                <a:cxn ang="0">
                  <a:pos x="118" y="485"/>
                </a:cxn>
                <a:cxn ang="0">
                  <a:pos x="146" y="475"/>
                </a:cxn>
                <a:cxn ang="0">
                  <a:pos x="168" y="441"/>
                </a:cxn>
                <a:cxn ang="0">
                  <a:pos x="184" y="429"/>
                </a:cxn>
                <a:cxn ang="0">
                  <a:pos x="199" y="429"/>
                </a:cxn>
                <a:cxn ang="0">
                  <a:pos x="244" y="435"/>
                </a:cxn>
                <a:cxn ang="0">
                  <a:pos x="275" y="463"/>
                </a:cxn>
                <a:cxn ang="0">
                  <a:pos x="288" y="475"/>
                </a:cxn>
                <a:cxn ang="0">
                  <a:pos x="211" y="697"/>
                </a:cxn>
                <a:cxn ang="0">
                  <a:pos x="128" y="685"/>
                </a:cxn>
                <a:cxn ang="0">
                  <a:pos x="27" y="561"/>
                </a:cxn>
                <a:cxn ang="0">
                  <a:pos x="21" y="555"/>
                </a:cxn>
                <a:cxn ang="0">
                  <a:pos x="11" y="561"/>
                </a:cxn>
                <a:cxn ang="0">
                  <a:pos x="401" y="795"/>
                </a:cxn>
              </a:cxnLst>
              <a:rect l="0" t="0" r="r" b="b"/>
              <a:pathLst>
                <a:path w="569" h="795">
                  <a:moveTo>
                    <a:pt x="401" y="795"/>
                  </a:moveTo>
                  <a:lnTo>
                    <a:pt x="433" y="795"/>
                  </a:lnTo>
                  <a:lnTo>
                    <a:pt x="439" y="789"/>
                  </a:lnTo>
                  <a:lnTo>
                    <a:pt x="450" y="789"/>
                  </a:lnTo>
                  <a:lnTo>
                    <a:pt x="450" y="784"/>
                  </a:lnTo>
                  <a:lnTo>
                    <a:pt x="450" y="779"/>
                  </a:lnTo>
                  <a:lnTo>
                    <a:pt x="433" y="762"/>
                  </a:lnTo>
                  <a:lnTo>
                    <a:pt x="411" y="751"/>
                  </a:lnTo>
                  <a:lnTo>
                    <a:pt x="389" y="740"/>
                  </a:lnTo>
                  <a:lnTo>
                    <a:pt x="374" y="718"/>
                  </a:lnTo>
                  <a:lnTo>
                    <a:pt x="472" y="114"/>
                  </a:lnTo>
                  <a:lnTo>
                    <a:pt x="493" y="109"/>
                  </a:lnTo>
                  <a:lnTo>
                    <a:pt x="515" y="103"/>
                  </a:lnTo>
                  <a:lnTo>
                    <a:pt x="536" y="99"/>
                  </a:lnTo>
                  <a:lnTo>
                    <a:pt x="563" y="87"/>
                  </a:lnTo>
                  <a:lnTo>
                    <a:pt x="563" y="81"/>
                  </a:lnTo>
                  <a:lnTo>
                    <a:pt x="569" y="81"/>
                  </a:lnTo>
                  <a:lnTo>
                    <a:pt x="563" y="77"/>
                  </a:lnTo>
                  <a:lnTo>
                    <a:pt x="107" y="0"/>
                  </a:lnTo>
                  <a:lnTo>
                    <a:pt x="43" y="174"/>
                  </a:lnTo>
                  <a:lnTo>
                    <a:pt x="48" y="180"/>
                  </a:lnTo>
                  <a:lnTo>
                    <a:pt x="54" y="174"/>
                  </a:lnTo>
                  <a:lnTo>
                    <a:pt x="81" y="147"/>
                  </a:lnTo>
                  <a:lnTo>
                    <a:pt x="113" y="114"/>
                  </a:lnTo>
                  <a:lnTo>
                    <a:pt x="141" y="81"/>
                  </a:lnTo>
                  <a:lnTo>
                    <a:pt x="184" y="77"/>
                  </a:lnTo>
                  <a:lnTo>
                    <a:pt x="221" y="81"/>
                  </a:lnTo>
                  <a:lnTo>
                    <a:pt x="265" y="87"/>
                  </a:lnTo>
                  <a:lnTo>
                    <a:pt x="303" y="99"/>
                  </a:lnTo>
                  <a:lnTo>
                    <a:pt x="336" y="114"/>
                  </a:lnTo>
                  <a:lnTo>
                    <a:pt x="315" y="337"/>
                  </a:lnTo>
                  <a:lnTo>
                    <a:pt x="309" y="348"/>
                  </a:lnTo>
                  <a:lnTo>
                    <a:pt x="298" y="359"/>
                  </a:lnTo>
                  <a:lnTo>
                    <a:pt x="288" y="371"/>
                  </a:lnTo>
                  <a:lnTo>
                    <a:pt x="275" y="376"/>
                  </a:lnTo>
                  <a:lnTo>
                    <a:pt x="248" y="371"/>
                  </a:lnTo>
                  <a:lnTo>
                    <a:pt x="221" y="365"/>
                  </a:lnTo>
                  <a:lnTo>
                    <a:pt x="199" y="354"/>
                  </a:lnTo>
                  <a:lnTo>
                    <a:pt x="184" y="332"/>
                  </a:lnTo>
                  <a:lnTo>
                    <a:pt x="184" y="315"/>
                  </a:lnTo>
                  <a:lnTo>
                    <a:pt x="184" y="294"/>
                  </a:lnTo>
                  <a:lnTo>
                    <a:pt x="178" y="278"/>
                  </a:lnTo>
                  <a:lnTo>
                    <a:pt x="168" y="267"/>
                  </a:lnTo>
                  <a:lnTo>
                    <a:pt x="162" y="267"/>
                  </a:lnTo>
                  <a:lnTo>
                    <a:pt x="157" y="267"/>
                  </a:lnTo>
                  <a:lnTo>
                    <a:pt x="151" y="267"/>
                  </a:lnTo>
                  <a:lnTo>
                    <a:pt x="146" y="272"/>
                  </a:lnTo>
                  <a:lnTo>
                    <a:pt x="118" y="485"/>
                  </a:lnTo>
                  <a:lnTo>
                    <a:pt x="135" y="485"/>
                  </a:lnTo>
                  <a:lnTo>
                    <a:pt x="146" y="475"/>
                  </a:lnTo>
                  <a:lnTo>
                    <a:pt x="157" y="457"/>
                  </a:lnTo>
                  <a:lnTo>
                    <a:pt x="168" y="441"/>
                  </a:lnTo>
                  <a:lnTo>
                    <a:pt x="174" y="435"/>
                  </a:lnTo>
                  <a:lnTo>
                    <a:pt x="184" y="429"/>
                  </a:lnTo>
                  <a:lnTo>
                    <a:pt x="189" y="429"/>
                  </a:lnTo>
                  <a:lnTo>
                    <a:pt x="199" y="429"/>
                  </a:lnTo>
                  <a:lnTo>
                    <a:pt x="221" y="435"/>
                  </a:lnTo>
                  <a:lnTo>
                    <a:pt x="244" y="435"/>
                  </a:lnTo>
                  <a:lnTo>
                    <a:pt x="265" y="446"/>
                  </a:lnTo>
                  <a:lnTo>
                    <a:pt x="275" y="463"/>
                  </a:lnTo>
                  <a:lnTo>
                    <a:pt x="281" y="469"/>
                  </a:lnTo>
                  <a:lnTo>
                    <a:pt x="288" y="475"/>
                  </a:lnTo>
                  <a:lnTo>
                    <a:pt x="244" y="675"/>
                  </a:lnTo>
                  <a:lnTo>
                    <a:pt x="211" y="697"/>
                  </a:lnTo>
                  <a:lnTo>
                    <a:pt x="174" y="697"/>
                  </a:lnTo>
                  <a:lnTo>
                    <a:pt x="128" y="685"/>
                  </a:lnTo>
                  <a:lnTo>
                    <a:pt x="85" y="675"/>
                  </a:lnTo>
                  <a:lnTo>
                    <a:pt x="27" y="561"/>
                  </a:lnTo>
                  <a:lnTo>
                    <a:pt x="27" y="555"/>
                  </a:lnTo>
                  <a:lnTo>
                    <a:pt x="21" y="555"/>
                  </a:lnTo>
                  <a:lnTo>
                    <a:pt x="15" y="555"/>
                  </a:lnTo>
                  <a:lnTo>
                    <a:pt x="11" y="561"/>
                  </a:lnTo>
                  <a:lnTo>
                    <a:pt x="0" y="713"/>
                  </a:lnTo>
                  <a:lnTo>
                    <a:pt x="401" y="795"/>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59" name="Freeform 35"/>
            <p:cNvSpPr>
              <a:spLocks noEditPoints="1"/>
            </p:cNvSpPr>
            <p:nvPr userDrawn="1"/>
          </p:nvSpPr>
          <p:spPr bwMode="auto">
            <a:xfrm>
              <a:off x="1336" y="3477"/>
              <a:ext cx="34" cy="40"/>
            </a:xfrm>
            <a:custGeom>
              <a:avLst/>
              <a:gdLst/>
              <a:ahLst/>
              <a:cxnLst>
                <a:cxn ang="0">
                  <a:pos x="472" y="789"/>
                </a:cxn>
                <a:cxn ang="0">
                  <a:pos x="484" y="789"/>
                </a:cxn>
                <a:cxn ang="0">
                  <a:pos x="499" y="778"/>
                </a:cxn>
                <a:cxn ang="0">
                  <a:pos x="488" y="762"/>
                </a:cxn>
                <a:cxn ang="0">
                  <a:pos x="467" y="751"/>
                </a:cxn>
                <a:cxn ang="0">
                  <a:pos x="451" y="741"/>
                </a:cxn>
                <a:cxn ang="0">
                  <a:pos x="451" y="588"/>
                </a:cxn>
                <a:cxn ang="0">
                  <a:pos x="521" y="277"/>
                </a:cxn>
                <a:cxn ang="0">
                  <a:pos x="569" y="120"/>
                </a:cxn>
                <a:cxn ang="0">
                  <a:pos x="580" y="110"/>
                </a:cxn>
                <a:cxn ang="0">
                  <a:pos x="603" y="98"/>
                </a:cxn>
                <a:cxn ang="0">
                  <a:pos x="646" y="98"/>
                </a:cxn>
                <a:cxn ang="0">
                  <a:pos x="662" y="82"/>
                </a:cxn>
                <a:cxn ang="0">
                  <a:pos x="353" y="0"/>
                </a:cxn>
                <a:cxn ang="0">
                  <a:pos x="342" y="11"/>
                </a:cxn>
                <a:cxn ang="0">
                  <a:pos x="374" y="43"/>
                </a:cxn>
                <a:cxn ang="0">
                  <a:pos x="417" y="64"/>
                </a:cxn>
                <a:cxn ang="0">
                  <a:pos x="423" y="174"/>
                </a:cxn>
                <a:cxn ang="0">
                  <a:pos x="385" y="289"/>
                </a:cxn>
                <a:cxn ang="0">
                  <a:pos x="300" y="295"/>
                </a:cxn>
                <a:cxn ang="0">
                  <a:pos x="211" y="295"/>
                </a:cxn>
                <a:cxn ang="0">
                  <a:pos x="124" y="310"/>
                </a:cxn>
                <a:cxn ang="0">
                  <a:pos x="54" y="365"/>
                </a:cxn>
                <a:cxn ang="0">
                  <a:pos x="11" y="479"/>
                </a:cxn>
                <a:cxn ang="0">
                  <a:pos x="11" y="594"/>
                </a:cxn>
                <a:cxn ang="0">
                  <a:pos x="39" y="637"/>
                </a:cxn>
                <a:cxn ang="0">
                  <a:pos x="76" y="670"/>
                </a:cxn>
                <a:cxn ang="0">
                  <a:pos x="119" y="696"/>
                </a:cxn>
                <a:cxn ang="0">
                  <a:pos x="174" y="714"/>
                </a:cxn>
                <a:cxn ang="0">
                  <a:pos x="250" y="729"/>
                </a:cxn>
                <a:cxn ang="0">
                  <a:pos x="325" y="751"/>
                </a:cxn>
                <a:cxn ang="0">
                  <a:pos x="395" y="767"/>
                </a:cxn>
                <a:cxn ang="0">
                  <a:pos x="467" y="789"/>
                </a:cxn>
                <a:cxn ang="0">
                  <a:pos x="244" y="674"/>
                </a:cxn>
                <a:cxn ang="0">
                  <a:pos x="271" y="674"/>
                </a:cxn>
                <a:cxn ang="0">
                  <a:pos x="310" y="588"/>
                </a:cxn>
                <a:cxn ang="0">
                  <a:pos x="353" y="436"/>
                </a:cxn>
                <a:cxn ang="0">
                  <a:pos x="310" y="353"/>
                </a:cxn>
                <a:cxn ang="0">
                  <a:pos x="233" y="359"/>
                </a:cxn>
                <a:cxn ang="0">
                  <a:pos x="174" y="425"/>
                </a:cxn>
                <a:cxn ang="0">
                  <a:pos x="147" y="533"/>
                </a:cxn>
                <a:cxn ang="0">
                  <a:pos x="153" y="594"/>
                </a:cxn>
                <a:cxn ang="0">
                  <a:pos x="158" y="615"/>
                </a:cxn>
                <a:cxn ang="0">
                  <a:pos x="174" y="637"/>
                </a:cxn>
                <a:cxn ang="0">
                  <a:pos x="207" y="664"/>
                </a:cxn>
              </a:cxnLst>
              <a:rect l="0" t="0" r="r" b="b"/>
              <a:pathLst>
                <a:path w="662" h="789">
                  <a:moveTo>
                    <a:pt x="467" y="789"/>
                  </a:moveTo>
                  <a:lnTo>
                    <a:pt x="472" y="789"/>
                  </a:lnTo>
                  <a:lnTo>
                    <a:pt x="478" y="789"/>
                  </a:lnTo>
                  <a:lnTo>
                    <a:pt x="484" y="789"/>
                  </a:lnTo>
                  <a:lnTo>
                    <a:pt x="488" y="789"/>
                  </a:lnTo>
                  <a:lnTo>
                    <a:pt x="499" y="778"/>
                  </a:lnTo>
                  <a:lnTo>
                    <a:pt x="494" y="772"/>
                  </a:lnTo>
                  <a:lnTo>
                    <a:pt x="488" y="762"/>
                  </a:lnTo>
                  <a:lnTo>
                    <a:pt x="484" y="757"/>
                  </a:lnTo>
                  <a:lnTo>
                    <a:pt x="467" y="751"/>
                  </a:lnTo>
                  <a:lnTo>
                    <a:pt x="456" y="745"/>
                  </a:lnTo>
                  <a:lnTo>
                    <a:pt x="451" y="741"/>
                  </a:lnTo>
                  <a:lnTo>
                    <a:pt x="445" y="735"/>
                  </a:lnTo>
                  <a:lnTo>
                    <a:pt x="451" y="588"/>
                  </a:lnTo>
                  <a:lnTo>
                    <a:pt x="484" y="436"/>
                  </a:lnTo>
                  <a:lnTo>
                    <a:pt x="521" y="277"/>
                  </a:lnTo>
                  <a:lnTo>
                    <a:pt x="558" y="125"/>
                  </a:lnTo>
                  <a:lnTo>
                    <a:pt x="569" y="120"/>
                  </a:lnTo>
                  <a:lnTo>
                    <a:pt x="575" y="114"/>
                  </a:lnTo>
                  <a:lnTo>
                    <a:pt x="580" y="110"/>
                  </a:lnTo>
                  <a:lnTo>
                    <a:pt x="585" y="104"/>
                  </a:lnTo>
                  <a:lnTo>
                    <a:pt x="603" y="98"/>
                  </a:lnTo>
                  <a:lnTo>
                    <a:pt x="625" y="98"/>
                  </a:lnTo>
                  <a:lnTo>
                    <a:pt x="646" y="98"/>
                  </a:lnTo>
                  <a:lnTo>
                    <a:pt x="662" y="87"/>
                  </a:lnTo>
                  <a:lnTo>
                    <a:pt x="662" y="82"/>
                  </a:lnTo>
                  <a:lnTo>
                    <a:pt x="656" y="82"/>
                  </a:lnTo>
                  <a:lnTo>
                    <a:pt x="353" y="0"/>
                  </a:lnTo>
                  <a:lnTo>
                    <a:pt x="347" y="6"/>
                  </a:lnTo>
                  <a:lnTo>
                    <a:pt x="342" y="11"/>
                  </a:lnTo>
                  <a:lnTo>
                    <a:pt x="353" y="33"/>
                  </a:lnTo>
                  <a:lnTo>
                    <a:pt x="374" y="43"/>
                  </a:lnTo>
                  <a:lnTo>
                    <a:pt x="395" y="54"/>
                  </a:lnTo>
                  <a:lnTo>
                    <a:pt x="417" y="64"/>
                  </a:lnTo>
                  <a:lnTo>
                    <a:pt x="428" y="114"/>
                  </a:lnTo>
                  <a:lnTo>
                    <a:pt x="423" y="174"/>
                  </a:lnTo>
                  <a:lnTo>
                    <a:pt x="407" y="234"/>
                  </a:lnTo>
                  <a:lnTo>
                    <a:pt x="385" y="289"/>
                  </a:lnTo>
                  <a:lnTo>
                    <a:pt x="342" y="295"/>
                  </a:lnTo>
                  <a:lnTo>
                    <a:pt x="300" y="295"/>
                  </a:lnTo>
                  <a:lnTo>
                    <a:pt x="254" y="295"/>
                  </a:lnTo>
                  <a:lnTo>
                    <a:pt x="211" y="295"/>
                  </a:lnTo>
                  <a:lnTo>
                    <a:pt x="163" y="299"/>
                  </a:lnTo>
                  <a:lnTo>
                    <a:pt x="124" y="310"/>
                  </a:lnTo>
                  <a:lnTo>
                    <a:pt x="87" y="332"/>
                  </a:lnTo>
                  <a:lnTo>
                    <a:pt x="54" y="365"/>
                  </a:lnTo>
                  <a:lnTo>
                    <a:pt x="27" y="419"/>
                  </a:lnTo>
                  <a:lnTo>
                    <a:pt x="11" y="479"/>
                  </a:lnTo>
                  <a:lnTo>
                    <a:pt x="0" y="539"/>
                  </a:lnTo>
                  <a:lnTo>
                    <a:pt x="11" y="594"/>
                  </a:lnTo>
                  <a:lnTo>
                    <a:pt x="21" y="621"/>
                  </a:lnTo>
                  <a:lnTo>
                    <a:pt x="39" y="637"/>
                  </a:lnTo>
                  <a:lnTo>
                    <a:pt x="54" y="658"/>
                  </a:lnTo>
                  <a:lnTo>
                    <a:pt x="76" y="670"/>
                  </a:lnTo>
                  <a:lnTo>
                    <a:pt x="97" y="686"/>
                  </a:lnTo>
                  <a:lnTo>
                    <a:pt x="119" y="696"/>
                  </a:lnTo>
                  <a:lnTo>
                    <a:pt x="147" y="702"/>
                  </a:lnTo>
                  <a:lnTo>
                    <a:pt x="174" y="714"/>
                  </a:lnTo>
                  <a:lnTo>
                    <a:pt x="211" y="724"/>
                  </a:lnTo>
                  <a:lnTo>
                    <a:pt x="250" y="729"/>
                  </a:lnTo>
                  <a:lnTo>
                    <a:pt x="287" y="741"/>
                  </a:lnTo>
                  <a:lnTo>
                    <a:pt x="325" y="751"/>
                  </a:lnTo>
                  <a:lnTo>
                    <a:pt x="358" y="757"/>
                  </a:lnTo>
                  <a:lnTo>
                    <a:pt x="395" y="767"/>
                  </a:lnTo>
                  <a:lnTo>
                    <a:pt x="434" y="778"/>
                  </a:lnTo>
                  <a:lnTo>
                    <a:pt x="467" y="789"/>
                  </a:lnTo>
                  <a:close/>
                  <a:moveTo>
                    <a:pt x="228" y="674"/>
                  </a:moveTo>
                  <a:lnTo>
                    <a:pt x="244" y="674"/>
                  </a:lnTo>
                  <a:lnTo>
                    <a:pt x="260" y="674"/>
                  </a:lnTo>
                  <a:lnTo>
                    <a:pt x="271" y="674"/>
                  </a:lnTo>
                  <a:lnTo>
                    <a:pt x="287" y="664"/>
                  </a:lnTo>
                  <a:lnTo>
                    <a:pt x="310" y="588"/>
                  </a:lnTo>
                  <a:lnTo>
                    <a:pt x="337" y="511"/>
                  </a:lnTo>
                  <a:lnTo>
                    <a:pt x="353" y="436"/>
                  </a:lnTo>
                  <a:lnTo>
                    <a:pt x="342" y="359"/>
                  </a:lnTo>
                  <a:lnTo>
                    <a:pt x="310" y="353"/>
                  </a:lnTo>
                  <a:lnTo>
                    <a:pt x="271" y="353"/>
                  </a:lnTo>
                  <a:lnTo>
                    <a:pt x="233" y="359"/>
                  </a:lnTo>
                  <a:lnTo>
                    <a:pt x="207" y="382"/>
                  </a:lnTo>
                  <a:lnTo>
                    <a:pt x="174" y="425"/>
                  </a:lnTo>
                  <a:lnTo>
                    <a:pt x="158" y="479"/>
                  </a:lnTo>
                  <a:lnTo>
                    <a:pt x="147" y="533"/>
                  </a:lnTo>
                  <a:lnTo>
                    <a:pt x="141" y="582"/>
                  </a:lnTo>
                  <a:lnTo>
                    <a:pt x="153" y="594"/>
                  </a:lnTo>
                  <a:lnTo>
                    <a:pt x="158" y="604"/>
                  </a:lnTo>
                  <a:lnTo>
                    <a:pt x="158" y="615"/>
                  </a:lnTo>
                  <a:lnTo>
                    <a:pt x="158" y="625"/>
                  </a:lnTo>
                  <a:lnTo>
                    <a:pt x="174" y="637"/>
                  </a:lnTo>
                  <a:lnTo>
                    <a:pt x="190" y="653"/>
                  </a:lnTo>
                  <a:lnTo>
                    <a:pt x="207" y="664"/>
                  </a:lnTo>
                  <a:lnTo>
                    <a:pt x="228" y="674"/>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60" name="Freeform 36"/>
            <p:cNvSpPr>
              <a:spLocks noEditPoints="1"/>
            </p:cNvSpPr>
            <p:nvPr userDrawn="1"/>
          </p:nvSpPr>
          <p:spPr bwMode="auto">
            <a:xfrm>
              <a:off x="1308" y="3461"/>
              <a:ext cx="37" cy="42"/>
            </a:xfrm>
            <a:custGeom>
              <a:avLst/>
              <a:gdLst/>
              <a:ahLst/>
              <a:cxnLst>
                <a:cxn ang="0">
                  <a:pos x="184" y="832"/>
                </a:cxn>
                <a:cxn ang="0">
                  <a:pos x="298" y="696"/>
                </a:cxn>
                <a:cxn ang="0">
                  <a:pos x="412" y="555"/>
                </a:cxn>
                <a:cxn ang="0">
                  <a:pos x="530" y="413"/>
                </a:cxn>
                <a:cxn ang="0">
                  <a:pos x="667" y="293"/>
                </a:cxn>
                <a:cxn ang="0">
                  <a:pos x="704" y="293"/>
                </a:cxn>
                <a:cxn ang="0">
                  <a:pos x="738" y="288"/>
                </a:cxn>
                <a:cxn ang="0">
                  <a:pos x="743" y="283"/>
                </a:cxn>
                <a:cxn ang="0">
                  <a:pos x="721" y="261"/>
                </a:cxn>
                <a:cxn ang="0">
                  <a:pos x="656" y="234"/>
                </a:cxn>
                <a:cxn ang="0">
                  <a:pos x="580" y="213"/>
                </a:cxn>
                <a:cxn ang="0">
                  <a:pos x="509" y="197"/>
                </a:cxn>
                <a:cxn ang="0">
                  <a:pos x="472" y="197"/>
                </a:cxn>
                <a:cxn ang="0">
                  <a:pos x="477" y="218"/>
                </a:cxn>
                <a:cxn ang="0">
                  <a:pos x="520" y="244"/>
                </a:cxn>
                <a:cxn ang="0">
                  <a:pos x="515" y="305"/>
                </a:cxn>
                <a:cxn ang="0">
                  <a:pos x="460" y="375"/>
                </a:cxn>
                <a:cxn ang="0">
                  <a:pos x="395" y="403"/>
                </a:cxn>
                <a:cxn ang="0">
                  <a:pos x="342" y="385"/>
                </a:cxn>
                <a:cxn ang="0">
                  <a:pos x="288" y="370"/>
                </a:cxn>
                <a:cxn ang="0">
                  <a:pos x="244" y="342"/>
                </a:cxn>
                <a:cxn ang="0">
                  <a:pos x="217" y="321"/>
                </a:cxn>
                <a:cxn ang="0">
                  <a:pos x="211" y="311"/>
                </a:cxn>
                <a:cxn ang="0">
                  <a:pos x="238" y="152"/>
                </a:cxn>
                <a:cxn ang="0">
                  <a:pos x="288" y="152"/>
                </a:cxn>
                <a:cxn ang="0">
                  <a:pos x="315" y="142"/>
                </a:cxn>
                <a:cxn ang="0">
                  <a:pos x="315" y="130"/>
                </a:cxn>
                <a:cxn ang="0">
                  <a:pos x="17" y="0"/>
                </a:cxn>
                <a:cxn ang="0">
                  <a:pos x="11" y="6"/>
                </a:cxn>
                <a:cxn ang="0">
                  <a:pos x="0" y="10"/>
                </a:cxn>
                <a:cxn ang="0">
                  <a:pos x="0" y="22"/>
                </a:cxn>
                <a:cxn ang="0">
                  <a:pos x="81" y="234"/>
                </a:cxn>
                <a:cxn ang="0">
                  <a:pos x="81" y="489"/>
                </a:cxn>
                <a:cxn ang="0">
                  <a:pos x="81" y="637"/>
                </a:cxn>
                <a:cxn ang="0">
                  <a:pos x="81" y="783"/>
                </a:cxn>
                <a:cxn ang="0">
                  <a:pos x="108" y="828"/>
                </a:cxn>
                <a:cxn ang="0">
                  <a:pos x="152" y="838"/>
                </a:cxn>
                <a:cxn ang="0">
                  <a:pos x="259" y="610"/>
                </a:cxn>
                <a:cxn ang="0">
                  <a:pos x="331" y="527"/>
                </a:cxn>
                <a:cxn ang="0">
                  <a:pos x="232" y="435"/>
                </a:cxn>
                <a:cxn ang="0">
                  <a:pos x="211" y="517"/>
                </a:cxn>
                <a:cxn ang="0">
                  <a:pos x="211" y="620"/>
                </a:cxn>
                <a:cxn ang="0">
                  <a:pos x="217" y="637"/>
                </a:cxn>
                <a:cxn ang="0">
                  <a:pos x="222" y="647"/>
                </a:cxn>
              </a:cxnLst>
              <a:rect l="0" t="0" r="r" b="b"/>
              <a:pathLst>
                <a:path w="748" h="838">
                  <a:moveTo>
                    <a:pt x="152" y="838"/>
                  </a:moveTo>
                  <a:lnTo>
                    <a:pt x="184" y="832"/>
                  </a:lnTo>
                  <a:lnTo>
                    <a:pt x="238" y="767"/>
                  </a:lnTo>
                  <a:lnTo>
                    <a:pt x="298" y="696"/>
                  </a:lnTo>
                  <a:lnTo>
                    <a:pt x="352" y="626"/>
                  </a:lnTo>
                  <a:lnTo>
                    <a:pt x="412" y="555"/>
                  </a:lnTo>
                  <a:lnTo>
                    <a:pt x="472" y="484"/>
                  </a:lnTo>
                  <a:lnTo>
                    <a:pt x="530" y="413"/>
                  </a:lnTo>
                  <a:lnTo>
                    <a:pt x="597" y="348"/>
                  </a:lnTo>
                  <a:lnTo>
                    <a:pt x="667" y="293"/>
                  </a:lnTo>
                  <a:lnTo>
                    <a:pt x="683" y="293"/>
                  </a:lnTo>
                  <a:lnTo>
                    <a:pt x="704" y="293"/>
                  </a:lnTo>
                  <a:lnTo>
                    <a:pt x="721" y="293"/>
                  </a:lnTo>
                  <a:lnTo>
                    <a:pt x="738" y="288"/>
                  </a:lnTo>
                  <a:lnTo>
                    <a:pt x="743" y="288"/>
                  </a:lnTo>
                  <a:lnTo>
                    <a:pt x="743" y="283"/>
                  </a:lnTo>
                  <a:lnTo>
                    <a:pt x="748" y="277"/>
                  </a:lnTo>
                  <a:lnTo>
                    <a:pt x="721" y="261"/>
                  </a:lnTo>
                  <a:lnTo>
                    <a:pt x="689" y="250"/>
                  </a:lnTo>
                  <a:lnTo>
                    <a:pt x="656" y="234"/>
                  </a:lnTo>
                  <a:lnTo>
                    <a:pt x="619" y="223"/>
                  </a:lnTo>
                  <a:lnTo>
                    <a:pt x="580" y="213"/>
                  </a:lnTo>
                  <a:lnTo>
                    <a:pt x="548" y="207"/>
                  </a:lnTo>
                  <a:lnTo>
                    <a:pt x="509" y="197"/>
                  </a:lnTo>
                  <a:lnTo>
                    <a:pt x="477" y="190"/>
                  </a:lnTo>
                  <a:lnTo>
                    <a:pt x="472" y="197"/>
                  </a:lnTo>
                  <a:lnTo>
                    <a:pt x="466" y="201"/>
                  </a:lnTo>
                  <a:lnTo>
                    <a:pt x="477" y="218"/>
                  </a:lnTo>
                  <a:lnTo>
                    <a:pt x="499" y="228"/>
                  </a:lnTo>
                  <a:lnTo>
                    <a:pt x="520" y="244"/>
                  </a:lnTo>
                  <a:lnTo>
                    <a:pt x="530" y="266"/>
                  </a:lnTo>
                  <a:lnTo>
                    <a:pt x="515" y="305"/>
                  </a:lnTo>
                  <a:lnTo>
                    <a:pt x="493" y="342"/>
                  </a:lnTo>
                  <a:lnTo>
                    <a:pt x="460" y="375"/>
                  </a:lnTo>
                  <a:lnTo>
                    <a:pt x="429" y="403"/>
                  </a:lnTo>
                  <a:lnTo>
                    <a:pt x="395" y="403"/>
                  </a:lnTo>
                  <a:lnTo>
                    <a:pt x="368" y="398"/>
                  </a:lnTo>
                  <a:lnTo>
                    <a:pt x="342" y="385"/>
                  </a:lnTo>
                  <a:lnTo>
                    <a:pt x="315" y="381"/>
                  </a:lnTo>
                  <a:lnTo>
                    <a:pt x="288" y="370"/>
                  </a:lnTo>
                  <a:lnTo>
                    <a:pt x="265" y="354"/>
                  </a:lnTo>
                  <a:lnTo>
                    <a:pt x="244" y="342"/>
                  </a:lnTo>
                  <a:lnTo>
                    <a:pt x="222" y="327"/>
                  </a:lnTo>
                  <a:lnTo>
                    <a:pt x="217" y="321"/>
                  </a:lnTo>
                  <a:lnTo>
                    <a:pt x="211" y="315"/>
                  </a:lnTo>
                  <a:lnTo>
                    <a:pt x="211" y="311"/>
                  </a:lnTo>
                  <a:lnTo>
                    <a:pt x="222" y="157"/>
                  </a:lnTo>
                  <a:lnTo>
                    <a:pt x="238" y="152"/>
                  </a:lnTo>
                  <a:lnTo>
                    <a:pt x="259" y="152"/>
                  </a:lnTo>
                  <a:lnTo>
                    <a:pt x="288" y="152"/>
                  </a:lnTo>
                  <a:lnTo>
                    <a:pt x="309" y="147"/>
                  </a:lnTo>
                  <a:lnTo>
                    <a:pt x="315" y="142"/>
                  </a:lnTo>
                  <a:lnTo>
                    <a:pt x="315" y="136"/>
                  </a:lnTo>
                  <a:lnTo>
                    <a:pt x="315" y="130"/>
                  </a:lnTo>
                  <a:lnTo>
                    <a:pt x="309" y="120"/>
                  </a:lnTo>
                  <a:lnTo>
                    <a:pt x="17" y="0"/>
                  </a:lnTo>
                  <a:lnTo>
                    <a:pt x="11" y="0"/>
                  </a:lnTo>
                  <a:lnTo>
                    <a:pt x="11" y="6"/>
                  </a:lnTo>
                  <a:lnTo>
                    <a:pt x="5" y="6"/>
                  </a:lnTo>
                  <a:lnTo>
                    <a:pt x="0" y="10"/>
                  </a:lnTo>
                  <a:lnTo>
                    <a:pt x="0" y="16"/>
                  </a:lnTo>
                  <a:lnTo>
                    <a:pt x="0" y="22"/>
                  </a:lnTo>
                  <a:lnTo>
                    <a:pt x="64" y="114"/>
                  </a:lnTo>
                  <a:lnTo>
                    <a:pt x="81" y="234"/>
                  </a:lnTo>
                  <a:lnTo>
                    <a:pt x="75" y="364"/>
                  </a:lnTo>
                  <a:lnTo>
                    <a:pt x="81" y="489"/>
                  </a:lnTo>
                  <a:lnTo>
                    <a:pt x="81" y="566"/>
                  </a:lnTo>
                  <a:lnTo>
                    <a:pt x="81" y="637"/>
                  </a:lnTo>
                  <a:lnTo>
                    <a:pt x="81" y="713"/>
                  </a:lnTo>
                  <a:lnTo>
                    <a:pt x="81" y="783"/>
                  </a:lnTo>
                  <a:lnTo>
                    <a:pt x="87" y="811"/>
                  </a:lnTo>
                  <a:lnTo>
                    <a:pt x="108" y="828"/>
                  </a:lnTo>
                  <a:lnTo>
                    <a:pt x="131" y="832"/>
                  </a:lnTo>
                  <a:lnTo>
                    <a:pt x="152" y="838"/>
                  </a:lnTo>
                  <a:close/>
                  <a:moveTo>
                    <a:pt x="222" y="647"/>
                  </a:moveTo>
                  <a:lnTo>
                    <a:pt x="259" y="610"/>
                  </a:lnTo>
                  <a:lnTo>
                    <a:pt x="298" y="570"/>
                  </a:lnTo>
                  <a:lnTo>
                    <a:pt x="331" y="527"/>
                  </a:lnTo>
                  <a:lnTo>
                    <a:pt x="358" y="478"/>
                  </a:lnTo>
                  <a:lnTo>
                    <a:pt x="232" y="435"/>
                  </a:lnTo>
                  <a:lnTo>
                    <a:pt x="211" y="474"/>
                  </a:lnTo>
                  <a:lnTo>
                    <a:pt x="211" y="517"/>
                  </a:lnTo>
                  <a:lnTo>
                    <a:pt x="211" y="570"/>
                  </a:lnTo>
                  <a:lnTo>
                    <a:pt x="211" y="620"/>
                  </a:lnTo>
                  <a:lnTo>
                    <a:pt x="211" y="626"/>
                  </a:lnTo>
                  <a:lnTo>
                    <a:pt x="217" y="637"/>
                  </a:lnTo>
                  <a:lnTo>
                    <a:pt x="222" y="642"/>
                  </a:lnTo>
                  <a:lnTo>
                    <a:pt x="222" y="647"/>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61" name="Freeform 37"/>
            <p:cNvSpPr>
              <a:spLocks/>
            </p:cNvSpPr>
            <p:nvPr userDrawn="1"/>
          </p:nvSpPr>
          <p:spPr bwMode="auto">
            <a:xfrm>
              <a:off x="1506" y="2918"/>
              <a:ext cx="323" cy="582"/>
            </a:xfrm>
            <a:custGeom>
              <a:avLst/>
              <a:gdLst/>
              <a:ahLst/>
              <a:cxnLst>
                <a:cxn ang="0">
                  <a:pos x="2005" y="11561"/>
                </a:cxn>
                <a:cxn ang="0">
                  <a:pos x="2419" y="11371"/>
                </a:cxn>
                <a:cxn ang="0">
                  <a:pos x="2662" y="11180"/>
                </a:cxn>
                <a:cxn ang="0">
                  <a:pos x="2397" y="11164"/>
                </a:cxn>
                <a:cxn ang="0">
                  <a:pos x="1968" y="11072"/>
                </a:cxn>
                <a:cxn ang="0">
                  <a:pos x="1751" y="10821"/>
                </a:cxn>
                <a:cxn ang="0">
                  <a:pos x="1741" y="10261"/>
                </a:cxn>
                <a:cxn ang="0">
                  <a:pos x="2098" y="9896"/>
                </a:cxn>
                <a:cxn ang="0">
                  <a:pos x="2609" y="9624"/>
                </a:cxn>
                <a:cxn ang="0">
                  <a:pos x="3015" y="9232"/>
                </a:cxn>
                <a:cxn ang="0">
                  <a:pos x="2874" y="8650"/>
                </a:cxn>
                <a:cxn ang="0">
                  <a:pos x="2380" y="8541"/>
                </a:cxn>
                <a:cxn ang="0">
                  <a:pos x="1811" y="8541"/>
                </a:cxn>
                <a:cxn ang="0">
                  <a:pos x="1447" y="8340"/>
                </a:cxn>
                <a:cxn ang="0">
                  <a:pos x="1403" y="8045"/>
                </a:cxn>
                <a:cxn ang="0">
                  <a:pos x="1312" y="7816"/>
                </a:cxn>
                <a:cxn ang="0">
                  <a:pos x="1350" y="7675"/>
                </a:cxn>
                <a:cxn ang="0">
                  <a:pos x="1192" y="7588"/>
                </a:cxn>
                <a:cxn ang="0">
                  <a:pos x="1095" y="7250"/>
                </a:cxn>
                <a:cxn ang="0">
                  <a:pos x="817" y="7092"/>
                </a:cxn>
                <a:cxn ang="0">
                  <a:pos x="1099" y="6592"/>
                </a:cxn>
                <a:cxn ang="0">
                  <a:pos x="1143" y="5678"/>
                </a:cxn>
                <a:cxn ang="0">
                  <a:pos x="1610" y="4703"/>
                </a:cxn>
                <a:cxn ang="0">
                  <a:pos x="2283" y="4121"/>
                </a:cxn>
                <a:cxn ang="0">
                  <a:pos x="2993" y="3581"/>
                </a:cxn>
                <a:cxn ang="0">
                  <a:pos x="3721" y="3070"/>
                </a:cxn>
                <a:cxn ang="0">
                  <a:pos x="4442" y="2558"/>
                </a:cxn>
                <a:cxn ang="0">
                  <a:pos x="5152" y="2014"/>
                </a:cxn>
                <a:cxn ang="0">
                  <a:pos x="5738" y="1568"/>
                </a:cxn>
                <a:cxn ang="0">
                  <a:pos x="6281" y="1056"/>
                </a:cxn>
                <a:cxn ang="0">
                  <a:pos x="6411" y="403"/>
                </a:cxn>
                <a:cxn ang="0">
                  <a:pos x="6086" y="12"/>
                </a:cxn>
                <a:cxn ang="0">
                  <a:pos x="6032" y="159"/>
                </a:cxn>
                <a:cxn ang="0">
                  <a:pos x="5803" y="561"/>
                </a:cxn>
                <a:cxn ang="0">
                  <a:pos x="4919" y="1312"/>
                </a:cxn>
                <a:cxn ang="0">
                  <a:pos x="4035" y="1971"/>
                </a:cxn>
                <a:cxn ang="0">
                  <a:pos x="3297" y="2521"/>
                </a:cxn>
                <a:cxn ang="0">
                  <a:pos x="2868" y="2836"/>
                </a:cxn>
                <a:cxn ang="0">
                  <a:pos x="2440" y="3152"/>
                </a:cxn>
                <a:cxn ang="0">
                  <a:pos x="1560" y="3741"/>
                </a:cxn>
                <a:cxn ang="0">
                  <a:pos x="704" y="4742"/>
                </a:cxn>
                <a:cxn ang="0">
                  <a:pos x="341" y="6102"/>
                </a:cxn>
                <a:cxn ang="0">
                  <a:pos x="443" y="6488"/>
                </a:cxn>
                <a:cxn ang="0">
                  <a:pos x="135" y="6892"/>
                </a:cxn>
                <a:cxn ang="0">
                  <a:pos x="25" y="7273"/>
                </a:cxn>
                <a:cxn ang="0">
                  <a:pos x="199" y="7327"/>
                </a:cxn>
                <a:cxn ang="0">
                  <a:pos x="400" y="7349"/>
                </a:cxn>
                <a:cxn ang="0">
                  <a:pos x="400" y="7551"/>
                </a:cxn>
                <a:cxn ang="0">
                  <a:pos x="400" y="7773"/>
                </a:cxn>
                <a:cxn ang="0">
                  <a:pos x="509" y="7834"/>
                </a:cxn>
                <a:cxn ang="0">
                  <a:pos x="503" y="8035"/>
                </a:cxn>
                <a:cxn ang="0">
                  <a:pos x="644" y="8182"/>
                </a:cxn>
                <a:cxn ang="0">
                  <a:pos x="737" y="8699"/>
                </a:cxn>
                <a:cxn ang="0">
                  <a:pos x="1111" y="8786"/>
                </a:cxn>
                <a:cxn ang="0">
                  <a:pos x="1627" y="8802"/>
                </a:cxn>
                <a:cxn ang="0">
                  <a:pos x="2055" y="9020"/>
                </a:cxn>
                <a:cxn ang="0">
                  <a:pos x="2023" y="9618"/>
                </a:cxn>
                <a:cxn ang="0">
                  <a:pos x="1486" y="10027"/>
                </a:cxn>
                <a:cxn ang="0">
                  <a:pos x="992" y="10457"/>
                </a:cxn>
                <a:cxn ang="0">
                  <a:pos x="998" y="11284"/>
                </a:cxn>
                <a:cxn ang="0">
                  <a:pos x="1398" y="11605"/>
                </a:cxn>
              </a:cxnLst>
              <a:rect l="0" t="0" r="r" b="b"/>
              <a:pathLst>
                <a:path w="6455" h="11643">
                  <a:moveTo>
                    <a:pt x="1572" y="11643"/>
                  </a:moveTo>
                  <a:lnTo>
                    <a:pt x="1658" y="11638"/>
                  </a:lnTo>
                  <a:lnTo>
                    <a:pt x="1747" y="11626"/>
                  </a:lnTo>
                  <a:lnTo>
                    <a:pt x="1833" y="11611"/>
                  </a:lnTo>
                  <a:lnTo>
                    <a:pt x="1925" y="11589"/>
                  </a:lnTo>
                  <a:lnTo>
                    <a:pt x="2005" y="11561"/>
                  </a:lnTo>
                  <a:lnTo>
                    <a:pt x="2093" y="11534"/>
                  </a:lnTo>
                  <a:lnTo>
                    <a:pt x="2168" y="11502"/>
                  </a:lnTo>
                  <a:lnTo>
                    <a:pt x="2245" y="11463"/>
                  </a:lnTo>
                  <a:lnTo>
                    <a:pt x="2305" y="11431"/>
                  </a:lnTo>
                  <a:lnTo>
                    <a:pt x="2364" y="11404"/>
                  </a:lnTo>
                  <a:lnTo>
                    <a:pt x="2419" y="11371"/>
                  </a:lnTo>
                  <a:lnTo>
                    <a:pt x="2473" y="11339"/>
                  </a:lnTo>
                  <a:lnTo>
                    <a:pt x="2521" y="11306"/>
                  </a:lnTo>
                  <a:lnTo>
                    <a:pt x="2570" y="11273"/>
                  </a:lnTo>
                  <a:lnTo>
                    <a:pt x="2619" y="11235"/>
                  </a:lnTo>
                  <a:lnTo>
                    <a:pt x="2662" y="11192"/>
                  </a:lnTo>
                  <a:lnTo>
                    <a:pt x="2662" y="11180"/>
                  </a:lnTo>
                  <a:lnTo>
                    <a:pt x="2657" y="11164"/>
                  </a:lnTo>
                  <a:lnTo>
                    <a:pt x="2652" y="11153"/>
                  </a:lnTo>
                  <a:lnTo>
                    <a:pt x="2647" y="11142"/>
                  </a:lnTo>
                  <a:lnTo>
                    <a:pt x="2564" y="11148"/>
                  </a:lnTo>
                  <a:lnTo>
                    <a:pt x="2484" y="11158"/>
                  </a:lnTo>
                  <a:lnTo>
                    <a:pt x="2397" y="11164"/>
                  </a:lnTo>
                  <a:lnTo>
                    <a:pt x="2309" y="11170"/>
                  </a:lnTo>
                  <a:lnTo>
                    <a:pt x="2223" y="11170"/>
                  </a:lnTo>
                  <a:lnTo>
                    <a:pt x="2142" y="11153"/>
                  </a:lnTo>
                  <a:lnTo>
                    <a:pt x="2061" y="11131"/>
                  </a:lnTo>
                  <a:lnTo>
                    <a:pt x="1984" y="11088"/>
                  </a:lnTo>
                  <a:lnTo>
                    <a:pt x="1968" y="11072"/>
                  </a:lnTo>
                  <a:lnTo>
                    <a:pt x="1952" y="11066"/>
                  </a:lnTo>
                  <a:lnTo>
                    <a:pt x="1935" y="11055"/>
                  </a:lnTo>
                  <a:lnTo>
                    <a:pt x="1925" y="11049"/>
                  </a:lnTo>
                  <a:lnTo>
                    <a:pt x="1854" y="10985"/>
                  </a:lnTo>
                  <a:lnTo>
                    <a:pt x="1800" y="10908"/>
                  </a:lnTo>
                  <a:lnTo>
                    <a:pt x="1751" y="10821"/>
                  </a:lnTo>
                  <a:lnTo>
                    <a:pt x="1719" y="10729"/>
                  </a:lnTo>
                  <a:lnTo>
                    <a:pt x="1697" y="10636"/>
                  </a:lnTo>
                  <a:lnTo>
                    <a:pt x="1691" y="10538"/>
                  </a:lnTo>
                  <a:lnTo>
                    <a:pt x="1691" y="10440"/>
                  </a:lnTo>
                  <a:lnTo>
                    <a:pt x="1713" y="10342"/>
                  </a:lnTo>
                  <a:lnTo>
                    <a:pt x="1741" y="10261"/>
                  </a:lnTo>
                  <a:lnTo>
                    <a:pt x="1778" y="10196"/>
                  </a:lnTo>
                  <a:lnTo>
                    <a:pt x="1821" y="10135"/>
                  </a:lnTo>
                  <a:lnTo>
                    <a:pt x="1870" y="10076"/>
                  </a:lnTo>
                  <a:lnTo>
                    <a:pt x="1941" y="10010"/>
                  </a:lnTo>
                  <a:lnTo>
                    <a:pt x="2017" y="9951"/>
                  </a:lnTo>
                  <a:lnTo>
                    <a:pt x="2098" y="9896"/>
                  </a:lnTo>
                  <a:lnTo>
                    <a:pt x="2180" y="9846"/>
                  </a:lnTo>
                  <a:lnTo>
                    <a:pt x="2266" y="9803"/>
                  </a:lnTo>
                  <a:lnTo>
                    <a:pt x="2354" y="9760"/>
                  </a:lnTo>
                  <a:lnTo>
                    <a:pt x="2440" y="9716"/>
                  </a:lnTo>
                  <a:lnTo>
                    <a:pt x="2521" y="9673"/>
                  </a:lnTo>
                  <a:lnTo>
                    <a:pt x="2609" y="9624"/>
                  </a:lnTo>
                  <a:lnTo>
                    <a:pt x="2684" y="9575"/>
                  </a:lnTo>
                  <a:lnTo>
                    <a:pt x="2765" y="9520"/>
                  </a:lnTo>
                  <a:lnTo>
                    <a:pt x="2837" y="9461"/>
                  </a:lnTo>
                  <a:lnTo>
                    <a:pt x="2901" y="9396"/>
                  </a:lnTo>
                  <a:lnTo>
                    <a:pt x="2961" y="9319"/>
                  </a:lnTo>
                  <a:lnTo>
                    <a:pt x="3015" y="9232"/>
                  </a:lnTo>
                  <a:lnTo>
                    <a:pt x="3058" y="9139"/>
                  </a:lnTo>
                  <a:lnTo>
                    <a:pt x="3076" y="9014"/>
                  </a:lnTo>
                  <a:lnTo>
                    <a:pt x="3052" y="8888"/>
                  </a:lnTo>
                  <a:lnTo>
                    <a:pt x="3009" y="8780"/>
                  </a:lnTo>
                  <a:lnTo>
                    <a:pt x="2945" y="8693"/>
                  </a:lnTo>
                  <a:lnTo>
                    <a:pt x="2874" y="8650"/>
                  </a:lnTo>
                  <a:lnTo>
                    <a:pt x="2804" y="8617"/>
                  </a:lnTo>
                  <a:lnTo>
                    <a:pt x="2723" y="8589"/>
                  </a:lnTo>
                  <a:lnTo>
                    <a:pt x="2641" y="8568"/>
                  </a:lnTo>
                  <a:lnTo>
                    <a:pt x="2554" y="8558"/>
                  </a:lnTo>
                  <a:lnTo>
                    <a:pt x="2467" y="8546"/>
                  </a:lnTo>
                  <a:lnTo>
                    <a:pt x="2380" y="8541"/>
                  </a:lnTo>
                  <a:lnTo>
                    <a:pt x="2299" y="8536"/>
                  </a:lnTo>
                  <a:lnTo>
                    <a:pt x="2202" y="8541"/>
                  </a:lnTo>
                  <a:lnTo>
                    <a:pt x="2109" y="8546"/>
                  </a:lnTo>
                  <a:lnTo>
                    <a:pt x="2005" y="8546"/>
                  </a:lnTo>
                  <a:lnTo>
                    <a:pt x="1909" y="8546"/>
                  </a:lnTo>
                  <a:lnTo>
                    <a:pt x="1811" y="8541"/>
                  </a:lnTo>
                  <a:lnTo>
                    <a:pt x="1719" y="8524"/>
                  </a:lnTo>
                  <a:lnTo>
                    <a:pt x="1631" y="8491"/>
                  </a:lnTo>
                  <a:lnTo>
                    <a:pt x="1544" y="8442"/>
                  </a:lnTo>
                  <a:lnTo>
                    <a:pt x="1507" y="8416"/>
                  </a:lnTo>
                  <a:lnTo>
                    <a:pt x="1474" y="8383"/>
                  </a:lnTo>
                  <a:lnTo>
                    <a:pt x="1447" y="8340"/>
                  </a:lnTo>
                  <a:lnTo>
                    <a:pt x="1420" y="8296"/>
                  </a:lnTo>
                  <a:lnTo>
                    <a:pt x="1403" y="8253"/>
                  </a:lnTo>
                  <a:lnTo>
                    <a:pt x="1393" y="8203"/>
                  </a:lnTo>
                  <a:lnTo>
                    <a:pt x="1393" y="8149"/>
                  </a:lnTo>
                  <a:lnTo>
                    <a:pt x="1393" y="8099"/>
                  </a:lnTo>
                  <a:lnTo>
                    <a:pt x="1403" y="8045"/>
                  </a:lnTo>
                  <a:lnTo>
                    <a:pt x="1415" y="7985"/>
                  </a:lnTo>
                  <a:lnTo>
                    <a:pt x="1409" y="7937"/>
                  </a:lnTo>
                  <a:lnTo>
                    <a:pt x="1382" y="7893"/>
                  </a:lnTo>
                  <a:lnTo>
                    <a:pt x="1355" y="7877"/>
                  </a:lnTo>
                  <a:lnTo>
                    <a:pt x="1329" y="7850"/>
                  </a:lnTo>
                  <a:lnTo>
                    <a:pt x="1312" y="7816"/>
                  </a:lnTo>
                  <a:lnTo>
                    <a:pt x="1302" y="7779"/>
                  </a:lnTo>
                  <a:lnTo>
                    <a:pt x="1306" y="7746"/>
                  </a:lnTo>
                  <a:lnTo>
                    <a:pt x="1323" y="7723"/>
                  </a:lnTo>
                  <a:lnTo>
                    <a:pt x="1339" y="7702"/>
                  </a:lnTo>
                  <a:lnTo>
                    <a:pt x="1350" y="7681"/>
                  </a:lnTo>
                  <a:lnTo>
                    <a:pt x="1350" y="7675"/>
                  </a:lnTo>
                  <a:lnTo>
                    <a:pt x="1350" y="7671"/>
                  </a:lnTo>
                  <a:lnTo>
                    <a:pt x="1350" y="7665"/>
                  </a:lnTo>
                  <a:lnTo>
                    <a:pt x="1306" y="7653"/>
                  </a:lnTo>
                  <a:lnTo>
                    <a:pt x="1262" y="7643"/>
                  </a:lnTo>
                  <a:lnTo>
                    <a:pt x="1219" y="7621"/>
                  </a:lnTo>
                  <a:lnTo>
                    <a:pt x="1192" y="7588"/>
                  </a:lnTo>
                  <a:lnTo>
                    <a:pt x="1171" y="7517"/>
                  </a:lnTo>
                  <a:lnTo>
                    <a:pt x="1182" y="7447"/>
                  </a:lnTo>
                  <a:lnTo>
                    <a:pt x="1188" y="7381"/>
                  </a:lnTo>
                  <a:lnTo>
                    <a:pt x="1182" y="7310"/>
                  </a:lnTo>
                  <a:lnTo>
                    <a:pt x="1143" y="7273"/>
                  </a:lnTo>
                  <a:lnTo>
                    <a:pt x="1095" y="7250"/>
                  </a:lnTo>
                  <a:lnTo>
                    <a:pt x="1041" y="7235"/>
                  </a:lnTo>
                  <a:lnTo>
                    <a:pt x="981" y="7218"/>
                  </a:lnTo>
                  <a:lnTo>
                    <a:pt x="927" y="7202"/>
                  </a:lnTo>
                  <a:lnTo>
                    <a:pt x="878" y="7179"/>
                  </a:lnTo>
                  <a:lnTo>
                    <a:pt x="840" y="7142"/>
                  </a:lnTo>
                  <a:lnTo>
                    <a:pt x="817" y="7092"/>
                  </a:lnTo>
                  <a:lnTo>
                    <a:pt x="845" y="6994"/>
                  </a:lnTo>
                  <a:lnTo>
                    <a:pt x="884" y="6907"/>
                  </a:lnTo>
                  <a:lnTo>
                    <a:pt x="937" y="6827"/>
                  </a:lnTo>
                  <a:lnTo>
                    <a:pt x="992" y="6745"/>
                  </a:lnTo>
                  <a:lnTo>
                    <a:pt x="1047" y="6668"/>
                  </a:lnTo>
                  <a:lnTo>
                    <a:pt x="1099" y="6592"/>
                  </a:lnTo>
                  <a:lnTo>
                    <a:pt x="1155" y="6510"/>
                  </a:lnTo>
                  <a:lnTo>
                    <a:pt x="1198" y="6424"/>
                  </a:lnTo>
                  <a:lnTo>
                    <a:pt x="1133" y="6249"/>
                  </a:lnTo>
                  <a:lnTo>
                    <a:pt x="1105" y="6064"/>
                  </a:lnTo>
                  <a:lnTo>
                    <a:pt x="1111" y="5869"/>
                  </a:lnTo>
                  <a:lnTo>
                    <a:pt x="1143" y="5678"/>
                  </a:lnTo>
                  <a:lnTo>
                    <a:pt x="1192" y="5481"/>
                  </a:lnTo>
                  <a:lnTo>
                    <a:pt x="1258" y="5285"/>
                  </a:lnTo>
                  <a:lnTo>
                    <a:pt x="1329" y="5095"/>
                  </a:lnTo>
                  <a:lnTo>
                    <a:pt x="1393" y="4916"/>
                  </a:lnTo>
                  <a:lnTo>
                    <a:pt x="1502" y="4813"/>
                  </a:lnTo>
                  <a:lnTo>
                    <a:pt x="1610" y="4703"/>
                  </a:lnTo>
                  <a:lnTo>
                    <a:pt x="1719" y="4606"/>
                  </a:lnTo>
                  <a:lnTo>
                    <a:pt x="1827" y="4502"/>
                  </a:lnTo>
                  <a:lnTo>
                    <a:pt x="1941" y="4404"/>
                  </a:lnTo>
                  <a:lnTo>
                    <a:pt x="2055" y="4312"/>
                  </a:lnTo>
                  <a:lnTo>
                    <a:pt x="2168" y="4213"/>
                  </a:lnTo>
                  <a:lnTo>
                    <a:pt x="2283" y="4121"/>
                  </a:lnTo>
                  <a:lnTo>
                    <a:pt x="2402" y="4028"/>
                  </a:lnTo>
                  <a:lnTo>
                    <a:pt x="2517" y="3936"/>
                  </a:lnTo>
                  <a:lnTo>
                    <a:pt x="2635" y="3849"/>
                  </a:lnTo>
                  <a:lnTo>
                    <a:pt x="2754" y="3762"/>
                  </a:lnTo>
                  <a:lnTo>
                    <a:pt x="2874" y="3670"/>
                  </a:lnTo>
                  <a:lnTo>
                    <a:pt x="2993" y="3581"/>
                  </a:lnTo>
                  <a:lnTo>
                    <a:pt x="3113" y="3501"/>
                  </a:lnTo>
                  <a:lnTo>
                    <a:pt x="3233" y="3414"/>
                  </a:lnTo>
                  <a:lnTo>
                    <a:pt x="3356" y="3326"/>
                  </a:lnTo>
                  <a:lnTo>
                    <a:pt x="3476" y="3239"/>
                  </a:lnTo>
                  <a:lnTo>
                    <a:pt x="3595" y="3157"/>
                  </a:lnTo>
                  <a:lnTo>
                    <a:pt x="3721" y="3070"/>
                  </a:lnTo>
                  <a:lnTo>
                    <a:pt x="3841" y="2990"/>
                  </a:lnTo>
                  <a:lnTo>
                    <a:pt x="3959" y="2902"/>
                  </a:lnTo>
                  <a:lnTo>
                    <a:pt x="4083" y="2815"/>
                  </a:lnTo>
                  <a:lnTo>
                    <a:pt x="4203" y="2728"/>
                  </a:lnTo>
                  <a:lnTo>
                    <a:pt x="4323" y="2645"/>
                  </a:lnTo>
                  <a:lnTo>
                    <a:pt x="4442" y="2558"/>
                  </a:lnTo>
                  <a:lnTo>
                    <a:pt x="4561" y="2466"/>
                  </a:lnTo>
                  <a:lnTo>
                    <a:pt x="4681" y="2380"/>
                  </a:lnTo>
                  <a:lnTo>
                    <a:pt x="4801" y="2292"/>
                  </a:lnTo>
                  <a:lnTo>
                    <a:pt x="4919" y="2199"/>
                  </a:lnTo>
                  <a:lnTo>
                    <a:pt x="5039" y="2107"/>
                  </a:lnTo>
                  <a:lnTo>
                    <a:pt x="5152" y="2014"/>
                  </a:lnTo>
                  <a:lnTo>
                    <a:pt x="5240" y="1939"/>
                  </a:lnTo>
                  <a:lnTo>
                    <a:pt x="5333" y="1862"/>
                  </a:lnTo>
                  <a:lnTo>
                    <a:pt x="5430" y="1786"/>
                  </a:lnTo>
                  <a:lnTo>
                    <a:pt x="5532" y="1715"/>
                  </a:lnTo>
                  <a:lnTo>
                    <a:pt x="5636" y="1638"/>
                  </a:lnTo>
                  <a:lnTo>
                    <a:pt x="5738" y="1568"/>
                  </a:lnTo>
                  <a:lnTo>
                    <a:pt x="5842" y="1493"/>
                  </a:lnTo>
                  <a:lnTo>
                    <a:pt x="5944" y="1416"/>
                  </a:lnTo>
                  <a:lnTo>
                    <a:pt x="6036" y="1333"/>
                  </a:lnTo>
                  <a:lnTo>
                    <a:pt x="6130" y="1247"/>
                  </a:lnTo>
                  <a:lnTo>
                    <a:pt x="6210" y="1154"/>
                  </a:lnTo>
                  <a:lnTo>
                    <a:pt x="6281" y="1056"/>
                  </a:lnTo>
                  <a:lnTo>
                    <a:pt x="6346" y="953"/>
                  </a:lnTo>
                  <a:lnTo>
                    <a:pt x="6395" y="839"/>
                  </a:lnTo>
                  <a:lnTo>
                    <a:pt x="6432" y="719"/>
                  </a:lnTo>
                  <a:lnTo>
                    <a:pt x="6455" y="588"/>
                  </a:lnTo>
                  <a:lnTo>
                    <a:pt x="6438" y="491"/>
                  </a:lnTo>
                  <a:lnTo>
                    <a:pt x="6411" y="403"/>
                  </a:lnTo>
                  <a:lnTo>
                    <a:pt x="6374" y="322"/>
                  </a:lnTo>
                  <a:lnTo>
                    <a:pt x="6330" y="245"/>
                  </a:lnTo>
                  <a:lnTo>
                    <a:pt x="6275" y="181"/>
                  </a:lnTo>
                  <a:lnTo>
                    <a:pt x="6223" y="116"/>
                  </a:lnTo>
                  <a:lnTo>
                    <a:pt x="6156" y="61"/>
                  </a:lnTo>
                  <a:lnTo>
                    <a:pt x="6086" y="12"/>
                  </a:lnTo>
                  <a:lnTo>
                    <a:pt x="6081" y="6"/>
                  </a:lnTo>
                  <a:lnTo>
                    <a:pt x="6076" y="6"/>
                  </a:lnTo>
                  <a:lnTo>
                    <a:pt x="6070" y="0"/>
                  </a:lnTo>
                  <a:lnTo>
                    <a:pt x="6064" y="0"/>
                  </a:lnTo>
                  <a:lnTo>
                    <a:pt x="6053" y="83"/>
                  </a:lnTo>
                  <a:lnTo>
                    <a:pt x="6032" y="159"/>
                  </a:lnTo>
                  <a:lnTo>
                    <a:pt x="6010" y="234"/>
                  </a:lnTo>
                  <a:lnTo>
                    <a:pt x="5977" y="311"/>
                  </a:lnTo>
                  <a:lnTo>
                    <a:pt x="5944" y="382"/>
                  </a:lnTo>
                  <a:lnTo>
                    <a:pt x="5901" y="446"/>
                  </a:lnTo>
                  <a:lnTo>
                    <a:pt x="5852" y="507"/>
                  </a:lnTo>
                  <a:lnTo>
                    <a:pt x="5803" y="561"/>
                  </a:lnTo>
                  <a:lnTo>
                    <a:pt x="5658" y="698"/>
                  </a:lnTo>
                  <a:lnTo>
                    <a:pt x="5505" y="828"/>
                  </a:lnTo>
                  <a:lnTo>
                    <a:pt x="5360" y="953"/>
                  </a:lnTo>
                  <a:lnTo>
                    <a:pt x="5213" y="1078"/>
                  </a:lnTo>
                  <a:lnTo>
                    <a:pt x="5066" y="1198"/>
                  </a:lnTo>
                  <a:lnTo>
                    <a:pt x="4919" y="1312"/>
                  </a:lnTo>
                  <a:lnTo>
                    <a:pt x="4773" y="1426"/>
                  </a:lnTo>
                  <a:lnTo>
                    <a:pt x="4627" y="1536"/>
                  </a:lnTo>
                  <a:lnTo>
                    <a:pt x="4480" y="1644"/>
                  </a:lnTo>
                  <a:lnTo>
                    <a:pt x="4334" y="1754"/>
                  </a:lnTo>
                  <a:lnTo>
                    <a:pt x="4187" y="1862"/>
                  </a:lnTo>
                  <a:lnTo>
                    <a:pt x="4035" y="1971"/>
                  </a:lnTo>
                  <a:lnTo>
                    <a:pt x="3889" y="2081"/>
                  </a:lnTo>
                  <a:lnTo>
                    <a:pt x="3742" y="2189"/>
                  </a:lnTo>
                  <a:lnTo>
                    <a:pt x="3595" y="2298"/>
                  </a:lnTo>
                  <a:lnTo>
                    <a:pt x="3444" y="2412"/>
                  </a:lnTo>
                  <a:lnTo>
                    <a:pt x="3374" y="2466"/>
                  </a:lnTo>
                  <a:lnTo>
                    <a:pt x="3297" y="2521"/>
                  </a:lnTo>
                  <a:lnTo>
                    <a:pt x="3227" y="2574"/>
                  </a:lnTo>
                  <a:lnTo>
                    <a:pt x="3156" y="2630"/>
                  </a:lnTo>
                  <a:lnTo>
                    <a:pt x="3086" y="2679"/>
                  </a:lnTo>
                  <a:lnTo>
                    <a:pt x="3009" y="2734"/>
                  </a:lnTo>
                  <a:lnTo>
                    <a:pt x="2939" y="2788"/>
                  </a:lnTo>
                  <a:lnTo>
                    <a:pt x="2868" y="2836"/>
                  </a:lnTo>
                  <a:lnTo>
                    <a:pt x="2798" y="2892"/>
                  </a:lnTo>
                  <a:lnTo>
                    <a:pt x="2727" y="2940"/>
                  </a:lnTo>
                  <a:lnTo>
                    <a:pt x="2652" y="2994"/>
                  </a:lnTo>
                  <a:lnTo>
                    <a:pt x="2581" y="3043"/>
                  </a:lnTo>
                  <a:lnTo>
                    <a:pt x="2511" y="3098"/>
                  </a:lnTo>
                  <a:lnTo>
                    <a:pt x="2440" y="3152"/>
                  </a:lnTo>
                  <a:lnTo>
                    <a:pt x="2364" y="3202"/>
                  </a:lnTo>
                  <a:lnTo>
                    <a:pt x="2293" y="3255"/>
                  </a:lnTo>
                  <a:lnTo>
                    <a:pt x="2103" y="3365"/>
                  </a:lnTo>
                  <a:lnTo>
                    <a:pt x="1919" y="3479"/>
                  </a:lnTo>
                  <a:lnTo>
                    <a:pt x="1735" y="3604"/>
                  </a:lnTo>
                  <a:lnTo>
                    <a:pt x="1560" y="3741"/>
                  </a:lnTo>
                  <a:lnTo>
                    <a:pt x="1393" y="3882"/>
                  </a:lnTo>
                  <a:lnTo>
                    <a:pt x="1235" y="4034"/>
                  </a:lnTo>
                  <a:lnTo>
                    <a:pt x="1084" y="4198"/>
                  </a:lnTo>
                  <a:lnTo>
                    <a:pt x="948" y="4366"/>
                  </a:lnTo>
                  <a:lnTo>
                    <a:pt x="817" y="4551"/>
                  </a:lnTo>
                  <a:lnTo>
                    <a:pt x="704" y="4742"/>
                  </a:lnTo>
                  <a:lnTo>
                    <a:pt x="601" y="4943"/>
                  </a:lnTo>
                  <a:lnTo>
                    <a:pt x="513" y="5149"/>
                  </a:lnTo>
                  <a:lnTo>
                    <a:pt x="443" y="5373"/>
                  </a:lnTo>
                  <a:lnTo>
                    <a:pt x="390" y="5608"/>
                  </a:lnTo>
                  <a:lnTo>
                    <a:pt x="356" y="5846"/>
                  </a:lnTo>
                  <a:lnTo>
                    <a:pt x="341" y="6102"/>
                  </a:lnTo>
                  <a:lnTo>
                    <a:pt x="368" y="6168"/>
                  </a:lnTo>
                  <a:lnTo>
                    <a:pt x="400" y="6233"/>
                  </a:lnTo>
                  <a:lnTo>
                    <a:pt x="422" y="6298"/>
                  </a:lnTo>
                  <a:lnTo>
                    <a:pt x="443" y="6363"/>
                  </a:lnTo>
                  <a:lnTo>
                    <a:pt x="449" y="6430"/>
                  </a:lnTo>
                  <a:lnTo>
                    <a:pt x="443" y="6488"/>
                  </a:lnTo>
                  <a:lnTo>
                    <a:pt x="422" y="6548"/>
                  </a:lnTo>
                  <a:lnTo>
                    <a:pt x="372" y="6602"/>
                  </a:lnTo>
                  <a:lnTo>
                    <a:pt x="319" y="6679"/>
                  </a:lnTo>
                  <a:lnTo>
                    <a:pt x="259" y="6750"/>
                  </a:lnTo>
                  <a:lnTo>
                    <a:pt x="194" y="6821"/>
                  </a:lnTo>
                  <a:lnTo>
                    <a:pt x="135" y="6892"/>
                  </a:lnTo>
                  <a:lnTo>
                    <a:pt x="81" y="6968"/>
                  </a:lnTo>
                  <a:lnTo>
                    <a:pt x="37" y="7044"/>
                  </a:lnTo>
                  <a:lnTo>
                    <a:pt x="10" y="7132"/>
                  </a:lnTo>
                  <a:lnTo>
                    <a:pt x="0" y="7225"/>
                  </a:lnTo>
                  <a:lnTo>
                    <a:pt x="10" y="7250"/>
                  </a:lnTo>
                  <a:lnTo>
                    <a:pt x="25" y="7273"/>
                  </a:lnTo>
                  <a:lnTo>
                    <a:pt x="42" y="7289"/>
                  </a:lnTo>
                  <a:lnTo>
                    <a:pt x="64" y="7305"/>
                  </a:lnTo>
                  <a:lnTo>
                    <a:pt x="96" y="7316"/>
                  </a:lnTo>
                  <a:lnTo>
                    <a:pt x="135" y="7327"/>
                  </a:lnTo>
                  <a:lnTo>
                    <a:pt x="166" y="7327"/>
                  </a:lnTo>
                  <a:lnTo>
                    <a:pt x="199" y="7327"/>
                  </a:lnTo>
                  <a:lnTo>
                    <a:pt x="233" y="7327"/>
                  </a:lnTo>
                  <a:lnTo>
                    <a:pt x="265" y="7320"/>
                  </a:lnTo>
                  <a:lnTo>
                    <a:pt x="298" y="7320"/>
                  </a:lnTo>
                  <a:lnTo>
                    <a:pt x="329" y="7327"/>
                  </a:lnTo>
                  <a:lnTo>
                    <a:pt x="368" y="7333"/>
                  </a:lnTo>
                  <a:lnTo>
                    <a:pt x="400" y="7349"/>
                  </a:lnTo>
                  <a:lnTo>
                    <a:pt x="427" y="7370"/>
                  </a:lnTo>
                  <a:lnTo>
                    <a:pt x="443" y="7391"/>
                  </a:lnTo>
                  <a:lnTo>
                    <a:pt x="449" y="7441"/>
                  </a:lnTo>
                  <a:lnTo>
                    <a:pt x="443" y="7480"/>
                  </a:lnTo>
                  <a:lnTo>
                    <a:pt x="422" y="7517"/>
                  </a:lnTo>
                  <a:lnTo>
                    <a:pt x="400" y="7551"/>
                  </a:lnTo>
                  <a:lnTo>
                    <a:pt x="372" y="7588"/>
                  </a:lnTo>
                  <a:lnTo>
                    <a:pt x="351" y="7625"/>
                  </a:lnTo>
                  <a:lnTo>
                    <a:pt x="346" y="7665"/>
                  </a:lnTo>
                  <a:lnTo>
                    <a:pt x="351" y="7713"/>
                  </a:lnTo>
                  <a:lnTo>
                    <a:pt x="368" y="7752"/>
                  </a:lnTo>
                  <a:lnTo>
                    <a:pt x="400" y="7773"/>
                  </a:lnTo>
                  <a:lnTo>
                    <a:pt x="443" y="7795"/>
                  </a:lnTo>
                  <a:lnTo>
                    <a:pt x="487" y="7806"/>
                  </a:lnTo>
                  <a:lnTo>
                    <a:pt x="492" y="7806"/>
                  </a:lnTo>
                  <a:lnTo>
                    <a:pt x="497" y="7816"/>
                  </a:lnTo>
                  <a:lnTo>
                    <a:pt x="503" y="7822"/>
                  </a:lnTo>
                  <a:lnTo>
                    <a:pt x="509" y="7834"/>
                  </a:lnTo>
                  <a:lnTo>
                    <a:pt x="487" y="7866"/>
                  </a:lnTo>
                  <a:lnTo>
                    <a:pt x="466" y="7899"/>
                  </a:lnTo>
                  <a:lnTo>
                    <a:pt x="449" y="7937"/>
                  </a:lnTo>
                  <a:lnTo>
                    <a:pt x="460" y="7980"/>
                  </a:lnTo>
                  <a:lnTo>
                    <a:pt x="476" y="8007"/>
                  </a:lnTo>
                  <a:lnTo>
                    <a:pt x="503" y="8035"/>
                  </a:lnTo>
                  <a:lnTo>
                    <a:pt x="531" y="8051"/>
                  </a:lnTo>
                  <a:lnTo>
                    <a:pt x="563" y="8072"/>
                  </a:lnTo>
                  <a:lnTo>
                    <a:pt x="590" y="8094"/>
                  </a:lnTo>
                  <a:lnTo>
                    <a:pt x="612" y="8115"/>
                  </a:lnTo>
                  <a:lnTo>
                    <a:pt x="633" y="8143"/>
                  </a:lnTo>
                  <a:lnTo>
                    <a:pt x="644" y="8182"/>
                  </a:lnTo>
                  <a:lnTo>
                    <a:pt x="629" y="8306"/>
                  </a:lnTo>
                  <a:lnTo>
                    <a:pt x="617" y="8438"/>
                  </a:lnTo>
                  <a:lnTo>
                    <a:pt x="629" y="8558"/>
                  </a:lnTo>
                  <a:lnTo>
                    <a:pt x="688" y="8660"/>
                  </a:lnTo>
                  <a:lnTo>
                    <a:pt x="710" y="8682"/>
                  </a:lnTo>
                  <a:lnTo>
                    <a:pt x="737" y="8699"/>
                  </a:lnTo>
                  <a:lnTo>
                    <a:pt x="764" y="8715"/>
                  </a:lnTo>
                  <a:lnTo>
                    <a:pt x="786" y="8731"/>
                  </a:lnTo>
                  <a:lnTo>
                    <a:pt x="867" y="8753"/>
                  </a:lnTo>
                  <a:lnTo>
                    <a:pt x="943" y="8770"/>
                  </a:lnTo>
                  <a:lnTo>
                    <a:pt x="1029" y="8780"/>
                  </a:lnTo>
                  <a:lnTo>
                    <a:pt x="1111" y="8786"/>
                  </a:lnTo>
                  <a:lnTo>
                    <a:pt x="1198" y="8792"/>
                  </a:lnTo>
                  <a:lnTo>
                    <a:pt x="1285" y="8792"/>
                  </a:lnTo>
                  <a:lnTo>
                    <a:pt x="1372" y="8792"/>
                  </a:lnTo>
                  <a:lnTo>
                    <a:pt x="1459" y="8792"/>
                  </a:lnTo>
                  <a:lnTo>
                    <a:pt x="1539" y="8792"/>
                  </a:lnTo>
                  <a:lnTo>
                    <a:pt x="1627" y="8802"/>
                  </a:lnTo>
                  <a:lnTo>
                    <a:pt x="1701" y="8813"/>
                  </a:lnTo>
                  <a:lnTo>
                    <a:pt x="1784" y="8835"/>
                  </a:lnTo>
                  <a:lnTo>
                    <a:pt x="1854" y="8867"/>
                  </a:lnTo>
                  <a:lnTo>
                    <a:pt x="1925" y="8906"/>
                  </a:lnTo>
                  <a:lnTo>
                    <a:pt x="1995" y="8955"/>
                  </a:lnTo>
                  <a:lnTo>
                    <a:pt x="2055" y="9020"/>
                  </a:lnTo>
                  <a:lnTo>
                    <a:pt x="2109" y="9101"/>
                  </a:lnTo>
                  <a:lnTo>
                    <a:pt x="2146" y="9205"/>
                  </a:lnTo>
                  <a:lnTo>
                    <a:pt x="2164" y="9313"/>
                  </a:lnTo>
                  <a:lnTo>
                    <a:pt x="2146" y="9417"/>
                  </a:lnTo>
                  <a:lnTo>
                    <a:pt x="2088" y="9525"/>
                  </a:lnTo>
                  <a:lnTo>
                    <a:pt x="2023" y="9618"/>
                  </a:lnTo>
                  <a:lnTo>
                    <a:pt x="1947" y="9700"/>
                  </a:lnTo>
                  <a:lnTo>
                    <a:pt x="1860" y="9776"/>
                  </a:lnTo>
                  <a:lnTo>
                    <a:pt x="1772" y="9846"/>
                  </a:lnTo>
                  <a:lnTo>
                    <a:pt x="1680" y="9907"/>
                  </a:lnTo>
                  <a:lnTo>
                    <a:pt x="1584" y="9967"/>
                  </a:lnTo>
                  <a:lnTo>
                    <a:pt x="1486" y="10027"/>
                  </a:lnTo>
                  <a:lnTo>
                    <a:pt x="1393" y="10086"/>
                  </a:lnTo>
                  <a:lnTo>
                    <a:pt x="1302" y="10146"/>
                  </a:lnTo>
                  <a:lnTo>
                    <a:pt x="1213" y="10212"/>
                  </a:lnTo>
                  <a:lnTo>
                    <a:pt x="1133" y="10289"/>
                  </a:lnTo>
                  <a:lnTo>
                    <a:pt x="1057" y="10370"/>
                  </a:lnTo>
                  <a:lnTo>
                    <a:pt x="992" y="10457"/>
                  </a:lnTo>
                  <a:lnTo>
                    <a:pt x="937" y="10561"/>
                  </a:lnTo>
                  <a:lnTo>
                    <a:pt x="900" y="10680"/>
                  </a:lnTo>
                  <a:lnTo>
                    <a:pt x="884" y="10837"/>
                  </a:lnTo>
                  <a:lnTo>
                    <a:pt x="894" y="10995"/>
                  </a:lnTo>
                  <a:lnTo>
                    <a:pt x="931" y="11142"/>
                  </a:lnTo>
                  <a:lnTo>
                    <a:pt x="998" y="11284"/>
                  </a:lnTo>
                  <a:lnTo>
                    <a:pt x="1051" y="11354"/>
                  </a:lnTo>
                  <a:lnTo>
                    <a:pt x="1111" y="11420"/>
                  </a:lnTo>
                  <a:lnTo>
                    <a:pt x="1176" y="11481"/>
                  </a:lnTo>
                  <a:lnTo>
                    <a:pt x="1246" y="11529"/>
                  </a:lnTo>
                  <a:lnTo>
                    <a:pt x="1317" y="11573"/>
                  </a:lnTo>
                  <a:lnTo>
                    <a:pt x="1398" y="11605"/>
                  </a:lnTo>
                  <a:lnTo>
                    <a:pt x="1480" y="11626"/>
                  </a:lnTo>
                  <a:lnTo>
                    <a:pt x="1572" y="11643"/>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62" name="Freeform 38"/>
            <p:cNvSpPr>
              <a:spLocks noEditPoints="1"/>
            </p:cNvSpPr>
            <p:nvPr userDrawn="1"/>
          </p:nvSpPr>
          <p:spPr bwMode="auto">
            <a:xfrm>
              <a:off x="1267" y="3441"/>
              <a:ext cx="37" cy="51"/>
            </a:xfrm>
            <a:custGeom>
              <a:avLst/>
              <a:gdLst/>
              <a:ahLst/>
              <a:cxnLst>
                <a:cxn ang="0">
                  <a:pos x="445" y="1007"/>
                </a:cxn>
                <a:cxn ang="0">
                  <a:pos x="450" y="1003"/>
                </a:cxn>
                <a:cxn ang="0">
                  <a:pos x="450" y="985"/>
                </a:cxn>
                <a:cxn ang="0">
                  <a:pos x="624" y="387"/>
                </a:cxn>
                <a:cxn ang="0">
                  <a:pos x="673" y="365"/>
                </a:cxn>
                <a:cxn ang="0">
                  <a:pos x="732" y="371"/>
                </a:cxn>
                <a:cxn ang="0">
                  <a:pos x="749" y="365"/>
                </a:cxn>
                <a:cxn ang="0">
                  <a:pos x="743" y="349"/>
                </a:cxn>
                <a:cxn ang="0">
                  <a:pos x="701" y="322"/>
                </a:cxn>
                <a:cxn ang="0">
                  <a:pos x="656" y="301"/>
                </a:cxn>
                <a:cxn ang="0">
                  <a:pos x="608" y="278"/>
                </a:cxn>
                <a:cxn ang="0">
                  <a:pos x="564" y="251"/>
                </a:cxn>
                <a:cxn ang="0">
                  <a:pos x="511" y="229"/>
                </a:cxn>
                <a:cxn ang="0">
                  <a:pos x="461" y="218"/>
                </a:cxn>
                <a:cxn ang="0">
                  <a:pos x="455" y="234"/>
                </a:cxn>
                <a:cxn ang="0">
                  <a:pos x="467" y="251"/>
                </a:cxn>
                <a:cxn ang="0">
                  <a:pos x="521" y="316"/>
                </a:cxn>
                <a:cxn ang="0">
                  <a:pos x="483" y="420"/>
                </a:cxn>
                <a:cxn ang="0">
                  <a:pos x="418" y="507"/>
                </a:cxn>
                <a:cxn ang="0">
                  <a:pos x="385" y="496"/>
                </a:cxn>
                <a:cxn ang="0">
                  <a:pos x="354" y="473"/>
                </a:cxn>
                <a:cxn ang="0">
                  <a:pos x="314" y="278"/>
                </a:cxn>
                <a:cxn ang="0">
                  <a:pos x="260" y="93"/>
                </a:cxn>
                <a:cxn ang="0">
                  <a:pos x="163" y="110"/>
                </a:cxn>
                <a:cxn ang="0">
                  <a:pos x="223" y="338"/>
                </a:cxn>
                <a:cxn ang="0">
                  <a:pos x="184" y="463"/>
                </a:cxn>
                <a:cxn ang="0">
                  <a:pos x="114" y="490"/>
                </a:cxn>
                <a:cxn ang="0">
                  <a:pos x="60" y="534"/>
                </a:cxn>
                <a:cxn ang="0">
                  <a:pos x="16" y="594"/>
                </a:cxn>
                <a:cxn ang="0">
                  <a:pos x="0" y="686"/>
                </a:cxn>
                <a:cxn ang="0">
                  <a:pos x="26" y="778"/>
                </a:cxn>
                <a:cxn ang="0">
                  <a:pos x="109" y="843"/>
                </a:cxn>
                <a:cxn ang="0">
                  <a:pos x="201" y="893"/>
                </a:cxn>
                <a:cxn ang="0">
                  <a:pos x="298" y="942"/>
                </a:cxn>
                <a:cxn ang="0">
                  <a:pos x="391" y="985"/>
                </a:cxn>
                <a:cxn ang="0">
                  <a:pos x="228" y="843"/>
                </a:cxn>
                <a:cxn ang="0">
                  <a:pos x="244" y="843"/>
                </a:cxn>
                <a:cxn ang="0">
                  <a:pos x="256" y="843"/>
                </a:cxn>
                <a:cxn ang="0">
                  <a:pos x="330" y="724"/>
                </a:cxn>
                <a:cxn ang="0">
                  <a:pos x="385" y="584"/>
                </a:cxn>
                <a:cxn ang="0">
                  <a:pos x="380" y="566"/>
                </a:cxn>
                <a:cxn ang="0">
                  <a:pos x="341" y="539"/>
                </a:cxn>
                <a:cxn ang="0">
                  <a:pos x="260" y="534"/>
                </a:cxn>
                <a:cxn ang="0">
                  <a:pos x="179" y="594"/>
                </a:cxn>
                <a:cxn ang="0">
                  <a:pos x="130" y="698"/>
                </a:cxn>
                <a:cxn ang="0">
                  <a:pos x="136" y="768"/>
                </a:cxn>
                <a:cxn ang="0">
                  <a:pos x="152" y="795"/>
                </a:cxn>
                <a:cxn ang="0">
                  <a:pos x="228" y="843"/>
                </a:cxn>
              </a:cxnLst>
              <a:rect l="0" t="0" r="r" b="b"/>
              <a:pathLst>
                <a:path w="749" h="1007">
                  <a:moveTo>
                    <a:pt x="440" y="1007"/>
                  </a:moveTo>
                  <a:lnTo>
                    <a:pt x="445" y="1007"/>
                  </a:lnTo>
                  <a:lnTo>
                    <a:pt x="445" y="1003"/>
                  </a:lnTo>
                  <a:lnTo>
                    <a:pt x="450" y="1003"/>
                  </a:lnTo>
                  <a:lnTo>
                    <a:pt x="455" y="997"/>
                  </a:lnTo>
                  <a:lnTo>
                    <a:pt x="450" y="985"/>
                  </a:lnTo>
                  <a:lnTo>
                    <a:pt x="397" y="920"/>
                  </a:lnTo>
                  <a:lnTo>
                    <a:pt x="624" y="387"/>
                  </a:lnTo>
                  <a:lnTo>
                    <a:pt x="639" y="371"/>
                  </a:lnTo>
                  <a:lnTo>
                    <a:pt x="673" y="365"/>
                  </a:lnTo>
                  <a:lnTo>
                    <a:pt x="701" y="365"/>
                  </a:lnTo>
                  <a:lnTo>
                    <a:pt x="732" y="371"/>
                  </a:lnTo>
                  <a:lnTo>
                    <a:pt x="743" y="371"/>
                  </a:lnTo>
                  <a:lnTo>
                    <a:pt x="749" y="365"/>
                  </a:lnTo>
                  <a:lnTo>
                    <a:pt x="749" y="353"/>
                  </a:lnTo>
                  <a:lnTo>
                    <a:pt x="743" y="349"/>
                  </a:lnTo>
                  <a:lnTo>
                    <a:pt x="722" y="338"/>
                  </a:lnTo>
                  <a:lnTo>
                    <a:pt x="701" y="322"/>
                  </a:lnTo>
                  <a:lnTo>
                    <a:pt x="679" y="311"/>
                  </a:lnTo>
                  <a:lnTo>
                    <a:pt x="656" y="301"/>
                  </a:lnTo>
                  <a:lnTo>
                    <a:pt x="629" y="289"/>
                  </a:lnTo>
                  <a:lnTo>
                    <a:pt x="608" y="278"/>
                  </a:lnTo>
                  <a:lnTo>
                    <a:pt x="587" y="261"/>
                  </a:lnTo>
                  <a:lnTo>
                    <a:pt x="564" y="251"/>
                  </a:lnTo>
                  <a:lnTo>
                    <a:pt x="532" y="239"/>
                  </a:lnTo>
                  <a:lnTo>
                    <a:pt x="511" y="229"/>
                  </a:lnTo>
                  <a:lnTo>
                    <a:pt x="488" y="218"/>
                  </a:lnTo>
                  <a:lnTo>
                    <a:pt x="461" y="218"/>
                  </a:lnTo>
                  <a:lnTo>
                    <a:pt x="450" y="224"/>
                  </a:lnTo>
                  <a:lnTo>
                    <a:pt x="455" y="234"/>
                  </a:lnTo>
                  <a:lnTo>
                    <a:pt x="461" y="239"/>
                  </a:lnTo>
                  <a:lnTo>
                    <a:pt x="467" y="251"/>
                  </a:lnTo>
                  <a:lnTo>
                    <a:pt x="505" y="283"/>
                  </a:lnTo>
                  <a:lnTo>
                    <a:pt x="521" y="316"/>
                  </a:lnTo>
                  <a:lnTo>
                    <a:pt x="499" y="365"/>
                  </a:lnTo>
                  <a:lnTo>
                    <a:pt x="483" y="420"/>
                  </a:lnTo>
                  <a:lnTo>
                    <a:pt x="455" y="467"/>
                  </a:lnTo>
                  <a:lnTo>
                    <a:pt x="418" y="507"/>
                  </a:lnTo>
                  <a:lnTo>
                    <a:pt x="401" y="507"/>
                  </a:lnTo>
                  <a:lnTo>
                    <a:pt x="385" y="496"/>
                  </a:lnTo>
                  <a:lnTo>
                    <a:pt x="370" y="490"/>
                  </a:lnTo>
                  <a:lnTo>
                    <a:pt x="354" y="473"/>
                  </a:lnTo>
                  <a:lnTo>
                    <a:pt x="330" y="375"/>
                  </a:lnTo>
                  <a:lnTo>
                    <a:pt x="314" y="278"/>
                  </a:lnTo>
                  <a:lnTo>
                    <a:pt x="293" y="187"/>
                  </a:lnTo>
                  <a:lnTo>
                    <a:pt x="260" y="93"/>
                  </a:lnTo>
                  <a:lnTo>
                    <a:pt x="146" y="0"/>
                  </a:lnTo>
                  <a:lnTo>
                    <a:pt x="163" y="110"/>
                  </a:lnTo>
                  <a:lnTo>
                    <a:pt x="194" y="224"/>
                  </a:lnTo>
                  <a:lnTo>
                    <a:pt x="223" y="338"/>
                  </a:lnTo>
                  <a:lnTo>
                    <a:pt x="223" y="452"/>
                  </a:lnTo>
                  <a:lnTo>
                    <a:pt x="184" y="463"/>
                  </a:lnTo>
                  <a:lnTo>
                    <a:pt x="152" y="473"/>
                  </a:lnTo>
                  <a:lnTo>
                    <a:pt x="114" y="490"/>
                  </a:lnTo>
                  <a:lnTo>
                    <a:pt x="87" y="513"/>
                  </a:lnTo>
                  <a:lnTo>
                    <a:pt x="60" y="534"/>
                  </a:lnTo>
                  <a:lnTo>
                    <a:pt x="32" y="560"/>
                  </a:lnTo>
                  <a:lnTo>
                    <a:pt x="16" y="594"/>
                  </a:lnTo>
                  <a:lnTo>
                    <a:pt x="5" y="627"/>
                  </a:lnTo>
                  <a:lnTo>
                    <a:pt x="0" y="686"/>
                  </a:lnTo>
                  <a:lnTo>
                    <a:pt x="10" y="735"/>
                  </a:lnTo>
                  <a:lnTo>
                    <a:pt x="26" y="778"/>
                  </a:lnTo>
                  <a:lnTo>
                    <a:pt x="66" y="818"/>
                  </a:lnTo>
                  <a:lnTo>
                    <a:pt x="109" y="843"/>
                  </a:lnTo>
                  <a:lnTo>
                    <a:pt x="157" y="871"/>
                  </a:lnTo>
                  <a:lnTo>
                    <a:pt x="201" y="893"/>
                  </a:lnTo>
                  <a:lnTo>
                    <a:pt x="250" y="920"/>
                  </a:lnTo>
                  <a:lnTo>
                    <a:pt x="298" y="942"/>
                  </a:lnTo>
                  <a:lnTo>
                    <a:pt x="348" y="963"/>
                  </a:lnTo>
                  <a:lnTo>
                    <a:pt x="391" y="985"/>
                  </a:lnTo>
                  <a:lnTo>
                    <a:pt x="440" y="1007"/>
                  </a:lnTo>
                  <a:close/>
                  <a:moveTo>
                    <a:pt x="228" y="843"/>
                  </a:moveTo>
                  <a:lnTo>
                    <a:pt x="234" y="843"/>
                  </a:lnTo>
                  <a:lnTo>
                    <a:pt x="244" y="843"/>
                  </a:lnTo>
                  <a:lnTo>
                    <a:pt x="250" y="843"/>
                  </a:lnTo>
                  <a:lnTo>
                    <a:pt x="256" y="843"/>
                  </a:lnTo>
                  <a:lnTo>
                    <a:pt x="298" y="790"/>
                  </a:lnTo>
                  <a:lnTo>
                    <a:pt x="330" y="724"/>
                  </a:lnTo>
                  <a:lnTo>
                    <a:pt x="358" y="653"/>
                  </a:lnTo>
                  <a:lnTo>
                    <a:pt x="385" y="584"/>
                  </a:lnTo>
                  <a:lnTo>
                    <a:pt x="380" y="577"/>
                  </a:lnTo>
                  <a:lnTo>
                    <a:pt x="380" y="566"/>
                  </a:lnTo>
                  <a:lnTo>
                    <a:pt x="375" y="560"/>
                  </a:lnTo>
                  <a:lnTo>
                    <a:pt x="341" y="539"/>
                  </a:lnTo>
                  <a:lnTo>
                    <a:pt x="304" y="529"/>
                  </a:lnTo>
                  <a:lnTo>
                    <a:pt x="260" y="534"/>
                  </a:lnTo>
                  <a:lnTo>
                    <a:pt x="223" y="544"/>
                  </a:lnTo>
                  <a:lnTo>
                    <a:pt x="179" y="594"/>
                  </a:lnTo>
                  <a:lnTo>
                    <a:pt x="146" y="643"/>
                  </a:lnTo>
                  <a:lnTo>
                    <a:pt x="130" y="698"/>
                  </a:lnTo>
                  <a:lnTo>
                    <a:pt x="130" y="751"/>
                  </a:lnTo>
                  <a:lnTo>
                    <a:pt x="136" y="768"/>
                  </a:lnTo>
                  <a:lnTo>
                    <a:pt x="146" y="785"/>
                  </a:lnTo>
                  <a:lnTo>
                    <a:pt x="152" y="795"/>
                  </a:lnTo>
                  <a:lnTo>
                    <a:pt x="157" y="806"/>
                  </a:lnTo>
                  <a:lnTo>
                    <a:pt x="228" y="843"/>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63" name="Freeform 39"/>
            <p:cNvSpPr>
              <a:spLocks/>
            </p:cNvSpPr>
            <p:nvPr userDrawn="1"/>
          </p:nvSpPr>
          <p:spPr bwMode="auto">
            <a:xfrm>
              <a:off x="1227" y="3431"/>
              <a:ext cx="39" cy="44"/>
            </a:xfrm>
            <a:custGeom>
              <a:avLst/>
              <a:gdLst/>
              <a:ahLst/>
              <a:cxnLst>
                <a:cxn ang="0">
                  <a:pos x="488" y="865"/>
                </a:cxn>
                <a:cxn ang="0">
                  <a:pos x="520" y="837"/>
                </a:cxn>
                <a:cxn ang="0">
                  <a:pos x="548" y="799"/>
                </a:cxn>
                <a:cxn ang="0">
                  <a:pos x="569" y="761"/>
                </a:cxn>
                <a:cxn ang="0">
                  <a:pos x="596" y="723"/>
                </a:cxn>
                <a:cxn ang="0">
                  <a:pos x="596" y="718"/>
                </a:cxn>
                <a:cxn ang="0">
                  <a:pos x="591" y="712"/>
                </a:cxn>
                <a:cxn ang="0">
                  <a:pos x="586" y="708"/>
                </a:cxn>
                <a:cxn ang="0">
                  <a:pos x="575" y="708"/>
                </a:cxn>
                <a:cxn ang="0">
                  <a:pos x="467" y="772"/>
                </a:cxn>
                <a:cxn ang="0">
                  <a:pos x="341" y="695"/>
                </a:cxn>
                <a:cxn ang="0">
                  <a:pos x="335" y="689"/>
                </a:cxn>
                <a:cxn ang="0">
                  <a:pos x="335" y="679"/>
                </a:cxn>
                <a:cxn ang="0">
                  <a:pos x="335" y="668"/>
                </a:cxn>
                <a:cxn ang="0">
                  <a:pos x="335" y="658"/>
                </a:cxn>
                <a:cxn ang="0">
                  <a:pos x="375" y="597"/>
                </a:cxn>
                <a:cxn ang="0">
                  <a:pos x="406" y="533"/>
                </a:cxn>
                <a:cxn ang="0">
                  <a:pos x="445" y="467"/>
                </a:cxn>
                <a:cxn ang="0">
                  <a:pos x="477" y="409"/>
                </a:cxn>
                <a:cxn ang="0">
                  <a:pos x="515" y="342"/>
                </a:cxn>
                <a:cxn ang="0">
                  <a:pos x="559" y="282"/>
                </a:cxn>
                <a:cxn ang="0">
                  <a:pos x="602" y="222"/>
                </a:cxn>
                <a:cxn ang="0">
                  <a:pos x="651" y="168"/>
                </a:cxn>
                <a:cxn ang="0">
                  <a:pos x="749" y="190"/>
                </a:cxn>
                <a:cxn ang="0">
                  <a:pos x="753" y="184"/>
                </a:cxn>
                <a:cxn ang="0">
                  <a:pos x="753" y="178"/>
                </a:cxn>
                <a:cxn ang="0">
                  <a:pos x="753" y="174"/>
                </a:cxn>
                <a:cxn ang="0">
                  <a:pos x="749" y="168"/>
                </a:cxn>
                <a:cxn ang="0">
                  <a:pos x="467" y="0"/>
                </a:cxn>
                <a:cxn ang="0">
                  <a:pos x="467" y="5"/>
                </a:cxn>
                <a:cxn ang="0">
                  <a:pos x="532" y="108"/>
                </a:cxn>
                <a:cxn ang="0">
                  <a:pos x="211" y="604"/>
                </a:cxn>
                <a:cxn ang="0">
                  <a:pos x="167" y="593"/>
                </a:cxn>
                <a:cxn ang="0">
                  <a:pos x="136" y="575"/>
                </a:cxn>
                <a:cxn ang="0">
                  <a:pos x="103" y="548"/>
                </a:cxn>
                <a:cxn ang="0">
                  <a:pos x="75" y="517"/>
                </a:cxn>
                <a:cxn ang="0">
                  <a:pos x="81" y="396"/>
                </a:cxn>
                <a:cxn ang="0">
                  <a:pos x="75" y="390"/>
                </a:cxn>
                <a:cxn ang="0">
                  <a:pos x="71" y="390"/>
                </a:cxn>
                <a:cxn ang="0">
                  <a:pos x="59" y="396"/>
                </a:cxn>
                <a:cxn ang="0">
                  <a:pos x="53" y="396"/>
                </a:cxn>
                <a:cxn ang="0">
                  <a:pos x="37" y="434"/>
                </a:cxn>
                <a:cxn ang="0">
                  <a:pos x="16" y="473"/>
                </a:cxn>
                <a:cxn ang="0">
                  <a:pos x="0" y="517"/>
                </a:cxn>
                <a:cxn ang="0">
                  <a:pos x="0" y="560"/>
                </a:cxn>
                <a:cxn ang="0">
                  <a:pos x="488" y="865"/>
                </a:cxn>
              </a:cxnLst>
              <a:rect l="0" t="0" r="r" b="b"/>
              <a:pathLst>
                <a:path w="753" h="865">
                  <a:moveTo>
                    <a:pt x="488" y="865"/>
                  </a:moveTo>
                  <a:lnTo>
                    <a:pt x="520" y="837"/>
                  </a:lnTo>
                  <a:lnTo>
                    <a:pt x="548" y="799"/>
                  </a:lnTo>
                  <a:lnTo>
                    <a:pt x="569" y="761"/>
                  </a:lnTo>
                  <a:lnTo>
                    <a:pt x="596" y="723"/>
                  </a:lnTo>
                  <a:lnTo>
                    <a:pt x="596" y="718"/>
                  </a:lnTo>
                  <a:lnTo>
                    <a:pt x="591" y="712"/>
                  </a:lnTo>
                  <a:lnTo>
                    <a:pt x="586" y="708"/>
                  </a:lnTo>
                  <a:lnTo>
                    <a:pt x="575" y="708"/>
                  </a:lnTo>
                  <a:lnTo>
                    <a:pt x="467" y="772"/>
                  </a:lnTo>
                  <a:lnTo>
                    <a:pt x="341" y="695"/>
                  </a:lnTo>
                  <a:lnTo>
                    <a:pt x="335" y="689"/>
                  </a:lnTo>
                  <a:lnTo>
                    <a:pt x="335" y="679"/>
                  </a:lnTo>
                  <a:lnTo>
                    <a:pt x="335" y="668"/>
                  </a:lnTo>
                  <a:lnTo>
                    <a:pt x="335" y="658"/>
                  </a:lnTo>
                  <a:lnTo>
                    <a:pt x="375" y="597"/>
                  </a:lnTo>
                  <a:lnTo>
                    <a:pt x="406" y="533"/>
                  </a:lnTo>
                  <a:lnTo>
                    <a:pt x="445" y="467"/>
                  </a:lnTo>
                  <a:lnTo>
                    <a:pt x="477" y="409"/>
                  </a:lnTo>
                  <a:lnTo>
                    <a:pt x="515" y="342"/>
                  </a:lnTo>
                  <a:lnTo>
                    <a:pt x="559" y="282"/>
                  </a:lnTo>
                  <a:lnTo>
                    <a:pt x="602" y="222"/>
                  </a:lnTo>
                  <a:lnTo>
                    <a:pt x="651" y="168"/>
                  </a:lnTo>
                  <a:lnTo>
                    <a:pt x="749" y="190"/>
                  </a:lnTo>
                  <a:lnTo>
                    <a:pt x="753" y="184"/>
                  </a:lnTo>
                  <a:lnTo>
                    <a:pt x="753" y="178"/>
                  </a:lnTo>
                  <a:lnTo>
                    <a:pt x="753" y="174"/>
                  </a:lnTo>
                  <a:lnTo>
                    <a:pt x="749" y="168"/>
                  </a:lnTo>
                  <a:lnTo>
                    <a:pt x="467" y="0"/>
                  </a:lnTo>
                  <a:lnTo>
                    <a:pt x="467" y="5"/>
                  </a:lnTo>
                  <a:lnTo>
                    <a:pt x="532" y="108"/>
                  </a:lnTo>
                  <a:lnTo>
                    <a:pt x="211" y="604"/>
                  </a:lnTo>
                  <a:lnTo>
                    <a:pt x="167" y="593"/>
                  </a:lnTo>
                  <a:lnTo>
                    <a:pt x="136" y="575"/>
                  </a:lnTo>
                  <a:lnTo>
                    <a:pt x="103" y="548"/>
                  </a:lnTo>
                  <a:lnTo>
                    <a:pt x="75" y="517"/>
                  </a:lnTo>
                  <a:lnTo>
                    <a:pt x="81" y="396"/>
                  </a:lnTo>
                  <a:lnTo>
                    <a:pt x="75" y="390"/>
                  </a:lnTo>
                  <a:lnTo>
                    <a:pt x="71" y="390"/>
                  </a:lnTo>
                  <a:lnTo>
                    <a:pt x="59" y="396"/>
                  </a:lnTo>
                  <a:lnTo>
                    <a:pt x="53" y="396"/>
                  </a:lnTo>
                  <a:lnTo>
                    <a:pt x="37" y="434"/>
                  </a:lnTo>
                  <a:lnTo>
                    <a:pt x="16" y="473"/>
                  </a:lnTo>
                  <a:lnTo>
                    <a:pt x="0" y="517"/>
                  </a:lnTo>
                  <a:lnTo>
                    <a:pt x="0" y="560"/>
                  </a:lnTo>
                  <a:lnTo>
                    <a:pt x="488" y="865"/>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64" name="Freeform 40"/>
            <p:cNvSpPr>
              <a:spLocks/>
            </p:cNvSpPr>
            <p:nvPr userDrawn="1"/>
          </p:nvSpPr>
          <p:spPr bwMode="auto">
            <a:xfrm>
              <a:off x="1184" y="3393"/>
              <a:ext cx="57" cy="59"/>
            </a:xfrm>
            <a:custGeom>
              <a:avLst/>
              <a:gdLst/>
              <a:ahLst/>
              <a:cxnLst>
                <a:cxn ang="0">
                  <a:pos x="690" y="1149"/>
                </a:cxn>
                <a:cxn ang="0">
                  <a:pos x="700" y="1144"/>
                </a:cxn>
                <a:cxn ang="0">
                  <a:pos x="690" y="991"/>
                </a:cxn>
                <a:cxn ang="0">
                  <a:pos x="786" y="872"/>
                </a:cxn>
                <a:cxn ang="0">
                  <a:pos x="890" y="752"/>
                </a:cxn>
                <a:cxn ang="0">
                  <a:pos x="994" y="642"/>
                </a:cxn>
                <a:cxn ang="0">
                  <a:pos x="1074" y="588"/>
                </a:cxn>
                <a:cxn ang="0">
                  <a:pos x="1124" y="604"/>
                </a:cxn>
                <a:cxn ang="0">
                  <a:pos x="1129" y="583"/>
                </a:cxn>
                <a:cxn ang="0">
                  <a:pos x="1085" y="534"/>
                </a:cxn>
                <a:cxn ang="0">
                  <a:pos x="1031" y="490"/>
                </a:cxn>
                <a:cxn ang="0">
                  <a:pos x="977" y="457"/>
                </a:cxn>
                <a:cxn ang="0">
                  <a:pos x="945" y="441"/>
                </a:cxn>
                <a:cxn ang="0">
                  <a:pos x="938" y="447"/>
                </a:cxn>
                <a:cxn ang="0">
                  <a:pos x="949" y="479"/>
                </a:cxn>
                <a:cxn ang="0">
                  <a:pos x="972" y="528"/>
                </a:cxn>
                <a:cxn ang="0">
                  <a:pos x="933" y="594"/>
                </a:cxn>
                <a:cxn ang="0">
                  <a:pos x="863" y="675"/>
                </a:cxn>
                <a:cxn ang="0">
                  <a:pos x="792" y="758"/>
                </a:cxn>
                <a:cxn ang="0">
                  <a:pos x="721" y="829"/>
                </a:cxn>
                <a:cxn ang="0">
                  <a:pos x="679" y="866"/>
                </a:cxn>
                <a:cxn ang="0">
                  <a:pos x="673" y="860"/>
                </a:cxn>
                <a:cxn ang="0">
                  <a:pos x="727" y="594"/>
                </a:cxn>
                <a:cxn ang="0">
                  <a:pos x="804" y="322"/>
                </a:cxn>
                <a:cxn ang="0">
                  <a:pos x="792" y="315"/>
                </a:cxn>
                <a:cxn ang="0">
                  <a:pos x="776" y="315"/>
                </a:cxn>
                <a:cxn ang="0">
                  <a:pos x="669" y="382"/>
                </a:cxn>
                <a:cxn ang="0">
                  <a:pos x="565" y="447"/>
                </a:cxn>
                <a:cxn ang="0">
                  <a:pos x="456" y="511"/>
                </a:cxn>
                <a:cxn ang="0">
                  <a:pos x="342" y="571"/>
                </a:cxn>
                <a:cxn ang="0">
                  <a:pos x="325" y="577"/>
                </a:cxn>
                <a:cxn ang="0">
                  <a:pos x="309" y="571"/>
                </a:cxn>
                <a:cxn ang="0">
                  <a:pos x="304" y="561"/>
                </a:cxn>
                <a:cxn ang="0">
                  <a:pos x="365" y="463"/>
                </a:cxn>
                <a:cxn ang="0">
                  <a:pos x="423" y="370"/>
                </a:cxn>
                <a:cxn ang="0">
                  <a:pos x="488" y="278"/>
                </a:cxn>
                <a:cxn ang="0">
                  <a:pos x="565" y="197"/>
                </a:cxn>
                <a:cxn ang="0">
                  <a:pos x="613" y="212"/>
                </a:cxn>
                <a:cxn ang="0">
                  <a:pos x="651" y="219"/>
                </a:cxn>
                <a:cxn ang="0">
                  <a:pos x="657" y="212"/>
                </a:cxn>
                <a:cxn ang="0">
                  <a:pos x="657" y="201"/>
                </a:cxn>
                <a:cxn ang="0">
                  <a:pos x="423" y="0"/>
                </a:cxn>
                <a:cxn ang="0">
                  <a:pos x="451" y="98"/>
                </a:cxn>
                <a:cxn ang="0">
                  <a:pos x="375" y="229"/>
                </a:cxn>
                <a:cxn ang="0">
                  <a:pos x="294" y="354"/>
                </a:cxn>
                <a:cxn ang="0">
                  <a:pos x="206" y="479"/>
                </a:cxn>
                <a:cxn ang="0">
                  <a:pos x="114" y="610"/>
                </a:cxn>
                <a:cxn ang="0">
                  <a:pos x="6" y="594"/>
                </a:cxn>
                <a:cxn ang="0">
                  <a:pos x="0" y="598"/>
                </a:cxn>
                <a:cxn ang="0">
                  <a:pos x="586" y="517"/>
                </a:cxn>
                <a:cxn ang="0">
                  <a:pos x="597" y="517"/>
                </a:cxn>
                <a:cxn ang="0">
                  <a:pos x="607" y="528"/>
                </a:cxn>
                <a:cxn ang="0">
                  <a:pos x="565" y="752"/>
                </a:cxn>
                <a:cxn ang="0">
                  <a:pos x="488" y="986"/>
                </a:cxn>
                <a:cxn ang="0">
                  <a:pos x="527" y="1035"/>
                </a:cxn>
                <a:cxn ang="0">
                  <a:pos x="580" y="1078"/>
                </a:cxn>
                <a:cxn ang="0">
                  <a:pos x="629" y="1110"/>
                </a:cxn>
                <a:cxn ang="0">
                  <a:pos x="684" y="1149"/>
                </a:cxn>
              </a:cxnLst>
              <a:rect l="0" t="0" r="r" b="b"/>
              <a:pathLst>
                <a:path w="1145" h="1149">
                  <a:moveTo>
                    <a:pt x="684" y="1149"/>
                  </a:moveTo>
                  <a:lnTo>
                    <a:pt x="690" y="1149"/>
                  </a:lnTo>
                  <a:lnTo>
                    <a:pt x="694" y="1149"/>
                  </a:lnTo>
                  <a:lnTo>
                    <a:pt x="700" y="1144"/>
                  </a:lnTo>
                  <a:lnTo>
                    <a:pt x="646" y="1051"/>
                  </a:lnTo>
                  <a:lnTo>
                    <a:pt x="690" y="991"/>
                  </a:lnTo>
                  <a:lnTo>
                    <a:pt x="739" y="931"/>
                  </a:lnTo>
                  <a:lnTo>
                    <a:pt x="786" y="872"/>
                  </a:lnTo>
                  <a:lnTo>
                    <a:pt x="835" y="811"/>
                  </a:lnTo>
                  <a:lnTo>
                    <a:pt x="890" y="752"/>
                  </a:lnTo>
                  <a:lnTo>
                    <a:pt x="938" y="697"/>
                  </a:lnTo>
                  <a:lnTo>
                    <a:pt x="994" y="642"/>
                  </a:lnTo>
                  <a:lnTo>
                    <a:pt x="1047" y="588"/>
                  </a:lnTo>
                  <a:lnTo>
                    <a:pt x="1074" y="588"/>
                  </a:lnTo>
                  <a:lnTo>
                    <a:pt x="1102" y="598"/>
                  </a:lnTo>
                  <a:lnTo>
                    <a:pt x="1124" y="604"/>
                  </a:lnTo>
                  <a:lnTo>
                    <a:pt x="1145" y="610"/>
                  </a:lnTo>
                  <a:lnTo>
                    <a:pt x="1129" y="583"/>
                  </a:lnTo>
                  <a:lnTo>
                    <a:pt x="1108" y="555"/>
                  </a:lnTo>
                  <a:lnTo>
                    <a:pt x="1085" y="534"/>
                  </a:lnTo>
                  <a:lnTo>
                    <a:pt x="1058" y="511"/>
                  </a:lnTo>
                  <a:lnTo>
                    <a:pt x="1031" y="490"/>
                  </a:lnTo>
                  <a:lnTo>
                    <a:pt x="1004" y="474"/>
                  </a:lnTo>
                  <a:lnTo>
                    <a:pt x="977" y="457"/>
                  </a:lnTo>
                  <a:lnTo>
                    <a:pt x="949" y="441"/>
                  </a:lnTo>
                  <a:lnTo>
                    <a:pt x="945" y="441"/>
                  </a:lnTo>
                  <a:lnTo>
                    <a:pt x="945" y="447"/>
                  </a:lnTo>
                  <a:lnTo>
                    <a:pt x="938" y="447"/>
                  </a:lnTo>
                  <a:lnTo>
                    <a:pt x="938" y="453"/>
                  </a:lnTo>
                  <a:lnTo>
                    <a:pt x="949" y="479"/>
                  </a:lnTo>
                  <a:lnTo>
                    <a:pt x="961" y="501"/>
                  </a:lnTo>
                  <a:lnTo>
                    <a:pt x="972" y="528"/>
                  </a:lnTo>
                  <a:lnTo>
                    <a:pt x="967" y="555"/>
                  </a:lnTo>
                  <a:lnTo>
                    <a:pt x="933" y="594"/>
                  </a:lnTo>
                  <a:lnTo>
                    <a:pt x="896" y="638"/>
                  </a:lnTo>
                  <a:lnTo>
                    <a:pt x="863" y="675"/>
                  </a:lnTo>
                  <a:lnTo>
                    <a:pt x="831" y="718"/>
                  </a:lnTo>
                  <a:lnTo>
                    <a:pt x="792" y="758"/>
                  </a:lnTo>
                  <a:lnTo>
                    <a:pt x="760" y="795"/>
                  </a:lnTo>
                  <a:lnTo>
                    <a:pt x="721" y="829"/>
                  </a:lnTo>
                  <a:lnTo>
                    <a:pt x="684" y="866"/>
                  </a:lnTo>
                  <a:lnTo>
                    <a:pt x="679" y="866"/>
                  </a:lnTo>
                  <a:lnTo>
                    <a:pt x="673" y="866"/>
                  </a:lnTo>
                  <a:lnTo>
                    <a:pt x="673" y="860"/>
                  </a:lnTo>
                  <a:lnTo>
                    <a:pt x="690" y="730"/>
                  </a:lnTo>
                  <a:lnTo>
                    <a:pt x="727" y="594"/>
                  </a:lnTo>
                  <a:lnTo>
                    <a:pt x="770" y="457"/>
                  </a:lnTo>
                  <a:lnTo>
                    <a:pt x="804" y="322"/>
                  </a:lnTo>
                  <a:lnTo>
                    <a:pt x="804" y="315"/>
                  </a:lnTo>
                  <a:lnTo>
                    <a:pt x="792" y="315"/>
                  </a:lnTo>
                  <a:lnTo>
                    <a:pt x="786" y="315"/>
                  </a:lnTo>
                  <a:lnTo>
                    <a:pt x="776" y="315"/>
                  </a:lnTo>
                  <a:lnTo>
                    <a:pt x="721" y="349"/>
                  </a:lnTo>
                  <a:lnTo>
                    <a:pt x="669" y="382"/>
                  </a:lnTo>
                  <a:lnTo>
                    <a:pt x="619" y="413"/>
                  </a:lnTo>
                  <a:lnTo>
                    <a:pt x="565" y="447"/>
                  </a:lnTo>
                  <a:lnTo>
                    <a:pt x="510" y="479"/>
                  </a:lnTo>
                  <a:lnTo>
                    <a:pt x="456" y="511"/>
                  </a:lnTo>
                  <a:lnTo>
                    <a:pt x="402" y="545"/>
                  </a:lnTo>
                  <a:lnTo>
                    <a:pt x="342" y="571"/>
                  </a:lnTo>
                  <a:lnTo>
                    <a:pt x="337" y="577"/>
                  </a:lnTo>
                  <a:lnTo>
                    <a:pt x="325" y="577"/>
                  </a:lnTo>
                  <a:lnTo>
                    <a:pt x="319" y="577"/>
                  </a:lnTo>
                  <a:lnTo>
                    <a:pt x="309" y="571"/>
                  </a:lnTo>
                  <a:lnTo>
                    <a:pt x="309" y="567"/>
                  </a:lnTo>
                  <a:lnTo>
                    <a:pt x="304" y="561"/>
                  </a:lnTo>
                  <a:lnTo>
                    <a:pt x="337" y="511"/>
                  </a:lnTo>
                  <a:lnTo>
                    <a:pt x="365" y="463"/>
                  </a:lnTo>
                  <a:lnTo>
                    <a:pt x="390" y="413"/>
                  </a:lnTo>
                  <a:lnTo>
                    <a:pt x="423" y="370"/>
                  </a:lnTo>
                  <a:lnTo>
                    <a:pt x="456" y="322"/>
                  </a:lnTo>
                  <a:lnTo>
                    <a:pt x="488" y="278"/>
                  </a:lnTo>
                  <a:lnTo>
                    <a:pt x="527" y="235"/>
                  </a:lnTo>
                  <a:lnTo>
                    <a:pt x="565" y="197"/>
                  </a:lnTo>
                  <a:lnTo>
                    <a:pt x="592" y="201"/>
                  </a:lnTo>
                  <a:lnTo>
                    <a:pt x="613" y="212"/>
                  </a:lnTo>
                  <a:lnTo>
                    <a:pt x="635" y="219"/>
                  </a:lnTo>
                  <a:lnTo>
                    <a:pt x="651" y="219"/>
                  </a:lnTo>
                  <a:lnTo>
                    <a:pt x="651" y="212"/>
                  </a:lnTo>
                  <a:lnTo>
                    <a:pt x="657" y="212"/>
                  </a:lnTo>
                  <a:lnTo>
                    <a:pt x="663" y="207"/>
                  </a:lnTo>
                  <a:lnTo>
                    <a:pt x="657" y="201"/>
                  </a:lnTo>
                  <a:lnTo>
                    <a:pt x="429" y="0"/>
                  </a:lnTo>
                  <a:lnTo>
                    <a:pt x="423" y="0"/>
                  </a:lnTo>
                  <a:lnTo>
                    <a:pt x="418" y="0"/>
                  </a:lnTo>
                  <a:lnTo>
                    <a:pt x="451" y="98"/>
                  </a:lnTo>
                  <a:lnTo>
                    <a:pt x="412" y="164"/>
                  </a:lnTo>
                  <a:lnTo>
                    <a:pt x="375" y="229"/>
                  </a:lnTo>
                  <a:lnTo>
                    <a:pt x="337" y="293"/>
                  </a:lnTo>
                  <a:lnTo>
                    <a:pt x="294" y="354"/>
                  </a:lnTo>
                  <a:lnTo>
                    <a:pt x="249" y="420"/>
                  </a:lnTo>
                  <a:lnTo>
                    <a:pt x="206" y="479"/>
                  </a:lnTo>
                  <a:lnTo>
                    <a:pt x="157" y="545"/>
                  </a:lnTo>
                  <a:lnTo>
                    <a:pt x="114" y="610"/>
                  </a:lnTo>
                  <a:lnTo>
                    <a:pt x="6" y="588"/>
                  </a:lnTo>
                  <a:lnTo>
                    <a:pt x="6" y="594"/>
                  </a:lnTo>
                  <a:lnTo>
                    <a:pt x="0" y="594"/>
                  </a:lnTo>
                  <a:lnTo>
                    <a:pt x="0" y="598"/>
                  </a:lnTo>
                  <a:lnTo>
                    <a:pt x="174" y="746"/>
                  </a:lnTo>
                  <a:lnTo>
                    <a:pt x="586" y="517"/>
                  </a:lnTo>
                  <a:lnTo>
                    <a:pt x="592" y="517"/>
                  </a:lnTo>
                  <a:lnTo>
                    <a:pt x="597" y="517"/>
                  </a:lnTo>
                  <a:lnTo>
                    <a:pt x="602" y="524"/>
                  </a:lnTo>
                  <a:lnTo>
                    <a:pt x="607" y="528"/>
                  </a:lnTo>
                  <a:lnTo>
                    <a:pt x="597" y="638"/>
                  </a:lnTo>
                  <a:lnTo>
                    <a:pt x="565" y="752"/>
                  </a:lnTo>
                  <a:lnTo>
                    <a:pt x="522" y="872"/>
                  </a:lnTo>
                  <a:lnTo>
                    <a:pt x="488" y="986"/>
                  </a:lnTo>
                  <a:lnTo>
                    <a:pt x="506" y="1013"/>
                  </a:lnTo>
                  <a:lnTo>
                    <a:pt x="527" y="1035"/>
                  </a:lnTo>
                  <a:lnTo>
                    <a:pt x="553" y="1057"/>
                  </a:lnTo>
                  <a:lnTo>
                    <a:pt x="580" y="1078"/>
                  </a:lnTo>
                  <a:lnTo>
                    <a:pt x="602" y="1094"/>
                  </a:lnTo>
                  <a:lnTo>
                    <a:pt x="629" y="1110"/>
                  </a:lnTo>
                  <a:lnTo>
                    <a:pt x="657" y="1134"/>
                  </a:lnTo>
                  <a:lnTo>
                    <a:pt x="684" y="1149"/>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65" name="Freeform 41"/>
            <p:cNvSpPr>
              <a:spLocks/>
            </p:cNvSpPr>
            <p:nvPr userDrawn="1"/>
          </p:nvSpPr>
          <p:spPr bwMode="auto">
            <a:xfrm>
              <a:off x="1591" y="3419"/>
              <a:ext cx="0" cy="2"/>
            </a:xfrm>
            <a:custGeom>
              <a:avLst/>
              <a:gdLst/>
              <a:ahLst/>
              <a:cxnLst>
                <a:cxn ang="0">
                  <a:pos x="10" y="17"/>
                </a:cxn>
                <a:cxn ang="0">
                  <a:pos x="16" y="13"/>
                </a:cxn>
                <a:cxn ang="0">
                  <a:pos x="16" y="6"/>
                </a:cxn>
                <a:cxn ang="0">
                  <a:pos x="10" y="0"/>
                </a:cxn>
                <a:cxn ang="0">
                  <a:pos x="5" y="0"/>
                </a:cxn>
                <a:cxn ang="0">
                  <a:pos x="0" y="6"/>
                </a:cxn>
                <a:cxn ang="0">
                  <a:pos x="0" y="13"/>
                </a:cxn>
                <a:cxn ang="0">
                  <a:pos x="5" y="17"/>
                </a:cxn>
                <a:cxn ang="0">
                  <a:pos x="10" y="17"/>
                </a:cxn>
              </a:cxnLst>
              <a:rect l="0" t="0" r="r" b="b"/>
              <a:pathLst>
                <a:path w="16" h="17">
                  <a:moveTo>
                    <a:pt x="10" y="17"/>
                  </a:moveTo>
                  <a:lnTo>
                    <a:pt x="16" y="13"/>
                  </a:lnTo>
                  <a:lnTo>
                    <a:pt x="16" y="6"/>
                  </a:lnTo>
                  <a:lnTo>
                    <a:pt x="10" y="0"/>
                  </a:lnTo>
                  <a:lnTo>
                    <a:pt x="5" y="0"/>
                  </a:lnTo>
                  <a:lnTo>
                    <a:pt x="0" y="6"/>
                  </a:lnTo>
                  <a:lnTo>
                    <a:pt x="0" y="13"/>
                  </a:lnTo>
                  <a:lnTo>
                    <a:pt x="5" y="17"/>
                  </a:lnTo>
                  <a:lnTo>
                    <a:pt x="10" y="17"/>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66" name="Freeform 42"/>
            <p:cNvSpPr>
              <a:spLocks/>
            </p:cNvSpPr>
            <p:nvPr userDrawn="1"/>
          </p:nvSpPr>
          <p:spPr bwMode="auto">
            <a:xfrm>
              <a:off x="1159" y="3374"/>
              <a:ext cx="41" cy="40"/>
            </a:xfrm>
            <a:custGeom>
              <a:avLst/>
              <a:gdLst/>
              <a:ahLst/>
              <a:cxnLst>
                <a:cxn ang="0">
                  <a:pos x="304" y="789"/>
                </a:cxn>
                <a:cxn ang="0">
                  <a:pos x="288" y="740"/>
                </a:cxn>
                <a:cxn ang="0">
                  <a:pos x="353" y="658"/>
                </a:cxn>
                <a:cxn ang="0">
                  <a:pos x="462" y="555"/>
                </a:cxn>
                <a:cxn ang="0">
                  <a:pos x="571" y="447"/>
                </a:cxn>
                <a:cxn ang="0">
                  <a:pos x="684" y="349"/>
                </a:cxn>
                <a:cxn ang="0">
                  <a:pos x="825" y="331"/>
                </a:cxn>
                <a:cxn ang="0">
                  <a:pos x="825" y="320"/>
                </a:cxn>
                <a:cxn ang="0">
                  <a:pos x="749" y="239"/>
                </a:cxn>
                <a:cxn ang="0">
                  <a:pos x="672" y="152"/>
                </a:cxn>
                <a:cxn ang="0">
                  <a:pos x="592" y="71"/>
                </a:cxn>
                <a:cxn ang="0">
                  <a:pos x="500" y="0"/>
                </a:cxn>
                <a:cxn ang="0">
                  <a:pos x="424" y="38"/>
                </a:cxn>
                <a:cxn ang="0">
                  <a:pos x="358" y="75"/>
                </a:cxn>
                <a:cxn ang="0">
                  <a:pos x="353" y="87"/>
                </a:cxn>
                <a:cxn ang="0">
                  <a:pos x="358" y="97"/>
                </a:cxn>
                <a:cxn ang="0">
                  <a:pos x="397" y="92"/>
                </a:cxn>
                <a:cxn ang="0">
                  <a:pos x="445" y="81"/>
                </a:cxn>
                <a:cxn ang="0">
                  <a:pos x="494" y="75"/>
                </a:cxn>
                <a:cxn ang="0">
                  <a:pos x="532" y="102"/>
                </a:cxn>
                <a:cxn ang="0">
                  <a:pos x="586" y="164"/>
                </a:cxn>
                <a:cxn ang="0">
                  <a:pos x="619" y="222"/>
                </a:cxn>
                <a:cxn ang="0">
                  <a:pos x="614" y="239"/>
                </a:cxn>
                <a:cxn ang="0">
                  <a:pos x="608" y="256"/>
                </a:cxn>
                <a:cxn ang="0">
                  <a:pos x="565" y="288"/>
                </a:cxn>
                <a:cxn ang="0">
                  <a:pos x="527" y="337"/>
                </a:cxn>
                <a:cxn ang="0">
                  <a:pos x="484" y="376"/>
                </a:cxn>
                <a:cxn ang="0">
                  <a:pos x="435" y="397"/>
                </a:cxn>
                <a:cxn ang="0">
                  <a:pos x="397" y="370"/>
                </a:cxn>
                <a:cxn ang="0">
                  <a:pos x="370" y="327"/>
                </a:cxn>
                <a:cxn ang="0">
                  <a:pos x="397" y="235"/>
                </a:cxn>
                <a:cxn ang="0">
                  <a:pos x="347" y="256"/>
                </a:cxn>
                <a:cxn ang="0">
                  <a:pos x="283" y="315"/>
                </a:cxn>
                <a:cxn ang="0">
                  <a:pos x="239" y="359"/>
                </a:cxn>
                <a:cxn ang="0">
                  <a:pos x="233" y="376"/>
                </a:cxn>
                <a:cxn ang="0">
                  <a:pos x="229" y="380"/>
                </a:cxn>
                <a:cxn ang="0">
                  <a:pos x="233" y="392"/>
                </a:cxn>
                <a:cxn ang="0">
                  <a:pos x="267" y="386"/>
                </a:cxn>
                <a:cxn ang="0">
                  <a:pos x="315" y="380"/>
                </a:cxn>
                <a:cxn ang="0">
                  <a:pos x="353" y="413"/>
                </a:cxn>
                <a:cxn ang="0">
                  <a:pos x="370" y="430"/>
                </a:cxn>
                <a:cxn ang="0">
                  <a:pos x="380" y="451"/>
                </a:cxn>
                <a:cxn ang="0">
                  <a:pos x="380" y="463"/>
                </a:cxn>
                <a:cxn ang="0">
                  <a:pos x="343" y="506"/>
                </a:cxn>
                <a:cxn ang="0">
                  <a:pos x="304" y="544"/>
                </a:cxn>
                <a:cxn ang="0">
                  <a:pos x="255" y="582"/>
                </a:cxn>
                <a:cxn ang="0">
                  <a:pos x="211" y="620"/>
                </a:cxn>
                <a:cxn ang="0">
                  <a:pos x="141" y="582"/>
                </a:cxn>
                <a:cxn ang="0">
                  <a:pos x="93" y="516"/>
                </a:cxn>
                <a:cxn ang="0">
                  <a:pos x="98" y="451"/>
                </a:cxn>
                <a:cxn ang="0">
                  <a:pos x="110" y="392"/>
                </a:cxn>
                <a:cxn ang="0">
                  <a:pos x="104" y="380"/>
                </a:cxn>
                <a:cxn ang="0">
                  <a:pos x="93" y="376"/>
                </a:cxn>
                <a:cxn ang="0">
                  <a:pos x="27" y="527"/>
                </a:cxn>
                <a:cxn ang="0">
                  <a:pos x="93" y="604"/>
                </a:cxn>
                <a:cxn ang="0">
                  <a:pos x="163" y="681"/>
                </a:cxn>
                <a:cxn ang="0">
                  <a:pos x="239" y="756"/>
                </a:cxn>
                <a:cxn ang="0">
                  <a:pos x="283" y="799"/>
                </a:cxn>
                <a:cxn ang="0">
                  <a:pos x="300" y="816"/>
                </a:cxn>
              </a:cxnLst>
              <a:rect l="0" t="0" r="r" b="b"/>
              <a:pathLst>
                <a:path w="825" h="816">
                  <a:moveTo>
                    <a:pt x="310" y="816"/>
                  </a:moveTo>
                  <a:lnTo>
                    <a:pt x="304" y="789"/>
                  </a:lnTo>
                  <a:lnTo>
                    <a:pt x="294" y="762"/>
                  </a:lnTo>
                  <a:lnTo>
                    <a:pt x="288" y="740"/>
                  </a:lnTo>
                  <a:lnTo>
                    <a:pt x="300" y="712"/>
                  </a:lnTo>
                  <a:lnTo>
                    <a:pt x="353" y="658"/>
                  </a:lnTo>
                  <a:lnTo>
                    <a:pt x="408" y="610"/>
                  </a:lnTo>
                  <a:lnTo>
                    <a:pt x="462" y="555"/>
                  </a:lnTo>
                  <a:lnTo>
                    <a:pt x="515" y="500"/>
                  </a:lnTo>
                  <a:lnTo>
                    <a:pt x="571" y="447"/>
                  </a:lnTo>
                  <a:lnTo>
                    <a:pt x="625" y="397"/>
                  </a:lnTo>
                  <a:lnTo>
                    <a:pt x="684" y="349"/>
                  </a:lnTo>
                  <a:lnTo>
                    <a:pt x="743" y="305"/>
                  </a:lnTo>
                  <a:lnTo>
                    <a:pt x="825" y="331"/>
                  </a:lnTo>
                  <a:lnTo>
                    <a:pt x="825" y="327"/>
                  </a:lnTo>
                  <a:lnTo>
                    <a:pt x="825" y="320"/>
                  </a:lnTo>
                  <a:lnTo>
                    <a:pt x="788" y="283"/>
                  </a:lnTo>
                  <a:lnTo>
                    <a:pt x="749" y="239"/>
                  </a:lnTo>
                  <a:lnTo>
                    <a:pt x="712" y="195"/>
                  </a:lnTo>
                  <a:lnTo>
                    <a:pt x="672" y="152"/>
                  </a:lnTo>
                  <a:lnTo>
                    <a:pt x="635" y="108"/>
                  </a:lnTo>
                  <a:lnTo>
                    <a:pt x="592" y="71"/>
                  </a:lnTo>
                  <a:lnTo>
                    <a:pt x="549" y="32"/>
                  </a:lnTo>
                  <a:lnTo>
                    <a:pt x="500" y="0"/>
                  </a:lnTo>
                  <a:lnTo>
                    <a:pt x="462" y="16"/>
                  </a:lnTo>
                  <a:lnTo>
                    <a:pt x="424" y="38"/>
                  </a:lnTo>
                  <a:lnTo>
                    <a:pt x="392" y="54"/>
                  </a:lnTo>
                  <a:lnTo>
                    <a:pt x="358" y="75"/>
                  </a:lnTo>
                  <a:lnTo>
                    <a:pt x="353" y="81"/>
                  </a:lnTo>
                  <a:lnTo>
                    <a:pt x="353" y="87"/>
                  </a:lnTo>
                  <a:lnTo>
                    <a:pt x="353" y="92"/>
                  </a:lnTo>
                  <a:lnTo>
                    <a:pt x="358" y="97"/>
                  </a:lnTo>
                  <a:lnTo>
                    <a:pt x="374" y="97"/>
                  </a:lnTo>
                  <a:lnTo>
                    <a:pt x="397" y="92"/>
                  </a:lnTo>
                  <a:lnTo>
                    <a:pt x="424" y="87"/>
                  </a:lnTo>
                  <a:lnTo>
                    <a:pt x="445" y="81"/>
                  </a:lnTo>
                  <a:lnTo>
                    <a:pt x="467" y="75"/>
                  </a:lnTo>
                  <a:lnTo>
                    <a:pt x="494" y="75"/>
                  </a:lnTo>
                  <a:lnTo>
                    <a:pt x="515" y="87"/>
                  </a:lnTo>
                  <a:lnTo>
                    <a:pt x="532" y="102"/>
                  </a:lnTo>
                  <a:lnTo>
                    <a:pt x="559" y="136"/>
                  </a:lnTo>
                  <a:lnTo>
                    <a:pt x="586" y="164"/>
                  </a:lnTo>
                  <a:lnTo>
                    <a:pt x="608" y="189"/>
                  </a:lnTo>
                  <a:lnTo>
                    <a:pt x="619" y="222"/>
                  </a:lnTo>
                  <a:lnTo>
                    <a:pt x="614" y="235"/>
                  </a:lnTo>
                  <a:lnTo>
                    <a:pt x="614" y="239"/>
                  </a:lnTo>
                  <a:lnTo>
                    <a:pt x="614" y="250"/>
                  </a:lnTo>
                  <a:lnTo>
                    <a:pt x="608" y="256"/>
                  </a:lnTo>
                  <a:lnTo>
                    <a:pt x="586" y="272"/>
                  </a:lnTo>
                  <a:lnTo>
                    <a:pt x="565" y="288"/>
                  </a:lnTo>
                  <a:lnTo>
                    <a:pt x="543" y="315"/>
                  </a:lnTo>
                  <a:lnTo>
                    <a:pt x="527" y="337"/>
                  </a:lnTo>
                  <a:lnTo>
                    <a:pt x="505" y="359"/>
                  </a:lnTo>
                  <a:lnTo>
                    <a:pt x="484" y="376"/>
                  </a:lnTo>
                  <a:lnTo>
                    <a:pt x="462" y="392"/>
                  </a:lnTo>
                  <a:lnTo>
                    <a:pt x="435" y="397"/>
                  </a:lnTo>
                  <a:lnTo>
                    <a:pt x="418" y="386"/>
                  </a:lnTo>
                  <a:lnTo>
                    <a:pt x="397" y="370"/>
                  </a:lnTo>
                  <a:lnTo>
                    <a:pt x="380" y="349"/>
                  </a:lnTo>
                  <a:lnTo>
                    <a:pt x="370" y="327"/>
                  </a:lnTo>
                  <a:lnTo>
                    <a:pt x="402" y="239"/>
                  </a:lnTo>
                  <a:lnTo>
                    <a:pt x="397" y="235"/>
                  </a:lnTo>
                  <a:lnTo>
                    <a:pt x="392" y="235"/>
                  </a:lnTo>
                  <a:lnTo>
                    <a:pt x="347" y="256"/>
                  </a:lnTo>
                  <a:lnTo>
                    <a:pt x="315" y="283"/>
                  </a:lnTo>
                  <a:lnTo>
                    <a:pt x="283" y="315"/>
                  </a:lnTo>
                  <a:lnTo>
                    <a:pt x="245" y="353"/>
                  </a:lnTo>
                  <a:lnTo>
                    <a:pt x="239" y="359"/>
                  </a:lnTo>
                  <a:lnTo>
                    <a:pt x="233" y="370"/>
                  </a:lnTo>
                  <a:lnTo>
                    <a:pt x="233" y="376"/>
                  </a:lnTo>
                  <a:lnTo>
                    <a:pt x="229" y="376"/>
                  </a:lnTo>
                  <a:lnTo>
                    <a:pt x="229" y="380"/>
                  </a:lnTo>
                  <a:lnTo>
                    <a:pt x="233" y="386"/>
                  </a:lnTo>
                  <a:lnTo>
                    <a:pt x="233" y="392"/>
                  </a:lnTo>
                  <a:lnTo>
                    <a:pt x="239" y="392"/>
                  </a:lnTo>
                  <a:lnTo>
                    <a:pt x="267" y="386"/>
                  </a:lnTo>
                  <a:lnTo>
                    <a:pt x="288" y="380"/>
                  </a:lnTo>
                  <a:lnTo>
                    <a:pt x="315" y="380"/>
                  </a:lnTo>
                  <a:lnTo>
                    <a:pt x="337" y="397"/>
                  </a:lnTo>
                  <a:lnTo>
                    <a:pt x="353" y="413"/>
                  </a:lnTo>
                  <a:lnTo>
                    <a:pt x="364" y="419"/>
                  </a:lnTo>
                  <a:lnTo>
                    <a:pt x="370" y="430"/>
                  </a:lnTo>
                  <a:lnTo>
                    <a:pt x="380" y="447"/>
                  </a:lnTo>
                  <a:lnTo>
                    <a:pt x="380" y="451"/>
                  </a:lnTo>
                  <a:lnTo>
                    <a:pt x="380" y="457"/>
                  </a:lnTo>
                  <a:lnTo>
                    <a:pt x="380" y="463"/>
                  </a:lnTo>
                  <a:lnTo>
                    <a:pt x="364" y="484"/>
                  </a:lnTo>
                  <a:lnTo>
                    <a:pt x="343" y="506"/>
                  </a:lnTo>
                  <a:lnTo>
                    <a:pt x="325" y="521"/>
                  </a:lnTo>
                  <a:lnTo>
                    <a:pt x="304" y="544"/>
                  </a:lnTo>
                  <a:lnTo>
                    <a:pt x="283" y="561"/>
                  </a:lnTo>
                  <a:lnTo>
                    <a:pt x="255" y="582"/>
                  </a:lnTo>
                  <a:lnTo>
                    <a:pt x="233" y="598"/>
                  </a:lnTo>
                  <a:lnTo>
                    <a:pt x="211" y="620"/>
                  </a:lnTo>
                  <a:lnTo>
                    <a:pt x="174" y="610"/>
                  </a:lnTo>
                  <a:lnTo>
                    <a:pt x="141" y="582"/>
                  </a:lnTo>
                  <a:lnTo>
                    <a:pt x="114" y="549"/>
                  </a:lnTo>
                  <a:lnTo>
                    <a:pt x="93" y="516"/>
                  </a:lnTo>
                  <a:lnTo>
                    <a:pt x="87" y="484"/>
                  </a:lnTo>
                  <a:lnTo>
                    <a:pt x="98" y="451"/>
                  </a:lnTo>
                  <a:lnTo>
                    <a:pt x="110" y="423"/>
                  </a:lnTo>
                  <a:lnTo>
                    <a:pt x="110" y="392"/>
                  </a:lnTo>
                  <a:lnTo>
                    <a:pt x="110" y="386"/>
                  </a:lnTo>
                  <a:lnTo>
                    <a:pt x="104" y="380"/>
                  </a:lnTo>
                  <a:lnTo>
                    <a:pt x="98" y="380"/>
                  </a:lnTo>
                  <a:lnTo>
                    <a:pt x="93" y="376"/>
                  </a:lnTo>
                  <a:lnTo>
                    <a:pt x="0" y="490"/>
                  </a:lnTo>
                  <a:lnTo>
                    <a:pt x="27" y="527"/>
                  </a:lnTo>
                  <a:lnTo>
                    <a:pt x="60" y="565"/>
                  </a:lnTo>
                  <a:lnTo>
                    <a:pt x="93" y="604"/>
                  </a:lnTo>
                  <a:lnTo>
                    <a:pt x="131" y="642"/>
                  </a:lnTo>
                  <a:lnTo>
                    <a:pt x="163" y="681"/>
                  </a:lnTo>
                  <a:lnTo>
                    <a:pt x="201" y="718"/>
                  </a:lnTo>
                  <a:lnTo>
                    <a:pt x="239" y="756"/>
                  </a:lnTo>
                  <a:lnTo>
                    <a:pt x="272" y="795"/>
                  </a:lnTo>
                  <a:lnTo>
                    <a:pt x="283" y="799"/>
                  </a:lnTo>
                  <a:lnTo>
                    <a:pt x="294" y="810"/>
                  </a:lnTo>
                  <a:lnTo>
                    <a:pt x="300" y="816"/>
                  </a:lnTo>
                  <a:lnTo>
                    <a:pt x="310" y="816"/>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67" name="Freeform 43"/>
            <p:cNvSpPr>
              <a:spLocks/>
            </p:cNvSpPr>
            <p:nvPr userDrawn="1"/>
          </p:nvSpPr>
          <p:spPr bwMode="auto">
            <a:xfrm>
              <a:off x="1127" y="3342"/>
              <a:ext cx="52" cy="48"/>
            </a:xfrm>
            <a:custGeom>
              <a:avLst/>
              <a:gdLst/>
              <a:ahLst/>
              <a:cxnLst>
                <a:cxn ang="0">
                  <a:pos x="460" y="930"/>
                </a:cxn>
                <a:cxn ang="0">
                  <a:pos x="439" y="853"/>
                </a:cxn>
                <a:cxn ang="0">
                  <a:pos x="546" y="739"/>
                </a:cxn>
                <a:cxn ang="0">
                  <a:pos x="666" y="637"/>
                </a:cxn>
                <a:cxn ang="0">
                  <a:pos x="791" y="544"/>
                </a:cxn>
                <a:cxn ang="0">
                  <a:pos x="910" y="456"/>
                </a:cxn>
                <a:cxn ang="0">
                  <a:pos x="964" y="474"/>
                </a:cxn>
                <a:cxn ang="0">
                  <a:pos x="1013" y="490"/>
                </a:cxn>
                <a:cxn ang="0">
                  <a:pos x="1025" y="490"/>
                </a:cxn>
                <a:cxn ang="0">
                  <a:pos x="840" y="266"/>
                </a:cxn>
                <a:cxn ang="0">
                  <a:pos x="834" y="272"/>
                </a:cxn>
                <a:cxn ang="0">
                  <a:pos x="850" y="332"/>
                </a:cxn>
                <a:cxn ang="0">
                  <a:pos x="844" y="392"/>
                </a:cxn>
                <a:cxn ang="0">
                  <a:pos x="759" y="469"/>
                </a:cxn>
                <a:cxn ang="0">
                  <a:pos x="676" y="539"/>
                </a:cxn>
                <a:cxn ang="0">
                  <a:pos x="590" y="610"/>
                </a:cxn>
                <a:cxn ang="0">
                  <a:pos x="503" y="658"/>
                </a:cxn>
                <a:cxn ang="0">
                  <a:pos x="498" y="653"/>
                </a:cxn>
                <a:cxn ang="0">
                  <a:pos x="492" y="637"/>
                </a:cxn>
                <a:cxn ang="0">
                  <a:pos x="666" y="43"/>
                </a:cxn>
                <a:cxn ang="0">
                  <a:pos x="645" y="10"/>
                </a:cxn>
                <a:cxn ang="0">
                  <a:pos x="74" y="382"/>
                </a:cxn>
                <a:cxn ang="0">
                  <a:pos x="4" y="332"/>
                </a:cxn>
                <a:cxn ang="0">
                  <a:pos x="21" y="397"/>
                </a:cxn>
                <a:cxn ang="0">
                  <a:pos x="96" y="500"/>
                </a:cxn>
                <a:cxn ang="0">
                  <a:pos x="145" y="549"/>
                </a:cxn>
                <a:cxn ang="0">
                  <a:pos x="157" y="544"/>
                </a:cxn>
                <a:cxn ang="0">
                  <a:pos x="162" y="425"/>
                </a:cxn>
                <a:cxn ang="0">
                  <a:pos x="242" y="359"/>
                </a:cxn>
                <a:cxn ang="0">
                  <a:pos x="466" y="201"/>
                </a:cxn>
                <a:cxn ang="0">
                  <a:pos x="482" y="207"/>
                </a:cxn>
                <a:cxn ang="0">
                  <a:pos x="492" y="222"/>
                </a:cxn>
                <a:cxn ang="0">
                  <a:pos x="449" y="376"/>
                </a:cxn>
                <a:cxn ang="0">
                  <a:pos x="395" y="521"/>
                </a:cxn>
                <a:cxn ang="0">
                  <a:pos x="346" y="669"/>
                </a:cxn>
                <a:cxn ang="0">
                  <a:pos x="341" y="811"/>
                </a:cxn>
                <a:cxn ang="0">
                  <a:pos x="395" y="876"/>
                </a:cxn>
                <a:cxn ang="0">
                  <a:pos x="449" y="942"/>
                </a:cxn>
                <a:cxn ang="0">
                  <a:pos x="460" y="936"/>
                </a:cxn>
              </a:cxnLst>
              <a:rect l="0" t="0" r="r" b="b"/>
              <a:pathLst>
                <a:path w="1025" h="942">
                  <a:moveTo>
                    <a:pt x="460" y="936"/>
                  </a:moveTo>
                  <a:lnTo>
                    <a:pt x="460" y="930"/>
                  </a:lnTo>
                  <a:lnTo>
                    <a:pt x="466" y="925"/>
                  </a:lnTo>
                  <a:lnTo>
                    <a:pt x="439" y="853"/>
                  </a:lnTo>
                  <a:lnTo>
                    <a:pt x="492" y="795"/>
                  </a:lnTo>
                  <a:lnTo>
                    <a:pt x="546" y="739"/>
                  </a:lnTo>
                  <a:lnTo>
                    <a:pt x="607" y="687"/>
                  </a:lnTo>
                  <a:lnTo>
                    <a:pt x="666" y="637"/>
                  </a:lnTo>
                  <a:lnTo>
                    <a:pt x="731" y="588"/>
                  </a:lnTo>
                  <a:lnTo>
                    <a:pt x="791" y="544"/>
                  </a:lnTo>
                  <a:lnTo>
                    <a:pt x="850" y="500"/>
                  </a:lnTo>
                  <a:lnTo>
                    <a:pt x="910" y="456"/>
                  </a:lnTo>
                  <a:lnTo>
                    <a:pt x="943" y="463"/>
                  </a:lnTo>
                  <a:lnTo>
                    <a:pt x="964" y="474"/>
                  </a:lnTo>
                  <a:lnTo>
                    <a:pt x="986" y="484"/>
                  </a:lnTo>
                  <a:lnTo>
                    <a:pt x="1013" y="490"/>
                  </a:lnTo>
                  <a:lnTo>
                    <a:pt x="1019" y="490"/>
                  </a:lnTo>
                  <a:lnTo>
                    <a:pt x="1025" y="490"/>
                  </a:lnTo>
                  <a:lnTo>
                    <a:pt x="844" y="266"/>
                  </a:lnTo>
                  <a:lnTo>
                    <a:pt x="840" y="266"/>
                  </a:lnTo>
                  <a:lnTo>
                    <a:pt x="834" y="266"/>
                  </a:lnTo>
                  <a:lnTo>
                    <a:pt x="834" y="272"/>
                  </a:lnTo>
                  <a:lnTo>
                    <a:pt x="840" y="299"/>
                  </a:lnTo>
                  <a:lnTo>
                    <a:pt x="850" y="332"/>
                  </a:lnTo>
                  <a:lnTo>
                    <a:pt x="856" y="365"/>
                  </a:lnTo>
                  <a:lnTo>
                    <a:pt x="844" y="392"/>
                  </a:lnTo>
                  <a:lnTo>
                    <a:pt x="802" y="429"/>
                  </a:lnTo>
                  <a:lnTo>
                    <a:pt x="759" y="469"/>
                  </a:lnTo>
                  <a:lnTo>
                    <a:pt x="715" y="506"/>
                  </a:lnTo>
                  <a:lnTo>
                    <a:pt x="676" y="539"/>
                  </a:lnTo>
                  <a:lnTo>
                    <a:pt x="633" y="577"/>
                  </a:lnTo>
                  <a:lnTo>
                    <a:pt x="590" y="610"/>
                  </a:lnTo>
                  <a:lnTo>
                    <a:pt x="546" y="637"/>
                  </a:lnTo>
                  <a:lnTo>
                    <a:pt x="503" y="658"/>
                  </a:lnTo>
                  <a:lnTo>
                    <a:pt x="498" y="658"/>
                  </a:lnTo>
                  <a:lnTo>
                    <a:pt x="498" y="653"/>
                  </a:lnTo>
                  <a:lnTo>
                    <a:pt x="498" y="647"/>
                  </a:lnTo>
                  <a:lnTo>
                    <a:pt x="492" y="637"/>
                  </a:lnTo>
                  <a:lnTo>
                    <a:pt x="672" y="65"/>
                  </a:lnTo>
                  <a:lnTo>
                    <a:pt x="666" y="43"/>
                  </a:lnTo>
                  <a:lnTo>
                    <a:pt x="660" y="22"/>
                  </a:lnTo>
                  <a:lnTo>
                    <a:pt x="645" y="10"/>
                  </a:lnTo>
                  <a:lnTo>
                    <a:pt x="629" y="0"/>
                  </a:lnTo>
                  <a:lnTo>
                    <a:pt x="74" y="382"/>
                  </a:lnTo>
                  <a:lnTo>
                    <a:pt x="10" y="332"/>
                  </a:lnTo>
                  <a:lnTo>
                    <a:pt x="4" y="332"/>
                  </a:lnTo>
                  <a:lnTo>
                    <a:pt x="0" y="336"/>
                  </a:lnTo>
                  <a:lnTo>
                    <a:pt x="21" y="397"/>
                  </a:lnTo>
                  <a:lnTo>
                    <a:pt x="53" y="452"/>
                  </a:lnTo>
                  <a:lnTo>
                    <a:pt x="96" y="500"/>
                  </a:lnTo>
                  <a:lnTo>
                    <a:pt x="141" y="549"/>
                  </a:lnTo>
                  <a:lnTo>
                    <a:pt x="145" y="549"/>
                  </a:lnTo>
                  <a:lnTo>
                    <a:pt x="151" y="549"/>
                  </a:lnTo>
                  <a:lnTo>
                    <a:pt x="157" y="544"/>
                  </a:lnTo>
                  <a:lnTo>
                    <a:pt x="135" y="469"/>
                  </a:lnTo>
                  <a:lnTo>
                    <a:pt x="162" y="425"/>
                  </a:lnTo>
                  <a:lnTo>
                    <a:pt x="200" y="386"/>
                  </a:lnTo>
                  <a:lnTo>
                    <a:pt x="242" y="359"/>
                  </a:lnTo>
                  <a:lnTo>
                    <a:pt x="286" y="326"/>
                  </a:lnTo>
                  <a:lnTo>
                    <a:pt x="466" y="201"/>
                  </a:lnTo>
                  <a:lnTo>
                    <a:pt x="476" y="201"/>
                  </a:lnTo>
                  <a:lnTo>
                    <a:pt x="482" y="207"/>
                  </a:lnTo>
                  <a:lnTo>
                    <a:pt x="488" y="212"/>
                  </a:lnTo>
                  <a:lnTo>
                    <a:pt x="492" y="222"/>
                  </a:lnTo>
                  <a:lnTo>
                    <a:pt x="476" y="299"/>
                  </a:lnTo>
                  <a:lnTo>
                    <a:pt x="449" y="376"/>
                  </a:lnTo>
                  <a:lnTo>
                    <a:pt x="421" y="446"/>
                  </a:lnTo>
                  <a:lnTo>
                    <a:pt x="395" y="521"/>
                  </a:lnTo>
                  <a:lnTo>
                    <a:pt x="368" y="593"/>
                  </a:lnTo>
                  <a:lnTo>
                    <a:pt x="346" y="669"/>
                  </a:lnTo>
                  <a:lnTo>
                    <a:pt x="341" y="739"/>
                  </a:lnTo>
                  <a:lnTo>
                    <a:pt x="341" y="811"/>
                  </a:lnTo>
                  <a:lnTo>
                    <a:pt x="368" y="843"/>
                  </a:lnTo>
                  <a:lnTo>
                    <a:pt x="395" y="876"/>
                  </a:lnTo>
                  <a:lnTo>
                    <a:pt x="417" y="909"/>
                  </a:lnTo>
                  <a:lnTo>
                    <a:pt x="449" y="942"/>
                  </a:lnTo>
                  <a:lnTo>
                    <a:pt x="455" y="936"/>
                  </a:lnTo>
                  <a:lnTo>
                    <a:pt x="460" y="936"/>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68" name="Freeform 44"/>
            <p:cNvSpPr>
              <a:spLocks/>
            </p:cNvSpPr>
            <p:nvPr userDrawn="1"/>
          </p:nvSpPr>
          <p:spPr bwMode="auto">
            <a:xfrm>
              <a:off x="1582" y="3033"/>
              <a:ext cx="252" cy="323"/>
            </a:xfrm>
            <a:custGeom>
              <a:avLst/>
              <a:gdLst/>
              <a:ahLst/>
              <a:cxnLst>
                <a:cxn ang="0">
                  <a:pos x="3929" y="6444"/>
                </a:cxn>
                <a:cxn ang="0">
                  <a:pos x="4166" y="6388"/>
                </a:cxn>
                <a:cxn ang="0">
                  <a:pos x="4481" y="6237"/>
                </a:cxn>
                <a:cxn ang="0">
                  <a:pos x="4758" y="6035"/>
                </a:cxn>
                <a:cxn ang="0">
                  <a:pos x="5013" y="5784"/>
                </a:cxn>
                <a:cxn ang="0">
                  <a:pos x="4579" y="5726"/>
                </a:cxn>
                <a:cxn ang="0">
                  <a:pos x="3532" y="5491"/>
                </a:cxn>
                <a:cxn ang="0">
                  <a:pos x="2484" y="5377"/>
                </a:cxn>
                <a:cxn ang="0">
                  <a:pos x="1590" y="5611"/>
                </a:cxn>
                <a:cxn ang="0">
                  <a:pos x="1411" y="5541"/>
                </a:cxn>
                <a:cxn ang="0">
                  <a:pos x="1329" y="5294"/>
                </a:cxn>
                <a:cxn ang="0">
                  <a:pos x="1178" y="5196"/>
                </a:cxn>
                <a:cxn ang="0">
                  <a:pos x="1151" y="5066"/>
                </a:cxn>
                <a:cxn ang="0">
                  <a:pos x="1090" y="4984"/>
                </a:cxn>
                <a:cxn ang="0">
                  <a:pos x="1015" y="4767"/>
                </a:cxn>
                <a:cxn ang="0">
                  <a:pos x="895" y="4669"/>
                </a:cxn>
                <a:cxn ang="0">
                  <a:pos x="771" y="4561"/>
                </a:cxn>
                <a:cxn ang="0">
                  <a:pos x="878" y="4337"/>
                </a:cxn>
                <a:cxn ang="0">
                  <a:pos x="955" y="4075"/>
                </a:cxn>
                <a:cxn ang="0">
                  <a:pos x="1019" y="3351"/>
                </a:cxn>
                <a:cxn ang="0">
                  <a:pos x="1161" y="3139"/>
                </a:cxn>
                <a:cxn ang="0">
                  <a:pos x="1345" y="2970"/>
                </a:cxn>
                <a:cxn ang="0">
                  <a:pos x="1551" y="2819"/>
                </a:cxn>
                <a:cxn ang="0">
                  <a:pos x="1784" y="2655"/>
                </a:cxn>
                <a:cxn ang="0">
                  <a:pos x="2002" y="2492"/>
                </a:cxn>
                <a:cxn ang="0">
                  <a:pos x="2170" y="2366"/>
                </a:cxn>
                <a:cxn ang="0">
                  <a:pos x="2567" y="2084"/>
                </a:cxn>
                <a:cxn ang="0">
                  <a:pos x="3113" y="1708"/>
                </a:cxn>
                <a:cxn ang="0">
                  <a:pos x="3651" y="1300"/>
                </a:cxn>
                <a:cxn ang="0">
                  <a:pos x="4102" y="881"/>
                </a:cxn>
                <a:cxn ang="0">
                  <a:pos x="4243" y="407"/>
                </a:cxn>
                <a:cxn ang="0">
                  <a:pos x="4117" y="0"/>
                </a:cxn>
                <a:cxn ang="0">
                  <a:pos x="3066" y="903"/>
                </a:cxn>
                <a:cxn ang="0">
                  <a:pos x="1959" y="1692"/>
                </a:cxn>
                <a:cxn ang="0">
                  <a:pos x="847" y="2502"/>
                </a:cxn>
                <a:cxn ang="0">
                  <a:pos x="402" y="3004"/>
                </a:cxn>
                <a:cxn ang="0">
                  <a:pos x="218" y="3635"/>
                </a:cxn>
                <a:cxn ang="0">
                  <a:pos x="169" y="4359"/>
                </a:cxn>
                <a:cxn ang="0">
                  <a:pos x="0" y="4642"/>
                </a:cxn>
                <a:cxn ang="0">
                  <a:pos x="185" y="4799"/>
                </a:cxn>
                <a:cxn ang="0">
                  <a:pos x="359" y="4920"/>
                </a:cxn>
                <a:cxn ang="0">
                  <a:pos x="369" y="5116"/>
                </a:cxn>
                <a:cxn ang="0">
                  <a:pos x="461" y="5148"/>
                </a:cxn>
                <a:cxn ang="0">
                  <a:pos x="483" y="5186"/>
                </a:cxn>
                <a:cxn ang="0">
                  <a:pos x="479" y="5328"/>
                </a:cxn>
                <a:cxn ang="0">
                  <a:pos x="574" y="5562"/>
                </a:cxn>
                <a:cxn ang="0">
                  <a:pos x="651" y="5861"/>
                </a:cxn>
                <a:cxn ang="0">
                  <a:pos x="1270" y="5964"/>
                </a:cxn>
                <a:cxn ang="0">
                  <a:pos x="2013" y="5856"/>
                </a:cxn>
                <a:cxn ang="0">
                  <a:pos x="2702" y="5948"/>
                </a:cxn>
                <a:cxn ang="0">
                  <a:pos x="3223" y="6280"/>
                </a:cxn>
                <a:cxn ang="0">
                  <a:pos x="3761" y="6449"/>
                </a:cxn>
              </a:cxnLst>
              <a:rect l="0" t="0" r="r" b="b"/>
              <a:pathLst>
                <a:path w="5013" h="6449">
                  <a:moveTo>
                    <a:pt x="3761" y="6449"/>
                  </a:moveTo>
                  <a:lnTo>
                    <a:pt x="3803" y="6449"/>
                  </a:lnTo>
                  <a:lnTo>
                    <a:pt x="3846" y="6449"/>
                  </a:lnTo>
                  <a:lnTo>
                    <a:pt x="3884" y="6449"/>
                  </a:lnTo>
                  <a:lnTo>
                    <a:pt x="3929" y="6444"/>
                  </a:lnTo>
                  <a:lnTo>
                    <a:pt x="3972" y="6438"/>
                  </a:lnTo>
                  <a:lnTo>
                    <a:pt x="4009" y="6428"/>
                  </a:lnTo>
                  <a:lnTo>
                    <a:pt x="4053" y="6421"/>
                  </a:lnTo>
                  <a:lnTo>
                    <a:pt x="4096" y="6410"/>
                  </a:lnTo>
                  <a:lnTo>
                    <a:pt x="4166" y="6388"/>
                  </a:lnTo>
                  <a:lnTo>
                    <a:pt x="4237" y="6361"/>
                  </a:lnTo>
                  <a:lnTo>
                    <a:pt x="4301" y="6330"/>
                  </a:lnTo>
                  <a:lnTo>
                    <a:pt x="4362" y="6302"/>
                  </a:lnTo>
                  <a:lnTo>
                    <a:pt x="4427" y="6269"/>
                  </a:lnTo>
                  <a:lnTo>
                    <a:pt x="4481" y="6237"/>
                  </a:lnTo>
                  <a:lnTo>
                    <a:pt x="4541" y="6198"/>
                  </a:lnTo>
                  <a:lnTo>
                    <a:pt x="4595" y="6160"/>
                  </a:lnTo>
                  <a:lnTo>
                    <a:pt x="4651" y="6123"/>
                  </a:lnTo>
                  <a:lnTo>
                    <a:pt x="4703" y="6079"/>
                  </a:lnTo>
                  <a:lnTo>
                    <a:pt x="4758" y="6035"/>
                  </a:lnTo>
                  <a:lnTo>
                    <a:pt x="4807" y="5991"/>
                  </a:lnTo>
                  <a:lnTo>
                    <a:pt x="4860" y="5942"/>
                  </a:lnTo>
                  <a:lnTo>
                    <a:pt x="4909" y="5893"/>
                  </a:lnTo>
                  <a:lnTo>
                    <a:pt x="4964" y="5840"/>
                  </a:lnTo>
                  <a:lnTo>
                    <a:pt x="5013" y="5784"/>
                  </a:lnTo>
                  <a:lnTo>
                    <a:pt x="5013" y="5779"/>
                  </a:lnTo>
                  <a:lnTo>
                    <a:pt x="5007" y="5779"/>
                  </a:lnTo>
                  <a:lnTo>
                    <a:pt x="5002" y="5774"/>
                  </a:lnTo>
                  <a:lnTo>
                    <a:pt x="4792" y="5753"/>
                  </a:lnTo>
                  <a:lnTo>
                    <a:pt x="4579" y="5726"/>
                  </a:lnTo>
                  <a:lnTo>
                    <a:pt x="4368" y="5686"/>
                  </a:lnTo>
                  <a:lnTo>
                    <a:pt x="4162" y="5638"/>
                  </a:lnTo>
                  <a:lnTo>
                    <a:pt x="3950" y="5589"/>
                  </a:lnTo>
                  <a:lnTo>
                    <a:pt x="3743" y="5541"/>
                  </a:lnTo>
                  <a:lnTo>
                    <a:pt x="3532" y="5491"/>
                  </a:lnTo>
                  <a:lnTo>
                    <a:pt x="3326" y="5448"/>
                  </a:lnTo>
                  <a:lnTo>
                    <a:pt x="3113" y="5408"/>
                  </a:lnTo>
                  <a:lnTo>
                    <a:pt x="2903" y="5387"/>
                  </a:lnTo>
                  <a:lnTo>
                    <a:pt x="2696" y="5377"/>
                  </a:lnTo>
                  <a:lnTo>
                    <a:pt x="2484" y="5377"/>
                  </a:lnTo>
                  <a:lnTo>
                    <a:pt x="2274" y="5403"/>
                  </a:lnTo>
                  <a:lnTo>
                    <a:pt x="2056" y="5448"/>
                  </a:lnTo>
                  <a:lnTo>
                    <a:pt x="1845" y="5512"/>
                  </a:lnTo>
                  <a:lnTo>
                    <a:pt x="1627" y="5611"/>
                  </a:lnTo>
                  <a:lnTo>
                    <a:pt x="1590" y="5611"/>
                  </a:lnTo>
                  <a:lnTo>
                    <a:pt x="1547" y="5605"/>
                  </a:lnTo>
                  <a:lnTo>
                    <a:pt x="1508" y="5594"/>
                  </a:lnTo>
                  <a:lnTo>
                    <a:pt x="1476" y="5578"/>
                  </a:lnTo>
                  <a:lnTo>
                    <a:pt x="1437" y="5562"/>
                  </a:lnTo>
                  <a:lnTo>
                    <a:pt x="1411" y="5541"/>
                  </a:lnTo>
                  <a:lnTo>
                    <a:pt x="1389" y="5519"/>
                  </a:lnTo>
                  <a:lnTo>
                    <a:pt x="1367" y="5485"/>
                  </a:lnTo>
                  <a:lnTo>
                    <a:pt x="1345" y="5421"/>
                  </a:lnTo>
                  <a:lnTo>
                    <a:pt x="1340" y="5356"/>
                  </a:lnTo>
                  <a:lnTo>
                    <a:pt x="1329" y="5294"/>
                  </a:lnTo>
                  <a:lnTo>
                    <a:pt x="1286" y="5246"/>
                  </a:lnTo>
                  <a:lnTo>
                    <a:pt x="1259" y="5230"/>
                  </a:lnTo>
                  <a:lnTo>
                    <a:pt x="1232" y="5219"/>
                  </a:lnTo>
                  <a:lnTo>
                    <a:pt x="1204" y="5214"/>
                  </a:lnTo>
                  <a:lnTo>
                    <a:pt x="1178" y="5196"/>
                  </a:lnTo>
                  <a:lnTo>
                    <a:pt x="1155" y="5175"/>
                  </a:lnTo>
                  <a:lnTo>
                    <a:pt x="1145" y="5148"/>
                  </a:lnTo>
                  <a:lnTo>
                    <a:pt x="1133" y="5122"/>
                  </a:lnTo>
                  <a:lnTo>
                    <a:pt x="1139" y="5088"/>
                  </a:lnTo>
                  <a:lnTo>
                    <a:pt x="1151" y="5066"/>
                  </a:lnTo>
                  <a:lnTo>
                    <a:pt x="1155" y="5045"/>
                  </a:lnTo>
                  <a:lnTo>
                    <a:pt x="1166" y="5024"/>
                  </a:lnTo>
                  <a:lnTo>
                    <a:pt x="1166" y="4995"/>
                  </a:lnTo>
                  <a:lnTo>
                    <a:pt x="1129" y="4990"/>
                  </a:lnTo>
                  <a:lnTo>
                    <a:pt x="1090" y="4984"/>
                  </a:lnTo>
                  <a:lnTo>
                    <a:pt x="1053" y="4968"/>
                  </a:lnTo>
                  <a:lnTo>
                    <a:pt x="1025" y="4941"/>
                  </a:lnTo>
                  <a:lnTo>
                    <a:pt x="1009" y="4881"/>
                  </a:lnTo>
                  <a:lnTo>
                    <a:pt x="1015" y="4827"/>
                  </a:lnTo>
                  <a:lnTo>
                    <a:pt x="1015" y="4767"/>
                  </a:lnTo>
                  <a:lnTo>
                    <a:pt x="998" y="4719"/>
                  </a:lnTo>
                  <a:lnTo>
                    <a:pt x="976" y="4696"/>
                  </a:lnTo>
                  <a:lnTo>
                    <a:pt x="955" y="4685"/>
                  </a:lnTo>
                  <a:lnTo>
                    <a:pt x="928" y="4675"/>
                  </a:lnTo>
                  <a:lnTo>
                    <a:pt x="895" y="4669"/>
                  </a:lnTo>
                  <a:lnTo>
                    <a:pt x="862" y="4663"/>
                  </a:lnTo>
                  <a:lnTo>
                    <a:pt x="835" y="4653"/>
                  </a:lnTo>
                  <a:lnTo>
                    <a:pt x="808" y="4636"/>
                  </a:lnTo>
                  <a:lnTo>
                    <a:pt x="787" y="4609"/>
                  </a:lnTo>
                  <a:lnTo>
                    <a:pt x="771" y="4561"/>
                  </a:lnTo>
                  <a:lnTo>
                    <a:pt x="782" y="4512"/>
                  </a:lnTo>
                  <a:lnTo>
                    <a:pt x="804" y="4467"/>
                  </a:lnTo>
                  <a:lnTo>
                    <a:pt x="825" y="4430"/>
                  </a:lnTo>
                  <a:lnTo>
                    <a:pt x="851" y="4386"/>
                  </a:lnTo>
                  <a:lnTo>
                    <a:pt x="878" y="4337"/>
                  </a:lnTo>
                  <a:lnTo>
                    <a:pt x="906" y="4287"/>
                  </a:lnTo>
                  <a:lnTo>
                    <a:pt x="928" y="4239"/>
                  </a:lnTo>
                  <a:lnTo>
                    <a:pt x="949" y="4185"/>
                  </a:lnTo>
                  <a:lnTo>
                    <a:pt x="955" y="4131"/>
                  </a:lnTo>
                  <a:lnTo>
                    <a:pt x="955" y="4075"/>
                  </a:lnTo>
                  <a:lnTo>
                    <a:pt x="945" y="4017"/>
                  </a:lnTo>
                  <a:lnTo>
                    <a:pt x="922" y="3847"/>
                  </a:lnTo>
                  <a:lnTo>
                    <a:pt x="934" y="3678"/>
                  </a:lnTo>
                  <a:lnTo>
                    <a:pt x="966" y="3509"/>
                  </a:lnTo>
                  <a:lnTo>
                    <a:pt x="1019" y="3351"/>
                  </a:lnTo>
                  <a:lnTo>
                    <a:pt x="1041" y="3309"/>
                  </a:lnTo>
                  <a:lnTo>
                    <a:pt x="1069" y="3259"/>
                  </a:lnTo>
                  <a:lnTo>
                    <a:pt x="1102" y="3222"/>
                  </a:lnTo>
                  <a:lnTo>
                    <a:pt x="1129" y="3178"/>
                  </a:lnTo>
                  <a:lnTo>
                    <a:pt x="1161" y="3139"/>
                  </a:lnTo>
                  <a:lnTo>
                    <a:pt x="1193" y="3108"/>
                  </a:lnTo>
                  <a:lnTo>
                    <a:pt x="1232" y="3068"/>
                  </a:lnTo>
                  <a:lnTo>
                    <a:pt x="1265" y="3037"/>
                  </a:lnTo>
                  <a:lnTo>
                    <a:pt x="1307" y="3004"/>
                  </a:lnTo>
                  <a:lnTo>
                    <a:pt x="1345" y="2970"/>
                  </a:lnTo>
                  <a:lnTo>
                    <a:pt x="1389" y="2938"/>
                  </a:lnTo>
                  <a:lnTo>
                    <a:pt x="1427" y="2905"/>
                  </a:lnTo>
                  <a:lnTo>
                    <a:pt x="1470" y="2877"/>
                  </a:lnTo>
                  <a:lnTo>
                    <a:pt x="1508" y="2852"/>
                  </a:lnTo>
                  <a:lnTo>
                    <a:pt x="1551" y="2819"/>
                  </a:lnTo>
                  <a:lnTo>
                    <a:pt x="1590" y="2791"/>
                  </a:lnTo>
                  <a:lnTo>
                    <a:pt x="1638" y="2753"/>
                  </a:lnTo>
                  <a:lnTo>
                    <a:pt x="1688" y="2720"/>
                  </a:lnTo>
                  <a:lnTo>
                    <a:pt x="1737" y="2689"/>
                  </a:lnTo>
                  <a:lnTo>
                    <a:pt x="1784" y="2655"/>
                  </a:lnTo>
                  <a:lnTo>
                    <a:pt x="1829" y="2622"/>
                  </a:lnTo>
                  <a:lnTo>
                    <a:pt x="1872" y="2591"/>
                  </a:lnTo>
                  <a:lnTo>
                    <a:pt x="1921" y="2557"/>
                  </a:lnTo>
                  <a:lnTo>
                    <a:pt x="1965" y="2520"/>
                  </a:lnTo>
                  <a:lnTo>
                    <a:pt x="2002" y="2492"/>
                  </a:lnTo>
                  <a:lnTo>
                    <a:pt x="2035" y="2470"/>
                  </a:lnTo>
                  <a:lnTo>
                    <a:pt x="2066" y="2443"/>
                  </a:lnTo>
                  <a:lnTo>
                    <a:pt x="2106" y="2416"/>
                  </a:lnTo>
                  <a:lnTo>
                    <a:pt x="2137" y="2388"/>
                  </a:lnTo>
                  <a:lnTo>
                    <a:pt x="2170" y="2366"/>
                  </a:lnTo>
                  <a:lnTo>
                    <a:pt x="2203" y="2339"/>
                  </a:lnTo>
                  <a:lnTo>
                    <a:pt x="2240" y="2317"/>
                  </a:lnTo>
                  <a:lnTo>
                    <a:pt x="2349" y="2242"/>
                  </a:lnTo>
                  <a:lnTo>
                    <a:pt x="2458" y="2159"/>
                  </a:lnTo>
                  <a:lnTo>
                    <a:pt x="2567" y="2084"/>
                  </a:lnTo>
                  <a:lnTo>
                    <a:pt x="2674" y="2008"/>
                  </a:lnTo>
                  <a:lnTo>
                    <a:pt x="2784" y="1937"/>
                  </a:lnTo>
                  <a:lnTo>
                    <a:pt x="2898" y="1860"/>
                  </a:lnTo>
                  <a:lnTo>
                    <a:pt x="3006" y="1784"/>
                  </a:lnTo>
                  <a:lnTo>
                    <a:pt x="3113" y="1708"/>
                  </a:lnTo>
                  <a:lnTo>
                    <a:pt x="3223" y="1632"/>
                  </a:lnTo>
                  <a:lnTo>
                    <a:pt x="3331" y="1550"/>
                  </a:lnTo>
                  <a:lnTo>
                    <a:pt x="3434" y="1469"/>
                  </a:lnTo>
                  <a:lnTo>
                    <a:pt x="3543" y="1387"/>
                  </a:lnTo>
                  <a:lnTo>
                    <a:pt x="3651" y="1300"/>
                  </a:lnTo>
                  <a:lnTo>
                    <a:pt x="3761" y="1213"/>
                  </a:lnTo>
                  <a:lnTo>
                    <a:pt x="3862" y="1121"/>
                  </a:lnTo>
                  <a:lnTo>
                    <a:pt x="3972" y="1028"/>
                  </a:lnTo>
                  <a:lnTo>
                    <a:pt x="4036" y="957"/>
                  </a:lnTo>
                  <a:lnTo>
                    <a:pt x="4102" y="881"/>
                  </a:lnTo>
                  <a:lnTo>
                    <a:pt x="4150" y="795"/>
                  </a:lnTo>
                  <a:lnTo>
                    <a:pt x="4194" y="702"/>
                  </a:lnTo>
                  <a:lnTo>
                    <a:pt x="4221" y="608"/>
                  </a:lnTo>
                  <a:lnTo>
                    <a:pt x="4237" y="511"/>
                  </a:lnTo>
                  <a:lnTo>
                    <a:pt x="4243" y="407"/>
                  </a:lnTo>
                  <a:lnTo>
                    <a:pt x="4231" y="309"/>
                  </a:lnTo>
                  <a:lnTo>
                    <a:pt x="4216" y="222"/>
                  </a:lnTo>
                  <a:lnTo>
                    <a:pt x="4194" y="140"/>
                  </a:lnTo>
                  <a:lnTo>
                    <a:pt x="4162" y="65"/>
                  </a:lnTo>
                  <a:lnTo>
                    <a:pt x="4117" y="0"/>
                  </a:lnTo>
                  <a:lnTo>
                    <a:pt x="3912" y="195"/>
                  </a:lnTo>
                  <a:lnTo>
                    <a:pt x="3705" y="380"/>
                  </a:lnTo>
                  <a:lnTo>
                    <a:pt x="3494" y="560"/>
                  </a:lnTo>
                  <a:lnTo>
                    <a:pt x="3282" y="733"/>
                  </a:lnTo>
                  <a:lnTo>
                    <a:pt x="3066" y="903"/>
                  </a:lnTo>
                  <a:lnTo>
                    <a:pt x="2842" y="1065"/>
                  </a:lnTo>
                  <a:lnTo>
                    <a:pt x="2625" y="1223"/>
                  </a:lnTo>
                  <a:lnTo>
                    <a:pt x="2404" y="1381"/>
                  </a:lnTo>
                  <a:lnTo>
                    <a:pt x="2180" y="1540"/>
                  </a:lnTo>
                  <a:lnTo>
                    <a:pt x="1959" y="1692"/>
                  </a:lnTo>
                  <a:lnTo>
                    <a:pt x="1731" y="1849"/>
                  </a:lnTo>
                  <a:lnTo>
                    <a:pt x="1508" y="2008"/>
                  </a:lnTo>
                  <a:lnTo>
                    <a:pt x="1286" y="2165"/>
                  </a:lnTo>
                  <a:lnTo>
                    <a:pt x="1069" y="2334"/>
                  </a:lnTo>
                  <a:lnTo>
                    <a:pt x="847" y="2502"/>
                  </a:lnTo>
                  <a:lnTo>
                    <a:pt x="630" y="2676"/>
                  </a:lnTo>
                  <a:lnTo>
                    <a:pt x="559" y="2748"/>
                  </a:lnTo>
                  <a:lnTo>
                    <a:pt x="500" y="2824"/>
                  </a:lnTo>
                  <a:lnTo>
                    <a:pt x="445" y="2911"/>
                  </a:lnTo>
                  <a:lnTo>
                    <a:pt x="402" y="3004"/>
                  </a:lnTo>
                  <a:lnTo>
                    <a:pt x="363" y="3108"/>
                  </a:lnTo>
                  <a:lnTo>
                    <a:pt x="332" y="3210"/>
                  </a:lnTo>
                  <a:lnTo>
                    <a:pt x="304" y="3314"/>
                  </a:lnTo>
                  <a:lnTo>
                    <a:pt x="276" y="3417"/>
                  </a:lnTo>
                  <a:lnTo>
                    <a:pt x="218" y="3635"/>
                  </a:lnTo>
                  <a:lnTo>
                    <a:pt x="222" y="3847"/>
                  </a:lnTo>
                  <a:lnTo>
                    <a:pt x="245" y="4048"/>
                  </a:lnTo>
                  <a:lnTo>
                    <a:pt x="239" y="4245"/>
                  </a:lnTo>
                  <a:lnTo>
                    <a:pt x="206" y="4304"/>
                  </a:lnTo>
                  <a:lnTo>
                    <a:pt x="169" y="4359"/>
                  </a:lnTo>
                  <a:lnTo>
                    <a:pt x="125" y="4408"/>
                  </a:lnTo>
                  <a:lnTo>
                    <a:pt x="82" y="4463"/>
                  </a:lnTo>
                  <a:lnTo>
                    <a:pt x="44" y="4516"/>
                  </a:lnTo>
                  <a:lnTo>
                    <a:pt x="16" y="4577"/>
                  </a:lnTo>
                  <a:lnTo>
                    <a:pt x="0" y="4642"/>
                  </a:lnTo>
                  <a:lnTo>
                    <a:pt x="6" y="4719"/>
                  </a:lnTo>
                  <a:lnTo>
                    <a:pt x="38" y="4756"/>
                  </a:lnTo>
                  <a:lnTo>
                    <a:pt x="82" y="4783"/>
                  </a:lnTo>
                  <a:lnTo>
                    <a:pt x="129" y="4793"/>
                  </a:lnTo>
                  <a:lnTo>
                    <a:pt x="185" y="4799"/>
                  </a:lnTo>
                  <a:lnTo>
                    <a:pt x="233" y="4799"/>
                  </a:lnTo>
                  <a:lnTo>
                    <a:pt x="282" y="4811"/>
                  </a:lnTo>
                  <a:lnTo>
                    <a:pt x="326" y="4833"/>
                  </a:lnTo>
                  <a:lnTo>
                    <a:pt x="359" y="4864"/>
                  </a:lnTo>
                  <a:lnTo>
                    <a:pt x="359" y="4920"/>
                  </a:lnTo>
                  <a:lnTo>
                    <a:pt x="347" y="4974"/>
                  </a:lnTo>
                  <a:lnTo>
                    <a:pt x="337" y="5024"/>
                  </a:lnTo>
                  <a:lnTo>
                    <a:pt x="342" y="5076"/>
                  </a:lnTo>
                  <a:lnTo>
                    <a:pt x="353" y="5098"/>
                  </a:lnTo>
                  <a:lnTo>
                    <a:pt x="369" y="5116"/>
                  </a:lnTo>
                  <a:lnTo>
                    <a:pt x="386" y="5126"/>
                  </a:lnTo>
                  <a:lnTo>
                    <a:pt x="412" y="5132"/>
                  </a:lnTo>
                  <a:lnTo>
                    <a:pt x="429" y="5132"/>
                  </a:lnTo>
                  <a:lnTo>
                    <a:pt x="445" y="5138"/>
                  </a:lnTo>
                  <a:lnTo>
                    <a:pt x="461" y="5148"/>
                  </a:lnTo>
                  <a:lnTo>
                    <a:pt x="473" y="5153"/>
                  </a:lnTo>
                  <a:lnTo>
                    <a:pt x="473" y="5159"/>
                  </a:lnTo>
                  <a:lnTo>
                    <a:pt x="479" y="5165"/>
                  </a:lnTo>
                  <a:lnTo>
                    <a:pt x="483" y="5175"/>
                  </a:lnTo>
                  <a:lnTo>
                    <a:pt x="483" y="5186"/>
                  </a:lnTo>
                  <a:lnTo>
                    <a:pt x="467" y="5202"/>
                  </a:lnTo>
                  <a:lnTo>
                    <a:pt x="456" y="5224"/>
                  </a:lnTo>
                  <a:lnTo>
                    <a:pt x="445" y="5252"/>
                  </a:lnTo>
                  <a:lnTo>
                    <a:pt x="445" y="5284"/>
                  </a:lnTo>
                  <a:lnTo>
                    <a:pt x="479" y="5328"/>
                  </a:lnTo>
                  <a:lnTo>
                    <a:pt x="526" y="5356"/>
                  </a:lnTo>
                  <a:lnTo>
                    <a:pt x="570" y="5387"/>
                  </a:lnTo>
                  <a:lnTo>
                    <a:pt x="592" y="5437"/>
                  </a:lnTo>
                  <a:lnTo>
                    <a:pt x="586" y="5501"/>
                  </a:lnTo>
                  <a:lnTo>
                    <a:pt x="574" y="5562"/>
                  </a:lnTo>
                  <a:lnTo>
                    <a:pt x="564" y="5627"/>
                  </a:lnTo>
                  <a:lnTo>
                    <a:pt x="570" y="5692"/>
                  </a:lnTo>
                  <a:lnTo>
                    <a:pt x="586" y="5757"/>
                  </a:lnTo>
                  <a:lnTo>
                    <a:pt x="614" y="5812"/>
                  </a:lnTo>
                  <a:lnTo>
                    <a:pt x="651" y="5861"/>
                  </a:lnTo>
                  <a:lnTo>
                    <a:pt x="700" y="5910"/>
                  </a:lnTo>
                  <a:lnTo>
                    <a:pt x="835" y="5948"/>
                  </a:lnTo>
                  <a:lnTo>
                    <a:pt x="976" y="5964"/>
                  </a:lnTo>
                  <a:lnTo>
                    <a:pt x="1123" y="5970"/>
                  </a:lnTo>
                  <a:lnTo>
                    <a:pt x="1270" y="5964"/>
                  </a:lnTo>
                  <a:lnTo>
                    <a:pt x="1421" y="5948"/>
                  </a:lnTo>
                  <a:lnTo>
                    <a:pt x="1568" y="5921"/>
                  </a:lnTo>
                  <a:lnTo>
                    <a:pt x="1720" y="5898"/>
                  </a:lnTo>
                  <a:lnTo>
                    <a:pt x="1866" y="5877"/>
                  </a:lnTo>
                  <a:lnTo>
                    <a:pt x="2013" y="5856"/>
                  </a:lnTo>
                  <a:lnTo>
                    <a:pt x="2159" y="5845"/>
                  </a:lnTo>
                  <a:lnTo>
                    <a:pt x="2300" y="5845"/>
                  </a:lnTo>
                  <a:lnTo>
                    <a:pt x="2441" y="5861"/>
                  </a:lnTo>
                  <a:lnTo>
                    <a:pt x="2572" y="5893"/>
                  </a:lnTo>
                  <a:lnTo>
                    <a:pt x="2702" y="5948"/>
                  </a:lnTo>
                  <a:lnTo>
                    <a:pt x="2827" y="6025"/>
                  </a:lnTo>
                  <a:lnTo>
                    <a:pt x="2941" y="6127"/>
                  </a:lnTo>
                  <a:lnTo>
                    <a:pt x="3033" y="6176"/>
                  </a:lnTo>
                  <a:lnTo>
                    <a:pt x="3125" y="6231"/>
                  </a:lnTo>
                  <a:lnTo>
                    <a:pt x="3223" y="6280"/>
                  </a:lnTo>
                  <a:lnTo>
                    <a:pt x="3326" y="6324"/>
                  </a:lnTo>
                  <a:lnTo>
                    <a:pt x="3429" y="6367"/>
                  </a:lnTo>
                  <a:lnTo>
                    <a:pt x="3537" y="6400"/>
                  </a:lnTo>
                  <a:lnTo>
                    <a:pt x="3647" y="6428"/>
                  </a:lnTo>
                  <a:lnTo>
                    <a:pt x="3761" y="6449"/>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69" name="Freeform 45"/>
            <p:cNvSpPr>
              <a:spLocks/>
            </p:cNvSpPr>
            <p:nvPr userDrawn="1"/>
          </p:nvSpPr>
          <p:spPr bwMode="auto">
            <a:xfrm>
              <a:off x="1108" y="3314"/>
              <a:ext cx="43" cy="40"/>
            </a:xfrm>
            <a:custGeom>
              <a:avLst/>
              <a:gdLst/>
              <a:ahLst/>
              <a:cxnLst>
                <a:cxn ang="0">
                  <a:pos x="449" y="697"/>
                </a:cxn>
                <a:cxn ang="0">
                  <a:pos x="455" y="685"/>
                </a:cxn>
                <a:cxn ang="0">
                  <a:pos x="385" y="691"/>
                </a:cxn>
                <a:cxn ang="0">
                  <a:pos x="313" y="681"/>
                </a:cxn>
                <a:cxn ang="0">
                  <a:pos x="271" y="621"/>
                </a:cxn>
                <a:cxn ang="0">
                  <a:pos x="239" y="561"/>
                </a:cxn>
                <a:cxn ang="0">
                  <a:pos x="335" y="469"/>
                </a:cxn>
                <a:cxn ang="0">
                  <a:pos x="455" y="392"/>
                </a:cxn>
                <a:cxn ang="0">
                  <a:pos x="586" y="322"/>
                </a:cxn>
                <a:cxn ang="0">
                  <a:pos x="706" y="245"/>
                </a:cxn>
                <a:cxn ang="0">
                  <a:pos x="737" y="240"/>
                </a:cxn>
                <a:cxn ang="0">
                  <a:pos x="770" y="245"/>
                </a:cxn>
                <a:cxn ang="0">
                  <a:pos x="791" y="272"/>
                </a:cxn>
                <a:cxn ang="0">
                  <a:pos x="823" y="293"/>
                </a:cxn>
                <a:cxn ang="0">
                  <a:pos x="835" y="293"/>
                </a:cxn>
                <a:cxn ang="0">
                  <a:pos x="677" y="6"/>
                </a:cxn>
                <a:cxn ang="0">
                  <a:pos x="672" y="0"/>
                </a:cxn>
                <a:cxn ang="0">
                  <a:pos x="660" y="6"/>
                </a:cxn>
                <a:cxn ang="0">
                  <a:pos x="660" y="131"/>
                </a:cxn>
                <a:cxn ang="0">
                  <a:pos x="623" y="169"/>
                </a:cxn>
                <a:cxn ang="0">
                  <a:pos x="574" y="195"/>
                </a:cxn>
                <a:cxn ang="0">
                  <a:pos x="519" y="229"/>
                </a:cxn>
                <a:cxn ang="0">
                  <a:pos x="455" y="266"/>
                </a:cxn>
                <a:cxn ang="0">
                  <a:pos x="374" y="316"/>
                </a:cxn>
                <a:cxn ang="0">
                  <a:pos x="292" y="365"/>
                </a:cxn>
                <a:cxn ang="0">
                  <a:pos x="211" y="407"/>
                </a:cxn>
                <a:cxn ang="0">
                  <a:pos x="135" y="403"/>
                </a:cxn>
                <a:cxn ang="0">
                  <a:pos x="98" y="333"/>
                </a:cxn>
                <a:cxn ang="0">
                  <a:pos x="86" y="262"/>
                </a:cxn>
                <a:cxn ang="0">
                  <a:pos x="129" y="213"/>
                </a:cxn>
                <a:cxn ang="0">
                  <a:pos x="147" y="174"/>
                </a:cxn>
                <a:cxn ang="0">
                  <a:pos x="135" y="169"/>
                </a:cxn>
                <a:cxn ang="0">
                  <a:pos x="0" y="272"/>
                </a:cxn>
                <a:cxn ang="0">
                  <a:pos x="303" y="779"/>
                </a:cxn>
              </a:cxnLst>
              <a:rect l="0" t="0" r="r" b="b"/>
              <a:pathLst>
                <a:path w="841" h="779">
                  <a:moveTo>
                    <a:pt x="303" y="779"/>
                  </a:moveTo>
                  <a:lnTo>
                    <a:pt x="449" y="697"/>
                  </a:lnTo>
                  <a:lnTo>
                    <a:pt x="455" y="691"/>
                  </a:lnTo>
                  <a:lnTo>
                    <a:pt x="455" y="685"/>
                  </a:lnTo>
                  <a:lnTo>
                    <a:pt x="423" y="681"/>
                  </a:lnTo>
                  <a:lnTo>
                    <a:pt x="385" y="691"/>
                  </a:lnTo>
                  <a:lnTo>
                    <a:pt x="346" y="697"/>
                  </a:lnTo>
                  <a:lnTo>
                    <a:pt x="313" y="681"/>
                  </a:lnTo>
                  <a:lnTo>
                    <a:pt x="286" y="648"/>
                  </a:lnTo>
                  <a:lnTo>
                    <a:pt x="271" y="621"/>
                  </a:lnTo>
                  <a:lnTo>
                    <a:pt x="255" y="593"/>
                  </a:lnTo>
                  <a:lnTo>
                    <a:pt x="239" y="561"/>
                  </a:lnTo>
                  <a:lnTo>
                    <a:pt x="286" y="511"/>
                  </a:lnTo>
                  <a:lnTo>
                    <a:pt x="335" y="469"/>
                  </a:lnTo>
                  <a:lnTo>
                    <a:pt x="396" y="430"/>
                  </a:lnTo>
                  <a:lnTo>
                    <a:pt x="455" y="392"/>
                  </a:lnTo>
                  <a:lnTo>
                    <a:pt x="519" y="359"/>
                  </a:lnTo>
                  <a:lnTo>
                    <a:pt x="586" y="322"/>
                  </a:lnTo>
                  <a:lnTo>
                    <a:pt x="644" y="283"/>
                  </a:lnTo>
                  <a:lnTo>
                    <a:pt x="706" y="245"/>
                  </a:lnTo>
                  <a:lnTo>
                    <a:pt x="721" y="240"/>
                  </a:lnTo>
                  <a:lnTo>
                    <a:pt x="737" y="240"/>
                  </a:lnTo>
                  <a:lnTo>
                    <a:pt x="753" y="240"/>
                  </a:lnTo>
                  <a:lnTo>
                    <a:pt x="770" y="245"/>
                  </a:lnTo>
                  <a:lnTo>
                    <a:pt x="780" y="256"/>
                  </a:lnTo>
                  <a:lnTo>
                    <a:pt x="791" y="272"/>
                  </a:lnTo>
                  <a:lnTo>
                    <a:pt x="807" y="288"/>
                  </a:lnTo>
                  <a:lnTo>
                    <a:pt x="823" y="293"/>
                  </a:lnTo>
                  <a:lnTo>
                    <a:pt x="830" y="293"/>
                  </a:lnTo>
                  <a:lnTo>
                    <a:pt x="835" y="293"/>
                  </a:lnTo>
                  <a:lnTo>
                    <a:pt x="841" y="293"/>
                  </a:lnTo>
                  <a:lnTo>
                    <a:pt x="677" y="6"/>
                  </a:lnTo>
                  <a:lnTo>
                    <a:pt x="677" y="0"/>
                  </a:lnTo>
                  <a:lnTo>
                    <a:pt x="672" y="0"/>
                  </a:lnTo>
                  <a:lnTo>
                    <a:pt x="666" y="0"/>
                  </a:lnTo>
                  <a:lnTo>
                    <a:pt x="660" y="6"/>
                  </a:lnTo>
                  <a:lnTo>
                    <a:pt x="677" y="103"/>
                  </a:lnTo>
                  <a:lnTo>
                    <a:pt x="660" y="131"/>
                  </a:lnTo>
                  <a:lnTo>
                    <a:pt x="644" y="152"/>
                  </a:lnTo>
                  <a:lnTo>
                    <a:pt x="623" y="169"/>
                  </a:lnTo>
                  <a:lnTo>
                    <a:pt x="596" y="179"/>
                  </a:lnTo>
                  <a:lnTo>
                    <a:pt x="574" y="195"/>
                  </a:lnTo>
                  <a:lnTo>
                    <a:pt x="547" y="213"/>
                  </a:lnTo>
                  <a:lnTo>
                    <a:pt x="519" y="229"/>
                  </a:lnTo>
                  <a:lnTo>
                    <a:pt x="498" y="245"/>
                  </a:lnTo>
                  <a:lnTo>
                    <a:pt x="455" y="266"/>
                  </a:lnTo>
                  <a:lnTo>
                    <a:pt x="412" y="293"/>
                  </a:lnTo>
                  <a:lnTo>
                    <a:pt x="374" y="316"/>
                  </a:lnTo>
                  <a:lnTo>
                    <a:pt x="335" y="343"/>
                  </a:lnTo>
                  <a:lnTo>
                    <a:pt x="292" y="365"/>
                  </a:lnTo>
                  <a:lnTo>
                    <a:pt x="255" y="386"/>
                  </a:lnTo>
                  <a:lnTo>
                    <a:pt x="211" y="407"/>
                  </a:lnTo>
                  <a:lnTo>
                    <a:pt x="168" y="426"/>
                  </a:lnTo>
                  <a:lnTo>
                    <a:pt x="135" y="403"/>
                  </a:lnTo>
                  <a:lnTo>
                    <a:pt x="114" y="370"/>
                  </a:lnTo>
                  <a:lnTo>
                    <a:pt x="98" y="333"/>
                  </a:lnTo>
                  <a:lnTo>
                    <a:pt x="75" y="293"/>
                  </a:lnTo>
                  <a:lnTo>
                    <a:pt x="86" y="262"/>
                  </a:lnTo>
                  <a:lnTo>
                    <a:pt x="108" y="235"/>
                  </a:lnTo>
                  <a:lnTo>
                    <a:pt x="129" y="213"/>
                  </a:lnTo>
                  <a:lnTo>
                    <a:pt x="147" y="179"/>
                  </a:lnTo>
                  <a:lnTo>
                    <a:pt x="147" y="174"/>
                  </a:lnTo>
                  <a:lnTo>
                    <a:pt x="141" y="169"/>
                  </a:lnTo>
                  <a:lnTo>
                    <a:pt x="135" y="169"/>
                  </a:lnTo>
                  <a:lnTo>
                    <a:pt x="129" y="164"/>
                  </a:lnTo>
                  <a:lnTo>
                    <a:pt x="0" y="272"/>
                  </a:lnTo>
                  <a:lnTo>
                    <a:pt x="298" y="779"/>
                  </a:lnTo>
                  <a:lnTo>
                    <a:pt x="303" y="779"/>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70" name="Freeform 46"/>
            <p:cNvSpPr>
              <a:spLocks noEditPoints="1"/>
            </p:cNvSpPr>
            <p:nvPr userDrawn="1"/>
          </p:nvSpPr>
          <p:spPr bwMode="auto">
            <a:xfrm>
              <a:off x="1085" y="3263"/>
              <a:ext cx="39" cy="36"/>
            </a:xfrm>
            <a:custGeom>
              <a:avLst/>
              <a:gdLst/>
              <a:ahLst/>
              <a:cxnLst>
                <a:cxn ang="0">
                  <a:pos x="380" y="718"/>
                </a:cxn>
                <a:cxn ang="0">
                  <a:pos x="483" y="685"/>
                </a:cxn>
                <a:cxn ang="0">
                  <a:pos x="571" y="641"/>
                </a:cxn>
                <a:cxn ang="0">
                  <a:pos x="651" y="582"/>
                </a:cxn>
                <a:cxn ang="0">
                  <a:pos x="734" y="484"/>
                </a:cxn>
                <a:cxn ang="0">
                  <a:pos x="771" y="330"/>
                </a:cxn>
                <a:cxn ang="0">
                  <a:pos x="744" y="211"/>
                </a:cxn>
                <a:cxn ang="0">
                  <a:pos x="706" y="140"/>
                </a:cxn>
                <a:cxn ang="0">
                  <a:pos x="657" y="81"/>
                </a:cxn>
                <a:cxn ang="0">
                  <a:pos x="592" y="31"/>
                </a:cxn>
                <a:cxn ang="0">
                  <a:pos x="500" y="0"/>
                </a:cxn>
                <a:cxn ang="0">
                  <a:pos x="386" y="4"/>
                </a:cxn>
                <a:cxn ang="0">
                  <a:pos x="277" y="37"/>
                </a:cxn>
                <a:cxn ang="0">
                  <a:pos x="179" y="87"/>
                </a:cxn>
                <a:cxn ang="0">
                  <a:pos x="71" y="179"/>
                </a:cxn>
                <a:cxn ang="0">
                  <a:pos x="6" y="336"/>
                </a:cxn>
                <a:cxn ang="0">
                  <a:pos x="12" y="467"/>
                </a:cxn>
                <a:cxn ang="0">
                  <a:pos x="43" y="543"/>
                </a:cxn>
                <a:cxn ang="0">
                  <a:pos x="86" y="608"/>
                </a:cxn>
                <a:cxn ang="0">
                  <a:pos x="147" y="663"/>
                </a:cxn>
                <a:cxn ang="0">
                  <a:pos x="223" y="696"/>
                </a:cxn>
                <a:cxn ang="0">
                  <a:pos x="293" y="712"/>
                </a:cxn>
                <a:cxn ang="0">
                  <a:pos x="261" y="604"/>
                </a:cxn>
                <a:cxn ang="0">
                  <a:pos x="380" y="577"/>
                </a:cxn>
                <a:cxn ang="0">
                  <a:pos x="488" y="533"/>
                </a:cxn>
                <a:cxn ang="0">
                  <a:pos x="581" y="467"/>
                </a:cxn>
                <a:cxn ang="0">
                  <a:pos x="657" y="380"/>
                </a:cxn>
                <a:cxn ang="0">
                  <a:pos x="700" y="282"/>
                </a:cxn>
                <a:cxn ang="0">
                  <a:pos x="678" y="189"/>
                </a:cxn>
                <a:cxn ang="0">
                  <a:pos x="672" y="179"/>
                </a:cxn>
                <a:cxn ang="0">
                  <a:pos x="667" y="168"/>
                </a:cxn>
                <a:cxn ang="0">
                  <a:pos x="602" y="118"/>
                </a:cxn>
                <a:cxn ang="0">
                  <a:pos x="521" y="108"/>
                </a:cxn>
                <a:cxn ang="0">
                  <a:pos x="440" y="118"/>
                </a:cxn>
                <a:cxn ang="0">
                  <a:pos x="359" y="146"/>
                </a:cxn>
                <a:cxn ang="0">
                  <a:pos x="271" y="189"/>
                </a:cxn>
                <a:cxn ang="0">
                  <a:pos x="190" y="244"/>
                </a:cxn>
                <a:cxn ang="0">
                  <a:pos x="126" y="309"/>
                </a:cxn>
                <a:cxn ang="0">
                  <a:pos x="71" y="391"/>
                </a:cxn>
                <a:cxn ang="0">
                  <a:pos x="71" y="484"/>
                </a:cxn>
                <a:cxn ang="0">
                  <a:pos x="114" y="561"/>
                </a:cxn>
                <a:cxn ang="0">
                  <a:pos x="185" y="592"/>
                </a:cxn>
                <a:cxn ang="0">
                  <a:pos x="261" y="604"/>
                </a:cxn>
              </a:cxnLst>
              <a:rect l="0" t="0" r="r" b="b"/>
              <a:pathLst>
                <a:path w="771" h="723">
                  <a:moveTo>
                    <a:pt x="326" y="723"/>
                  </a:moveTo>
                  <a:lnTo>
                    <a:pt x="380" y="718"/>
                  </a:lnTo>
                  <a:lnTo>
                    <a:pt x="434" y="701"/>
                  </a:lnTo>
                  <a:lnTo>
                    <a:pt x="483" y="685"/>
                  </a:lnTo>
                  <a:lnTo>
                    <a:pt x="526" y="669"/>
                  </a:lnTo>
                  <a:lnTo>
                    <a:pt x="571" y="641"/>
                  </a:lnTo>
                  <a:lnTo>
                    <a:pt x="614" y="614"/>
                  </a:lnTo>
                  <a:lnTo>
                    <a:pt x="651" y="582"/>
                  </a:lnTo>
                  <a:lnTo>
                    <a:pt x="688" y="549"/>
                  </a:lnTo>
                  <a:lnTo>
                    <a:pt x="734" y="484"/>
                  </a:lnTo>
                  <a:lnTo>
                    <a:pt x="759" y="407"/>
                  </a:lnTo>
                  <a:lnTo>
                    <a:pt x="771" y="330"/>
                  </a:lnTo>
                  <a:lnTo>
                    <a:pt x="759" y="250"/>
                  </a:lnTo>
                  <a:lnTo>
                    <a:pt x="744" y="211"/>
                  </a:lnTo>
                  <a:lnTo>
                    <a:pt x="728" y="173"/>
                  </a:lnTo>
                  <a:lnTo>
                    <a:pt x="706" y="140"/>
                  </a:lnTo>
                  <a:lnTo>
                    <a:pt x="684" y="108"/>
                  </a:lnTo>
                  <a:lnTo>
                    <a:pt x="657" y="81"/>
                  </a:lnTo>
                  <a:lnTo>
                    <a:pt x="624" y="54"/>
                  </a:lnTo>
                  <a:lnTo>
                    <a:pt x="592" y="31"/>
                  </a:lnTo>
                  <a:lnTo>
                    <a:pt x="559" y="16"/>
                  </a:lnTo>
                  <a:lnTo>
                    <a:pt x="500" y="0"/>
                  </a:lnTo>
                  <a:lnTo>
                    <a:pt x="445" y="0"/>
                  </a:lnTo>
                  <a:lnTo>
                    <a:pt x="386" y="4"/>
                  </a:lnTo>
                  <a:lnTo>
                    <a:pt x="331" y="16"/>
                  </a:lnTo>
                  <a:lnTo>
                    <a:pt x="277" y="37"/>
                  </a:lnTo>
                  <a:lnTo>
                    <a:pt x="223" y="59"/>
                  </a:lnTo>
                  <a:lnTo>
                    <a:pt x="179" y="87"/>
                  </a:lnTo>
                  <a:lnTo>
                    <a:pt x="136" y="114"/>
                  </a:lnTo>
                  <a:lnTo>
                    <a:pt x="71" y="179"/>
                  </a:lnTo>
                  <a:lnTo>
                    <a:pt x="28" y="256"/>
                  </a:lnTo>
                  <a:lnTo>
                    <a:pt x="6" y="336"/>
                  </a:lnTo>
                  <a:lnTo>
                    <a:pt x="0" y="423"/>
                  </a:lnTo>
                  <a:lnTo>
                    <a:pt x="12" y="467"/>
                  </a:lnTo>
                  <a:lnTo>
                    <a:pt x="28" y="505"/>
                  </a:lnTo>
                  <a:lnTo>
                    <a:pt x="43" y="543"/>
                  </a:lnTo>
                  <a:lnTo>
                    <a:pt x="65" y="577"/>
                  </a:lnTo>
                  <a:lnTo>
                    <a:pt x="86" y="608"/>
                  </a:lnTo>
                  <a:lnTo>
                    <a:pt x="114" y="635"/>
                  </a:lnTo>
                  <a:lnTo>
                    <a:pt x="147" y="663"/>
                  </a:lnTo>
                  <a:lnTo>
                    <a:pt x="185" y="685"/>
                  </a:lnTo>
                  <a:lnTo>
                    <a:pt x="223" y="696"/>
                  </a:lnTo>
                  <a:lnTo>
                    <a:pt x="256" y="701"/>
                  </a:lnTo>
                  <a:lnTo>
                    <a:pt x="293" y="712"/>
                  </a:lnTo>
                  <a:lnTo>
                    <a:pt x="326" y="723"/>
                  </a:lnTo>
                  <a:close/>
                  <a:moveTo>
                    <a:pt x="261" y="604"/>
                  </a:moveTo>
                  <a:lnTo>
                    <a:pt x="320" y="592"/>
                  </a:lnTo>
                  <a:lnTo>
                    <a:pt x="380" y="577"/>
                  </a:lnTo>
                  <a:lnTo>
                    <a:pt x="434" y="555"/>
                  </a:lnTo>
                  <a:lnTo>
                    <a:pt x="488" y="533"/>
                  </a:lnTo>
                  <a:lnTo>
                    <a:pt x="537" y="500"/>
                  </a:lnTo>
                  <a:lnTo>
                    <a:pt x="581" y="467"/>
                  </a:lnTo>
                  <a:lnTo>
                    <a:pt x="624" y="423"/>
                  </a:lnTo>
                  <a:lnTo>
                    <a:pt x="657" y="380"/>
                  </a:lnTo>
                  <a:lnTo>
                    <a:pt x="684" y="330"/>
                  </a:lnTo>
                  <a:lnTo>
                    <a:pt x="700" y="282"/>
                  </a:lnTo>
                  <a:lnTo>
                    <a:pt x="694" y="238"/>
                  </a:lnTo>
                  <a:lnTo>
                    <a:pt x="678" y="189"/>
                  </a:lnTo>
                  <a:lnTo>
                    <a:pt x="678" y="185"/>
                  </a:lnTo>
                  <a:lnTo>
                    <a:pt x="672" y="179"/>
                  </a:lnTo>
                  <a:lnTo>
                    <a:pt x="672" y="173"/>
                  </a:lnTo>
                  <a:lnTo>
                    <a:pt x="667" y="168"/>
                  </a:lnTo>
                  <a:lnTo>
                    <a:pt x="635" y="140"/>
                  </a:lnTo>
                  <a:lnTo>
                    <a:pt x="602" y="118"/>
                  </a:lnTo>
                  <a:lnTo>
                    <a:pt x="565" y="108"/>
                  </a:lnTo>
                  <a:lnTo>
                    <a:pt x="521" y="108"/>
                  </a:lnTo>
                  <a:lnTo>
                    <a:pt x="483" y="108"/>
                  </a:lnTo>
                  <a:lnTo>
                    <a:pt x="440" y="118"/>
                  </a:lnTo>
                  <a:lnTo>
                    <a:pt x="396" y="130"/>
                  </a:lnTo>
                  <a:lnTo>
                    <a:pt x="359" y="146"/>
                  </a:lnTo>
                  <a:lnTo>
                    <a:pt x="316" y="168"/>
                  </a:lnTo>
                  <a:lnTo>
                    <a:pt x="271" y="189"/>
                  </a:lnTo>
                  <a:lnTo>
                    <a:pt x="233" y="211"/>
                  </a:lnTo>
                  <a:lnTo>
                    <a:pt x="190" y="244"/>
                  </a:lnTo>
                  <a:lnTo>
                    <a:pt x="157" y="272"/>
                  </a:lnTo>
                  <a:lnTo>
                    <a:pt x="126" y="309"/>
                  </a:lnTo>
                  <a:lnTo>
                    <a:pt x="92" y="349"/>
                  </a:lnTo>
                  <a:lnTo>
                    <a:pt x="71" y="391"/>
                  </a:lnTo>
                  <a:lnTo>
                    <a:pt x="65" y="434"/>
                  </a:lnTo>
                  <a:lnTo>
                    <a:pt x="71" y="484"/>
                  </a:lnTo>
                  <a:lnTo>
                    <a:pt x="86" y="521"/>
                  </a:lnTo>
                  <a:lnTo>
                    <a:pt x="114" y="561"/>
                  </a:lnTo>
                  <a:lnTo>
                    <a:pt x="147" y="582"/>
                  </a:lnTo>
                  <a:lnTo>
                    <a:pt x="185" y="592"/>
                  </a:lnTo>
                  <a:lnTo>
                    <a:pt x="223" y="598"/>
                  </a:lnTo>
                  <a:lnTo>
                    <a:pt x="261" y="604"/>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71" name="Freeform 47"/>
            <p:cNvSpPr>
              <a:spLocks/>
            </p:cNvSpPr>
            <p:nvPr userDrawn="1"/>
          </p:nvSpPr>
          <p:spPr bwMode="auto">
            <a:xfrm>
              <a:off x="1315" y="2865"/>
              <a:ext cx="466" cy="402"/>
            </a:xfrm>
            <a:custGeom>
              <a:avLst/>
              <a:gdLst/>
              <a:ahLst/>
              <a:cxnLst>
                <a:cxn ang="0">
                  <a:pos x="125" y="7989"/>
                </a:cxn>
                <a:cxn ang="0">
                  <a:pos x="239" y="7875"/>
                </a:cxn>
                <a:cxn ang="0">
                  <a:pos x="674" y="7838"/>
                </a:cxn>
                <a:cxn ang="0">
                  <a:pos x="1433" y="7913"/>
                </a:cxn>
                <a:cxn ang="0">
                  <a:pos x="2187" y="7952"/>
                </a:cxn>
                <a:cxn ang="0">
                  <a:pos x="2860" y="7777"/>
                </a:cxn>
                <a:cxn ang="0">
                  <a:pos x="3370" y="7228"/>
                </a:cxn>
                <a:cxn ang="0">
                  <a:pos x="3591" y="6438"/>
                </a:cxn>
                <a:cxn ang="0">
                  <a:pos x="3788" y="5670"/>
                </a:cxn>
                <a:cxn ang="0">
                  <a:pos x="4123" y="5056"/>
                </a:cxn>
                <a:cxn ang="0">
                  <a:pos x="4607" y="4583"/>
                </a:cxn>
                <a:cxn ang="0">
                  <a:pos x="5160" y="4192"/>
                </a:cxn>
                <a:cxn ang="0">
                  <a:pos x="5599" y="3887"/>
                </a:cxn>
                <a:cxn ang="0">
                  <a:pos x="5924" y="3656"/>
                </a:cxn>
                <a:cxn ang="0">
                  <a:pos x="6244" y="3422"/>
                </a:cxn>
                <a:cxn ang="0">
                  <a:pos x="6559" y="3189"/>
                </a:cxn>
                <a:cxn ang="0">
                  <a:pos x="7048" y="2797"/>
                </a:cxn>
                <a:cxn ang="0">
                  <a:pos x="7785" y="2297"/>
                </a:cxn>
                <a:cxn ang="0">
                  <a:pos x="8512" y="1774"/>
                </a:cxn>
                <a:cxn ang="0">
                  <a:pos x="9120" y="1126"/>
                </a:cxn>
                <a:cxn ang="0">
                  <a:pos x="9348" y="534"/>
                </a:cxn>
                <a:cxn ang="0">
                  <a:pos x="9228" y="201"/>
                </a:cxn>
                <a:cxn ang="0">
                  <a:pos x="9050" y="28"/>
                </a:cxn>
                <a:cxn ang="0">
                  <a:pos x="8973" y="0"/>
                </a:cxn>
                <a:cxn ang="0">
                  <a:pos x="8860" y="320"/>
                </a:cxn>
                <a:cxn ang="0">
                  <a:pos x="8637" y="669"/>
                </a:cxn>
                <a:cxn ang="0">
                  <a:pos x="8230" y="1078"/>
                </a:cxn>
                <a:cxn ang="0">
                  <a:pos x="7763" y="1454"/>
                </a:cxn>
                <a:cxn ang="0">
                  <a:pos x="7292" y="1801"/>
                </a:cxn>
                <a:cxn ang="0">
                  <a:pos x="6820" y="2150"/>
                </a:cxn>
                <a:cxn ang="0">
                  <a:pos x="6532" y="2357"/>
                </a:cxn>
                <a:cxn ang="0">
                  <a:pos x="6315" y="2514"/>
                </a:cxn>
                <a:cxn ang="0">
                  <a:pos x="6104" y="2673"/>
                </a:cxn>
                <a:cxn ang="0">
                  <a:pos x="5887" y="2830"/>
                </a:cxn>
                <a:cxn ang="0">
                  <a:pos x="5659" y="2999"/>
                </a:cxn>
                <a:cxn ang="0">
                  <a:pos x="5427" y="3163"/>
                </a:cxn>
                <a:cxn ang="0">
                  <a:pos x="5197" y="3330"/>
                </a:cxn>
                <a:cxn ang="0">
                  <a:pos x="4970" y="3499"/>
                </a:cxn>
                <a:cxn ang="0">
                  <a:pos x="4536" y="3816"/>
                </a:cxn>
                <a:cxn ang="0">
                  <a:pos x="4009" y="4186"/>
                </a:cxn>
                <a:cxn ang="0">
                  <a:pos x="3542" y="4615"/>
                </a:cxn>
                <a:cxn ang="0">
                  <a:pos x="3213" y="5176"/>
                </a:cxn>
                <a:cxn ang="0">
                  <a:pos x="2952" y="6058"/>
                </a:cxn>
                <a:cxn ang="0">
                  <a:pos x="2691" y="7010"/>
                </a:cxn>
                <a:cxn ang="0">
                  <a:pos x="2149" y="7244"/>
                </a:cxn>
                <a:cxn ang="0">
                  <a:pos x="1563" y="7189"/>
                </a:cxn>
                <a:cxn ang="0">
                  <a:pos x="976" y="7136"/>
                </a:cxn>
                <a:cxn ang="0">
                  <a:pos x="417" y="7211"/>
                </a:cxn>
                <a:cxn ang="0">
                  <a:pos x="92" y="7512"/>
                </a:cxn>
                <a:cxn ang="0">
                  <a:pos x="5" y="7925"/>
                </a:cxn>
                <a:cxn ang="0">
                  <a:pos x="12" y="8050"/>
                </a:cxn>
              </a:cxnLst>
              <a:rect l="0" t="0" r="r" b="b"/>
              <a:pathLst>
                <a:path w="9348" h="8072">
                  <a:moveTo>
                    <a:pt x="55" y="8072"/>
                  </a:moveTo>
                  <a:lnTo>
                    <a:pt x="88" y="8060"/>
                  </a:lnTo>
                  <a:lnTo>
                    <a:pt x="104" y="8023"/>
                  </a:lnTo>
                  <a:lnTo>
                    <a:pt x="125" y="7989"/>
                  </a:lnTo>
                  <a:lnTo>
                    <a:pt x="146" y="7958"/>
                  </a:lnTo>
                  <a:lnTo>
                    <a:pt x="175" y="7925"/>
                  </a:lnTo>
                  <a:lnTo>
                    <a:pt x="202" y="7897"/>
                  </a:lnTo>
                  <a:lnTo>
                    <a:pt x="239" y="7875"/>
                  </a:lnTo>
                  <a:lnTo>
                    <a:pt x="272" y="7854"/>
                  </a:lnTo>
                  <a:lnTo>
                    <a:pt x="316" y="7842"/>
                  </a:lnTo>
                  <a:lnTo>
                    <a:pt x="494" y="7838"/>
                  </a:lnTo>
                  <a:lnTo>
                    <a:pt x="674" y="7838"/>
                  </a:lnTo>
                  <a:lnTo>
                    <a:pt x="862" y="7854"/>
                  </a:lnTo>
                  <a:lnTo>
                    <a:pt x="1052" y="7870"/>
                  </a:lnTo>
                  <a:lnTo>
                    <a:pt x="1243" y="7891"/>
                  </a:lnTo>
                  <a:lnTo>
                    <a:pt x="1433" y="7913"/>
                  </a:lnTo>
                  <a:lnTo>
                    <a:pt x="1628" y="7935"/>
                  </a:lnTo>
                  <a:lnTo>
                    <a:pt x="1818" y="7952"/>
                  </a:lnTo>
                  <a:lnTo>
                    <a:pt x="2003" y="7958"/>
                  </a:lnTo>
                  <a:lnTo>
                    <a:pt x="2187" y="7952"/>
                  </a:lnTo>
                  <a:lnTo>
                    <a:pt x="2366" y="7935"/>
                  </a:lnTo>
                  <a:lnTo>
                    <a:pt x="2538" y="7903"/>
                  </a:lnTo>
                  <a:lnTo>
                    <a:pt x="2702" y="7848"/>
                  </a:lnTo>
                  <a:lnTo>
                    <a:pt x="2860" y="7777"/>
                  </a:lnTo>
                  <a:lnTo>
                    <a:pt x="3012" y="7674"/>
                  </a:lnTo>
                  <a:lnTo>
                    <a:pt x="3146" y="7549"/>
                  </a:lnTo>
                  <a:lnTo>
                    <a:pt x="3272" y="7396"/>
                  </a:lnTo>
                  <a:lnTo>
                    <a:pt x="3370" y="7228"/>
                  </a:lnTo>
                  <a:lnTo>
                    <a:pt x="3440" y="7043"/>
                  </a:lnTo>
                  <a:lnTo>
                    <a:pt x="3500" y="6847"/>
                  </a:lnTo>
                  <a:lnTo>
                    <a:pt x="3542" y="6646"/>
                  </a:lnTo>
                  <a:lnTo>
                    <a:pt x="3591" y="6438"/>
                  </a:lnTo>
                  <a:lnTo>
                    <a:pt x="3635" y="6237"/>
                  </a:lnTo>
                  <a:lnTo>
                    <a:pt x="3695" y="6046"/>
                  </a:lnTo>
                  <a:lnTo>
                    <a:pt x="3732" y="5851"/>
                  </a:lnTo>
                  <a:lnTo>
                    <a:pt x="3788" y="5670"/>
                  </a:lnTo>
                  <a:lnTo>
                    <a:pt x="3852" y="5498"/>
                  </a:lnTo>
                  <a:lnTo>
                    <a:pt x="3935" y="5338"/>
                  </a:lnTo>
                  <a:lnTo>
                    <a:pt x="4026" y="5193"/>
                  </a:lnTo>
                  <a:lnTo>
                    <a:pt x="4123" y="5056"/>
                  </a:lnTo>
                  <a:lnTo>
                    <a:pt x="4238" y="4925"/>
                  </a:lnTo>
                  <a:lnTo>
                    <a:pt x="4357" y="4805"/>
                  </a:lnTo>
                  <a:lnTo>
                    <a:pt x="4475" y="4691"/>
                  </a:lnTo>
                  <a:lnTo>
                    <a:pt x="4607" y="4583"/>
                  </a:lnTo>
                  <a:lnTo>
                    <a:pt x="4742" y="4479"/>
                  </a:lnTo>
                  <a:lnTo>
                    <a:pt x="4883" y="4381"/>
                  </a:lnTo>
                  <a:lnTo>
                    <a:pt x="5019" y="4284"/>
                  </a:lnTo>
                  <a:lnTo>
                    <a:pt x="5160" y="4192"/>
                  </a:lnTo>
                  <a:lnTo>
                    <a:pt x="5301" y="4093"/>
                  </a:lnTo>
                  <a:lnTo>
                    <a:pt x="5437" y="4001"/>
                  </a:lnTo>
                  <a:lnTo>
                    <a:pt x="5518" y="3945"/>
                  </a:lnTo>
                  <a:lnTo>
                    <a:pt x="5599" y="3887"/>
                  </a:lnTo>
                  <a:lnTo>
                    <a:pt x="5681" y="3831"/>
                  </a:lnTo>
                  <a:lnTo>
                    <a:pt x="5762" y="3771"/>
                  </a:lnTo>
                  <a:lnTo>
                    <a:pt x="5844" y="3717"/>
                  </a:lnTo>
                  <a:lnTo>
                    <a:pt x="5924" y="3656"/>
                  </a:lnTo>
                  <a:lnTo>
                    <a:pt x="6001" y="3598"/>
                  </a:lnTo>
                  <a:lnTo>
                    <a:pt x="6081" y="3542"/>
                  </a:lnTo>
                  <a:lnTo>
                    <a:pt x="6164" y="3484"/>
                  </a:lnTo>
                  <a:lnTo>
                    <a:pt x="6244" y="3422"/>
                  </a:lnTo>
                  <a:lnTo>
                    <a:pt x="6321" y="3370"/>
                  </a:lnTo>
                  <a:lnTo>
                    <a:pt x="6402" y="3308"/>
                  </a:lnTo>
                  <a:lnTo>
                    <a:pt x="6478" y="3249"/>
                  </a:lnTo>
                  <a:lnTo>
                    <a:pt x="6559" y="3189"/>
                  </a:lnTo>
                  <a:lnTo>
                    <a:pt x="6642" y="3135"/>
                  </a:lnTo>
                  <a:lnTo>
                    <a:pt x="6716" y="3075"/>
                  </a:lnTo>
                  <a:lnTo>
                    <a:pt x="6879" y="2933"/>
                  </a:lnTo>
                  <a:lnTo>
                    <a:pt x="7048" y="2797"/>
                  </a:lnTo>
                  <a:lnTo>
                    <a:pt x="7227" y="2673"/>
                  </a:lnTo>
                  <a:lnTo>
                    <a:pt x="7411" y="2548"/>
                  </a:lnTo>
                  <a:lnTo>
                    <a:pt x="7596" y="2421"/>
                  </a:lnTo>
                  <a:lnTo>
                    <a:pt x="7785" y="2297"/>
                  </a:lnTo>
                  <a:lnTo>
                    <a:pt x="7970" y="2172"/>
                  </a:lnTo>
                  <a:lnTo>
                    <a:pt x="8155" y="2046"/>
                  </a:lnTo>
                  <a:lnTo>
                    <a:pt x="8339" y="1910"/>
                  </a:lnTo>
                  <a:lnTo>
                    <a:pt x="8512" y="1774"/>
                  </a:lnTo>
                  <a:lnTo>
                    <a:pt x="8680" y="1626"/>
                  </a:lnTo>
                  <a:lnTo>
                    <a:pt x="8838" y="1469"/>
                  </a:lnTo>
                  <a:lnTo>
                    <a:pt x="8984" y="1306"/>
                  </a:lnTo>
                  <a:lnTo>
                    <a:pt x="9120" y="1126"/>
                  </a:lnTo>
                  <a:lnTo>
                    <a:pt x="9239" y="930"/>
                  </a:lnTo>
                  <a:lnTo>
                    <a:pt x="9343" y="723"/>
                  </a:lnTo>
                  <a:lnTo>
                    <a:pt x="9348" y="625"/>
                  </a:lnTo>
                  <a:lnTo>
                    <a:pt x="9348" y="534"/>
                  </a:lnTo>
                  <a:lnTo>
                    <a:pt x="9332" y="447"/>
                  </a:lnTo>
                  <a:lnTo>
                    <a:pt x="9310" y="358"/>
                  </a:lnTo>
                  <a:lnTo>
                    <a:pt x="9272" y="277"/>
                  </a:lnTo>
                  <a:lnTo>
                    <a:pt x="9228" y="201"/>
                  </a:lnTo>
                  <a:lnTo>
                    <a:pt x="9169" y="130"/>
                  </a:lnTo>
                  <a:lnTo>
                    <a:pt x="9104" y="65"/>
                  </a:lnTo>
                  <a:lnTo>
                    <a:pt x="9077" y="44"/>
                  </a:lnTo>
                  <a:lnTo>
                    <a:pt x="9050" y="28"/>
                  </a:lnTo>
                  <a:lnTo>
                    <a:pt x="9018" y="10"/>
                  </a:lnTo>
                  <a:lnTo>
                    <a:pt x="8984" y="0"/>
                  </a:lnTo>
                  <a:lnTo>
                    <a:pt x="8978" y="0"/>
                  </a:lnTo>
                  <a:lnTo>
                    <a:pt x="8973" y="0"/>
                  </a:lnTo>
                  <a:lnTo>
                    <a:pt x="8968" y="5"/>
                  </a:lnTo>
                  <a:lnTo>
                    <a:pt x="8936" y="114"/>
                  </a:lnTo>
                  <a:lnTo>
                    <a:pt x="8898" y="222"/>
                  </a:lnTo>
                  <a:lnTo>
                    <a:pt x="8860" y="320"/>
                  </a:lnTo>
                  <a:lnTo>
                    <a:pt x="8810" y="413"/>
                  </a:lnTo>
                  <a:lnTo>
                    <a:pt x="8757" y="500"/>
                  </a:lnTo>
                  <a:lnTo>
                    <a:pt x="8697" y="588"/>
                  </a:lnTo>
                  <a:lnTo>
                    <a:pt x="8637" y="669"/>
                  </a:lnTo>
                  <a:lnTo>
                    <a:pt x="8567" y="752"/>
                  </a:lnTo>
                  <a:lnTo>
                    <a:pt x="8453" y="866"/>
                  </a:lnTo>
                  <a:lnTo>
                    <a:pt x="8344" y="974"/>
                  </a:lnTo>
                  <a:lnTo>
                    <a:pt x="8230" y="1078"/>
                  </a:lnTo>
                  <a:lnTo>
                    <a:pt x="8111" y="1176"/>
                  </a:lnTo>
                  <a:lnTo>
                    <a:pt x="7997" y="1273"/>
                  </a:lnTo>
                  <a:lnTo>
                    <a:pt x="7883" y="1365"/>
                  </a:lnTo>
                  <a:lnTo>
                    <a:pt x="7763" y="1454"/>
                  </a:lnTo>
                  <a:lnTo>
                    <a:pt x="7644" y="1541"/>
                  </a:lnTo>
                  <a:lnTo>
                    <a:pt x="7526" y="1626"/>
                  </a:lnTo>
                  <a:lnTo>
                    <a:pt x="7411" y="1713"/>
                  </a:lnTo>
                  <a:lnTo>
                    <a:pt x="7292" y="1801"/>
                  </a:lnTo>
                  <a:lnTo>
                    <a:pt x="7173" y="1883"/>
                  </a:lnTo>
                  <a:lnTo>
                    <a:pt x="7054" y="1971"/>
                  </a:lnTo>
                  <a:lnTo>
                    <a:pt x="6934" y="2058"/>
                  </a:lnTo>
                  <a:lnTo>
                    <a:pt x="6820" y="2150"/>
                  </a:lnTo>
                  <a:lnTo>
                    <a:pt x="6700" y="2242"/>
                  </a:lnTo>
                  <a:lnTo>
                    <a:pt x="6646" y="2280"/>
                  </a:lnTo>
                  <a:lnTo>
                    <a:pt x="6593" y="2319"/>
                  </a:lnTo>
                  <a:lnTo>
                    <a:pt x="6532" y="2357"/>
                  </a:lnTo>
                  <a:lnTo>
                    <a:pt x="6478" y="2394"/>
                  </a:lnTo>
                  <a:lnTo>
                    <a:pt x="6424" y="2433"/>
                  </a:lnTo>
                  <a:lnTo>
                    <a:pt x="6369" y="2477"/>
                  </a:lnTo>
                  <a:lnTo>
                    <a:pt x="6315" y="2514"/>
                  </a:lnTo>
                  <a:lnTo>
                    <a:pt x="6261" y="2553"/>
                  </a:lnTo>
                  <a:lnTo>
                    <a:pt x="6207" y="2591"/>
                  </a:lnTo>
                  <a:lnTo>
                    <a:pt x="6152" y="2628"/>
                  </a:lnTo>
                  <a:lnTo>
                    <a:pt x="6104" y="2673"/>
                  </a:lnTo>
                  <a:lnTo>
                    <a:pt x="6050" y="2710"/>
                  </a:lnTo>
                  <a:lnTo>
                    <a:pt x="5996" y="2747"/>
                  </a:lnTo>
                  <a:lnTo>
                    <a:pt x="5942" y="2791"/>
                  </a:lnTo>
                  <a:lnTo>
                    <a:pt x="5887" y="2830"/>
                  </a:lnTo>
                  <a:lnTo>
                    <a:pt x="5832" y="2874"/>
                  </a:lnTo>
                  <a:lnTo>
                    <a:pt x="5773" y="2917"/>
                  </a:lnTo>
                  <a:lnTo>
                    <a:pt x="5713" y="2955"/>
                  </a:lnTo>
                  <a:lnTo>
                    <a:pt x="5659" y="2999"/>
                  </a:lnTo>
                  <a:lnTo>
                    <a:pt x="5599" y="3037"/>
                  </a:lnTo>
                  <a:lnTo>
                    <a:pt x="5540" y="3080"/>
                  </a:lnTo>
                  <a:lnTo>
                    <a:pt x="5485" y="3123"/>
                  </a:lnTo>
                  <a:lnTo>
                    <a:pt x="5427" y="3163"/>
                  </a:lnTo>
                  <a:lnTo>
                    <a:pt x="5371" y="3206"/>
                  </a:lnTo>
                  <a:lnTo>
                    <a:pt x="5313" y="3243"/>
                  </a:lnTo>
                  <a:lnTo>
                    <a:pt x="5258" y="3287"/>
                  </a:lnTo>
                  <a:lnTo>
                    <a:pt x="5197" y="3330"/>
                  </a:lnTo>
                  <a:lnTo>
                    <a:pt x="5144" y="3370"/>
                  </a:lnTo>
                  <a:lnTo>
                    <a:pt x="5083" y="3412"/>
                  </a:lnTo>
                  <a:lnTo>
                    <a:pt x="5030" y="3455"/>
                  </a:lnTo>
                  <a:lnTo>
                    <a:pt x="4970" y="3499"/>
                  </a:lnTo>
                  <a:lnTo>
                    <a:pt x="4916" y="3542"/>
                  </a:lnTo>
                  <a:lnTo>
                    <a:pt x="4797" y="3635"/>
                  </a:lnTo>
                  <a:lnTo>
                    <a:pt x="4666" y="3727"/>
                  </a:lnTo>
                  <a:lnTo>
                    <a:pt x="4536" y="3816"/>
                  </a:lnTo>
                  <a:lnTo>
                    <a:pt x="4405" y="3908"/>
                  </a:lnTo>
                  <a:lnTo>
                    <a:pt x="4270" y="3995"/>
                  </a:lnTo>
                  <a:lnTo>
                    <a:pt x="4140" y="4088"/>
                  </a:lnTo>
                  <a:lnTo>
                    <a:pt x="4009" y="4186"/>
                  </a:lnTo>
                  <a:lnTo>
                    <a:pt x="3885" y="4284"/>
                  </a:lnTo>
                  <a:lnTo>
                    <a:pt x="3766" y="4387"/>
                  </a:lnTo>
                  <a:lnTo>
                    <a:pt x="3646" y="4496"/>
                  </a:lnTo>
                  <a:lnTo>
                    <a:pt x="3542" y="4615"/>
                  </a:lnTo>
                  <a:lnTo>
                    <a:pt x="3440" y="4740"/>
                  </a:lnTo>
                  <a:lnTo>
                    <a:pt x="3354" y="4877"/>
                  </a:lnTo>
                  <a:lnTo>
                    <a:pt x="3277" y="5018"/>
                  </a:lnTo>
                  <a:lnTo>
                    <a:pt x="3213" y="5176"/>
                  </a:lnTo>
                  <a:lnTo>
                    <a:pt x="3164" y="5344"/>
                  </a:lnTo>
                  <a:lnTo>
                    <a:pt x="3076" y="5568"/>
                  </a:lnTo>
                  <a:lnTo>
                    <a:pt x="3006" y="5807"/>
                  </a:lnTo>
                  <a:lnTo>
                    <a:pt x="2952" y="6058"/>
                  </a:lnTo>
                  <a:lnTo>
                    <a:pt x="2898" y="6308"/>
                  </a:lnTo>
                  <a:lnTo>
                    <a:pt x="2842" y="6553"/>
                  </a:lnTo>
                  <a:lnTo>
                    <a:pt x="2778" y="6787"/>
                  </a:lnTo>
                  <a:lnTo>
                    <a:pt x="2691" y="7010"/>
                  </a:lnTo>
                  <a:lnTo>
                    <a:pt x="2584" y="7207"/>
                  </a:lnTo>
                  <a:lnTo>
                    <a:pt x="2443" y="7228"/>
                  </a:lnTo>
                  <a:lnTo>
                    <a:pt x="2296" y="7244"/>
                  </a:lnTo>
                  <a:lnTo>
                    <a:pt x="2149" y="7244"/>
                  </a:lnTo>
                  <a:lnTo>
                    <a:pt x="2003" y="7238"/>
                  </a:lnTo>
                  <a:lnTo>
                    <a:pt x="1856" y="7228"/>
                  </a:lnTo>
                  <a:lnTo>
                    <a:pt x="1710" y="7211"/>
                  </a:lnTo>
                  <a:lnTo>
                    <a:pt x="1563" y="7189"/>
                  </a:lnTo>
                  <a:lnTo>
                    <a:pt x="1417" y="7173"/>
                  </a:lnTo>
                  <a:lnTo>
                    <a:pt x="1270" y="7157"/>
                  </a:lnTo>
                  <a:lnTo>
                    <a:pt x="1123" y="7146"/>
                  </a:lnTo>
                  <a:lnTo>
                    <a:pt x="976" y="7136"/>
                  </a:lnTo>
                  <a:lnTo>
                    <a:pt x="837" y="7140"/>
                  </a:lnTo>
                  <a:lnTo>
                    <a:pt x="690" y="7152"/>
                  </a:lnTo>
                  <a:lnTo>
                    <a:pt x="554" y="7173"/>
                  </a:lnTo>
                  <a:lnTo>
                    <a:pt x="417" y="7211"/>
                  </a:lnTo>
                  <a:lnTo>
                    <a:pt x="282" y="7266"/>
                  </a:lnTo>
                  <a:lnTo>
                    <a:pt x="208" y="7337"/>
                  </a:lnTo>
                  <a:lnTo>
                    <a:pt x="141" y="7419"/>
                  </a:lnTo>
                  <a:lnTo>
                    <a:pt x="92" y="7512"/>
                  </a:lnTo>
                  <a:lnTo>
                    <a:pt x="61" y="7609"/>
                  </a:lnTo>
                  <a:lnTo>
                    <a:pt x="33" y="7713"/>
                  </a:lnTo>
                  <a:lnTo>
                    <a:pt x="18" y="7817"/>
                  </a:lnTo>
                  <a:lnTo>
                    <a:pt x="5" y="7925"/>
                  </a:lnTo>
                  <a:lnTo>
                    <a:pt x="0" y="8027"/>
                  </a:lnTo>
                  <a:lnTo>
                    <a:pt x="0" y="8033"/>
                  </a:lnTo>
                  <a:lnTo>
                    <a:pt x="5" y="8045"/>
                  </a:lnTo>
                  <a:lnTo>
                    <a:pt x="12" y="8050"/>
                  </a:lnTo>
                  <a:lnTo>
                    <a:pt x="12" y="8055"/>
                  </a:lnTo>
                  <a:lnTo>
                    <a:pt x="55" y="8072"/>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72" name="Freeform 48"/>
            <p:cNvSpPr>
              <a:spLocks/>
            </p:cNvSpPr>
            <p:nvPr userDrawn="1"/>
          </p:nvSpPr>
          <p:spPr bwMode="auto">
            <a:xfrm>
              <a:off x="1072" y="3235"/>
              <a:ext cx="39" cy="28"/>
            </a:xfrm>
            <a:custGeom>
              <a:avLst/>
              <a:gdLst/>
              <a:ahLst/>
              <a:cxnLst>
                <a:cxn ang="0">
                  <a:pos x="120" y="523"/>
                </a:cxn>
                <a:cxn ang="0">
                  <a:pos x="124" y="523"/>
                </a:cxn>
                <a:cxn ang="0">
                  <a:pos x="130" y="523"/>
                </a:cxn>
                <a:cxn ang="0">
                  <a:pos x="141" y="436"/>
                </a:cxn>
                <a:cxn ang="0">
                  <a:pos x="212" y="409"/>
                </a:cxn>
                <a:cxn ang="0">
                  <a:pos x="282" y="376"/>
                </a:cxn>
                <a:cxn ang="0">
                  <a:pos x="358" y="347"/>
                </a:cxn>
                <a:cxn ang="0">
                  <a:pos x="434" y="320"/>
                </a:cxn>
                <a:cxn ang="0">
                  <a:pos x="510" y="299"/>
                </a:cxn>
                <a:cxn ang="0">
                  <a:pos x="586" y="277"/>
                </a:cxn>
                <a:cxn ang="0">
                  <a:pos x="662" y="262"/>
                </a:cxn>
                <a:cxn ang="0">
                  <a:pos x="737" y="245"/>
                </a:cxn>
                <a:cxn ang="0">
                  <a:pos x="797" y="310"/>
                </a:cxn>
                <a:cxn ang="0">
                  <a:pos x="786" y="239"/>
                </a:cxn>
                <a:cxn ang="0">
                  <a:pos x="765" y="158"/>
                </a:cxn>
                <a:cxn ang="0">
                  <a:pos x="737" y="82"/>
                </a:cxn>
                <a:cxn ang="0">
                  <a:pos x="706" y="11"/>
                </a:cxn>
                <a:cxn ang="0">
                  <a:pos x="694" y="38"/>
                </a:cxn>
                <a:cxn ang="0">
                  <a:pos x="689" y="77"/>
                </a:cxn>
                <a:cxn ang="0">
                  <a:pos x="683" y="108"/>
                </a:cxn>
                <a:cxn ang="0">
                  <a:pos x="657" y="131"/>
                </a:cxn>
                <a:cxn ang="0">
                  <a:pos x="439" y="185"/>
                </a:cxn>
                <a:cxn ang="0">
                  <a:pos x="418" y="169"/>
                </a:cxn>
                <a:cxn ang="0">
                  <a:pos x="406" y="135"/>
                </a:cxn>
                <a:cxn ang="0">
                  <a:pos x="396" y="104"/>
                </a:cxn>
                <a:cxn ang="0">
                  <a:pos x="396" y="71"/>
                </a:cxn>
                <a:cxn ang="0">
                  <a:pos x="449" y="11"/>
                </a:cxn>
                <a:cxn ang="0">
                  <a:pos x="449" y="5"/>
                </a:cxn>
                <a:cxn ang="0">
                  <a:pos x="445" y="0"/>
                </a:cxn>
                <a:cxn ang="0">
                  <a:pos x="439" y="0"/>
                </a:cxn>
                <a:cxn ang="0">
                  <a:pos x="249" y="55"/>
                </a:cxn>
                <a:cxn ang="0">
                  <a:pos x="244" y="55"/>
                </a:cxn>
                <a:cxn ang="0">
                  <a:pos x="244" y="61"/>
                </a:cxn>
                <a:cxn ang="0">
                  <a:pos x="244" y="65"/>
                </a:cxn>
                <a:cxn ang="0">
                  <a:pos x="244" y="71"/>
                </a:cxn>
                <a:cxn ang="0">
                  <a:pos x="320" y="98"/>
                </a:cxn>
                <a:cxn ang="0">
                  <a:pos x="335" y="125"/>
                </a:cxn>
                <a:cxn ang="0">
                  <a:pos x="347" y="153"/>
                </a:cxn>
                <a:cxn ang="0">
                  <a:pos x="353" y="185"/>
                </a:cxn>
                <a:cxn ang="0">
                  <a:pos x="341" y="218"/>
                </a:cxn>
                <a:cxn ang="0">
                  <a:pos x="124" y="295"/>
                </a:cxn>
                <a:cxn ang="0">
                  <a:pos x="98" y="283"/>
                </a:cxn>
                <a:cxn ang="0">
                  <a:pos x="81" y="250"/>
                </a:cxn>
                <a:cxn ang="0">
                  <a:pos x="65" y="206"/>
                </a:cxn>
                <a:cxn ang="0">
                  <a:pos x="54" y="169"/>
                </a:cxn>
                <a:cxn ang="0">
                  <a:pos x="60" y="131"/>
                </a:cxn>
                <a:cxn ang="0">
                  <a:pos x="81" y="108"/>
                </a:cxn>
                <a:cxn ang="0">
                  <a:pos x="103" y="92"/>
                </a:cxn>
                <a:cxn ang="0">
                  <a:pos x="114" y="71"/>
                </a:cxn>
                <a:cxn ang="0">
                  <a:pos x="124" y="55"/>
                </a:cxn>
                <a:cxn ang="0">
                  <a:pos x="124" y="49"/>
                </a:cxn>
                <a:cxn ang="0">
                  <a:pos x="124" y="43"/>
                </a:cxn>
                <a:cxn ang="0">
                  <a:pos x="0" y="87"/>
                </a:cxn>
                <a:cxn ang="0">
                  <a:pos x="10" y="196"/>
                </a:cxn>
                <a:cxn ang="0">
                  <a:pos x="37" y="310"/>
                </a:cxn>
                <a:cxn ang="0">
                  <a:pos x="77" y="419"/>
                </a:cxn>
                <a:cxn ang="0">
                  <a:pos x="108" y="523"/>
                </a:cxn>
                <a:cxn ang="0">
                  <a:pos x="114" y="523"/>
                </a:cxn>
                <a:cxn ang="0">
                  <a:pos x="120" y="523"/>
                </a:cxn>
              </a:cxnLst>
              <a:rect l="0" t="0" r="r" b="b"/>
              <a:pathLst>
                <a:path w="797" h="523">
                  <a:moveTo>
                    <a:pt x="120" y="523"/>
                  </a:moveTo>
                  <a:lnTo>
                    <a:pt x="124" y="523"/>
                  </a:lnTo>
                  <a:lnTo>
                    <a:pt x="130" y="523"/>
                  </a:lnTo>
                  <a:lnTo>
                    <a:pt x="141" y="436"/>
                  </a:lnTo>
                  <a:lnTo>
                    <a:pt x="212" y="409"/>
                  </a:lnTo>
                  <a:lnTo>
                    <a:pt x="282" y="376"/>
                  </a:lnTo>
                  <a:lnTo>
                    <a:pt x="358" y="347"/>
                  </a:lnTo>
                  <a:lnTo>
                    <a:pt x="434" y="320"/>
                  </a:lnTo>
                  <a:lnTo>
                    <a:pt x="510" y="299"/>
                  </a:lnTo>
                  <a:lnTo>
                    <a:pt x="586" y="277"/>
                  </a:lnTo>
                  <a:lnTo>
                    <a:pt x="662" y="262"/>
                  </a:lnTo>
                  <a:lnTo>
                    <a:pt x="737" y="245"/>
                  </a:lnTo>
                  <a:lnTo>
                    <a:pt x="797" y="310"/>
                  </a:lnTo>
                  <a:lnTo>
                    <a:pt x="786" y="239"/>
                  </a:lnTo>
                  <a:lnTo>
                    <a:pt x="765" y="158"/>
                  </a:lnTo>
                  <a:lnTo>
                    <a:pt x="737" y="82"/>
                  </a:lnTo>
                  <a:lnTo>
                    <a:pt x="706" y="11"/>
                  </a:lnTo>
                  <a:lnTo>
                    <a:pt x="694" y="38"/>
                  </a:lnTo>
                  <a:lnTo>
                    <a:pt x="689" y="77"/>
                  </a:lnTo>
                  <a:lnTo>
                    <a:pt x="683" y="108"/>
                  </a:lnTo>
                  <a:lnTo>
                    <a:pt x="657" y="131"/>
                  </a:lnTo>
                  <a:lnTo>
                    <a:pt x="439" y="185"/>
                  </a:lnTo>
                  <a:lnTo>
                    <a:pt x="418" y="169"/>
                  </a:lnTo>
                  <a:lnTo>
                    <a:pt x="406" y="135"/>
                  </a:lnTo>
                  <a:lnTo>
                    <a:pt x="396" y="104"/>
                  </a:lnTo>
                  <a:lnTo>
                    <a:pt x="396" y="71"/>
                  </a:lnTo>
                  <a:lnTo>
                    <a:pt x="449" y="11"/>
                  </a:lnTo>
                  <a:lnTo>
                    <a:pt x="449" y="5"/>
                  </a:lnTo>
                  <a:lnTo>
                    <a:pt x="445" y="0"/>
                  </a:lnTo>
                  <a:lnTo>
                    <a:pt x="439" y="0"/>
                  </a:lnTo>
                  <a:lnTo>
                    <a:pt x="249" y="55"/>
                  </a:lnTo>
                  <a:lnTo>
                    <a:pt x="244" y="55"/>
                  </a:lnTo>
                  <a:lnTo>
                    <a:pt x="244" y="61"/>
                  </a:lnTo>
                  <a:lnTo>
                    <a:pt x="244" y="65"/>
                  </a:lnTo>
                  <a:lnTo>
                    <a:pt x="244" y="71"/>
                  </a:lnTo>
                  <a:lnTo>
                    <a:pt x="320" y="98"/>
                  </a:lnTo>
                  <a:lnTo>
                    <a:pt x="335" y="125"/>
                  </a:lnTo>
                  <a:lnTo>
                    <a:pt x="347" y="153"/>
                  </a:lnTo>
                  <a:lnTo>
                    <a:pt x="353" y="185"/>
                  </a:lnTo>
                  <a:lnTo>
                    <a:pt x="341" y="218"/>
                  </a:lnTo>
                  <a:lnTo>
                    <a:pt x="124" y="295"/>
                  </a:lnTo>
                  <a:lnTo>
                    <a:pt x="98" y="283"/>
                  </a:lnTo>
                  <a:lnTo>
                    <a:pt x="81" y="250"/>
                  </a:lnTo>
                  <a:lnTo>
                    <a:pt x="65" y="206"/>
                  </a:lnTo>
                  <a:lnTo>
                    <a:pt x="54" y="169"/>
                  </a:lnTo>
                  <a:lnTo>
                    <a:pt x="60" y="131"/>
                  </a:lnTo>
                  <a:lnTo>
                    <a:pt x="81" y="108"/>
                  </a:lnTo>
                  <a:lnTo>
                    <a:pt x="103" y="92"/>
                  </a:lnTo>
                  <a:lnTo>
                    <a:pt x="114" y="71"/>
                  </a:lnTo>
                  <a:lnTo>
                    <a:pt x="124" y="55"/>
                  </a:lnTo>
                  <a:lnTo>
                    <a:pt x="124" y="49"/>
                  </a:lnTo>
                  <a:lnTo>
                    <a:pt x="124" y="43"/>
                  </a:lnTo>
                  <a:lnTo>
                    <a:pt x="0" y="87"/>
                  </a:lnTo>
                  <a:lnTo>
                    <a:pt x="10" y="196"/>
                  </a:lnTo>
                  <a:lnTo>
                    <a:pt x="37" y="310"/>
                  </a:lnTo>
                  <a:lnTo>
                    <a:pt x="77" y="419"/>
                  </a:lnTo>
                  <a:lnTo>
                    <a:pt x="108" y="523"/>
                  </a:lnTo>
                  <a:lnTo>
                    <a:pt x="114" y="523"/>
                  </a:lnTo>
                  <a:lnTo>
                    <a:pt x="120" y="523"/>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73" name="Freeform 49"/>
            <p:cNvSpPr>
              <a:spLocks/>
            </p:cNvSpPr>
            <p:nvPr userDrawn="1"/>
          </p:nvSpPr>
          <p:spPr bwMode="auto">
            <a:xfrm>
              <a:off x="1058" y="3170"/>
              <a:ext cx="41" cy="44"/>
            </a:xfrm>
            <a:custGeom>
              <a:avLst/>
              <a:gdLst/>
              <a:ahLst/>
              <a:cxnLst>
                <a:cxn ang="0">
                  <a:pos x="130" y="843"/>
                </a:cxn>
                <a:cxn ang="0">
                  <a:pos x="146" y="789"/>
                </a:cxn>
                <a:cxn ang="0">
                  <a:pos x="238" y="757"/>
                </a:cxn>
                <a:cxn ang="0">
                  <a:pos x="385" y="729"/>
                </a:cxn>
                <a:cxn ang="0">
                  <a:pos x="532" y="702"/>
                </a:cxn>
                <a:cxn ang="0">
                  <a:pos x="673" y="681"/>
                </a:cxn>
                <a:cxn ang="0">
                  <a:pos x="809" y="751"/>
                </a:cxn>
                <a:cxn ang="0">
                  <a:pos x="819" y="751"/>
                </a:cxn>
                <a:cxn ang="0">
                  <a:pos x="782" y="446"/>
                </a:cxn>
                <a:cxn ang="0">
                  <a:pos x="775" y="440"/>
                </a:cxn>
                <a:cxn ang="0">
                  <a:pos x="765" y="435"/>
                </a:cxn>
                <a:cxn ang="0">
                  <a:pos x="753" y="435"/>
                </a:cxn>
                <a:cxn ang="0">
                  <a:pos x="477" y="583"/>
                </a:cxn>
                <a:cxn ang="0">
                  <a:pos x="467" y="583"/>
                </a:cxn>
                <a:cxn ang="0">
                  <a:pos x="428" y="523"/>
                </a:cxn>
                <a:cxn ang="0">
                  <a:pos x="412" y="370"/>
                </a:cxn>
                <a:cxn ang="0">
                  <a:pos x="428" y="272"/>
                </a:cxn>
                <a:cxn ang="0">
                  <a:pos x="489" y="250"/>
                </a:cxn>
                <a:cxn ang="0">
                  <a:pos x="559" y="240"/>
                </a:cxn>
                <a:cxn ang="0">
                  <a:pos x="630" y="240"/>
                </a:cxn>
                <a:cxn ang="0">
                  <a:pos x="679" y="240"/>
                </a:cxn>
                <a:cxn ang="0">
                  <a:pos x="689" y="244"/>
                </a:cxn>
                <a:cxn ang="0">
                  <a:pos x="726" y="305"/>
                </a:cxn>
                <a:cxn ang="0">
                  <a:pos x="732" y="315"/>
                </a:cxn>
                <a:cxn ang="0">
                  <a:pos x="743" y="315"/>
                </a:cxn>
                <a:cxn ang="0">
                  <a:pos x="749" y="305"/>
                </a:cxn>
                <a:cxn ang="0">
                  <a:pos x="711" y="0"/>
                </a:cxn>
                <a:cxn ang="0">
                  <a:pos x="701" y="0"/>
                </a:cxn>
                <a:cxn ang="0">
                  <a:pos x="662" y="104"/>
                </a:cxn>
                <a:cxn ang="0">
                  <a:pos x="5" y="114"/>
                </a:cxn>
                <a:cxn ang="0">
                  <a:pos x="5" y="261"/>
                </a:cxn>
                <a:cxn ang="0">
                  <a:pos x="39" y="413"/>
                </a:cxn>
                <a:cxn ang="0">
                  <a:pos x="50" y="413"/>
                </a:cxn>
                <a:cxn ang="0">
                  <a:pos x="87" y="321"/>
                </a:cxn>
                <a:cxn ang="0">
                  <a:pos x="146" y="305"/>
                </a:cxn>
                <a:cxn ang="0">
                  <a:pos x="213" y="293"/>
                </a:cxn>
                <a:cxn ang="0">
                  <a:pos x="277" y="289"/>
                </a:cxn>
                <a:cxn ang="0">
                  <a:pos x="342" y="338"/>
                </a:cxn>
                <a:cxn ang="0">
                  <a:pos x="364" y="490"/>
                </a:cxn>
                <a:cxn ang="0">
                  <a:pos x="375" y="577"/>
                </a:cxn>
                <a:cxn ang="0">
                  <a:pos x="375" y="594"/>
                </a:cxn>
                <a:cxn ang="0">
                  <a:pos x="314" y="615"/>
                </a:cxn>
                <a:cxn ang="0">
                  <a:pos x="256" y="625"/>
                </a:cxn>
                <a:cxn ang="0">
                  <a:pos x="190" y="637"/>
                </a:cxn>
                <a:cxn ang="0">
                  <a:pos x="130" y="631"/>
                </a:cxn>
                <a:cxn ang="0">
                  <a:pos x="97" y="594"/>
                </a:cxn>
                <a:cxn ang="0">
                  <a:pos x="76" y="560"/>
                </a:cxn>
                <a:cxn ang="0">
                  <a:pos x="76" y="712"/>
                </a:cxn>
                <a:cxn ang="0">
                  <a:pos x="120" y="876"/>
                </a:cxn>
                <a:cxn ang="0">
                  <a:pos x="130" y="876"/>
                </a:cxn>
              </a:cxnLst>
              <a:rect l="0" t="0" r="r" b="b"/>
              <a:pathLst>
                <a:path w="825" h="876">
                  <a:moveTo>
                    <a:pt x="130" y="876"/>
                  </a:moveTo>
                  <a:lnTo>
                    <a:pt x="130" y="843"/>
                  </a:lnTo>
                  <a:lnTo>
                    <a:pt x="136" y="816"/>
                  </a:lnTo>
                  <a:lnTo>
                    <a:pt x="146" y="789"/>
                  </a:lnTo>
                  <a:lnTo>
                    <a:pt x="167" y="773"/>
                  </a:lnTo>
                  <a:lnTo>
                    <a:pt x="238" y="757"/>
                  </a:lnTo>
                  <a:lnTo>
                    <a:pt x="314" y="739"/>
                  </a:lnTo>
                  <a:lnTo>
                    <a:pt x="385" y="729"/>
                  </a:lnTo>
                  <a:lnTo>
                    <a:pt x="455" y="712"/>
                  </a:lnTo>
                  <a:lnTo>
                    <a:pt x="532" y="702"/>
                  </a:lnTo>
                  <a:lnTo>
                    <a:pt x="602" y="691"/>
                  </a:lnTo>
                  <a:lnTo>
                    <a:pt x="673" y="681"/>
                  </a:lnTo>
                  <a:lnTo>
                    <a:pt x="743" y="669"/>
                  </a:lnTo>
                  <a:lnTo>
                    <a:pt x="809" y="751"/>
                  </a:lnTo>
                  <a:lnTo>
                    <a:pt x="815" y="751"/>
                  </a:lnTo>
                  <a:lnTo>
                    <a:pt x="819" y="751"/>
                  </a:lnTo>
                  <a:lnTo>
                    <a:pt x="825" y="745"/>
                  </a:lnTo>
                  <a:lnTo>
                    <a:pt x="782" y="446"/>
                  </a:lnTo>
                  <a:lnTo>
                    <a:pt x="782" y="440"/>
                  </a:lnTo>
                  <a:lnTo>
                    <a:pt x="775" y="440"/>
                  </a:lnTo>
                  <a:lnTo>
                    <a:pt x="771" y="435"/>
                  </a:lnTo>
                  <a:lnTo>
                    <a:pt x="765" y="435"/>
                  </a:lnTo>
                  <a:lnTo>
                    <a:pt x="759" y="435"/>
                  </a:lnTo>
                  <a:lnTo>
                    <a:pt x="753" y="435"/>
                  </a:lnTo>
                  <a:lnTo>
                    <a:pt x="726" y="523"/>
                  </a:lnTo>
                  <a:lnTo>
                    <a:pt x="477" y="583"/>
                  </a:lnTo>
                  <a:lnTo>
                    <a:pt x="471" y="583"/>
                  </a:lnTo>
                  <a:lnTo>
                    <a:pt x="467" y="583"/>
                  </a:lnTo>
                  <a:lnTo>
                    <a:pt x="461" y="583"/>
                  </a:lnTo>
                  <a:lnTo>
                    <a:pt x="428" y="523"/>
                  </a:lnTo>
                  <a:lnTo>
                    <a:pt x="418" y="446"/>
                  </a:lnTo>
                  <a:lnTo>
                    <a:pt x="412" y="370"/>
                  </a:lnTo>
                  <a:lnTo>
                    <a:pt x="401" y="293"/>
                  </a:lnTo>
                  <a:lnTo>
                    <a:pt x="428" y="272"/>
                  </a:lnTo>
                  <a:lnTo>
                    <a:pt x="455" y="255"/>
                  </a:lnTo>
                  <a:lnTo>
                    <a:pt x="489" y="250"/>
                  </a:lnTo>
                  <a:lnTo>
                    <a:pt x="521" y="244"/>
                  </a:lnTo>
                  <a:lnTo>
                    <a:pt x="559" y="240"/>
                  </a:lnTo>
                  <a:lnTo>
                    <a:pt x="597" y="240"/>
                  </a:lnTo>
                  <a:lnTo>
                    <a:pt x="630" y="240"/>
                  </a:lnTo>
                  <a:lnTo>
                    <a:pt x="668" y="234"/>
                  </a:lnTo>
                  <a:lnTo>
                    <a:pt x="679" y="240"/>
                  </a:lnTo>
                  <a:lnTo>
                    <a:pt x="683" y="240"/>
                  </a:lnTo>
                  <a:lnTo>
                    <a:pt x="689" y="244"/>
                  </a:lnTo>
                  <a:lnTo>
                    <a:pt x="695" y="244"/>
                  </a:lnTo>
                  <a:lnTo>
                    <a:pt x="726" y="305"/>
                  </a:lnTo>
                  <a:lnTo>
                    <a:pt x="726" y="311"/>
                  </a:lnTo>
                  <a:lnTo>
                    <a:pt x="732" y="315"/>
                  </a:lnTo>
                  <a:lnTo>
                    <a:pt x="738" y="315"/>
                  </a:lnTo>
                  <a:lnTo>
                    <a:pt x="743" y="315"/>
                  </a:lnTo>
                  <a:lnTo>
                    <a:pt x="749" y="311"/>
                  </a:lnTo>
                  <a:lnTo>
                    <a:pt x="749" y="305"/>
                  </a:lnTo>
                  <a:lnTo>
                    <a:pt x="711" y="6"/>
                  </a:lnTo>
                  <a:lnTo>
                    <a:pt x="711" y="0"/>
                  </a:lnTo>
                  <a:lnTo>
                    <a:pt x="705" y="0"/>
                  </a:lnTo>
                  <a:lnTo>
                    <a:pt x="701" y="0"/>
                  </a:lnTo>
                  <a:lnTo>
                    <a:pt x="695" y="6"/>
                  </a:lnTo>
                  <a:lnTo>
                    <a:pt x="662" y="104"/>
                  </a:lnTo>
                  <a:lnTo>
                    <a:pt x="71" y="191"/>
                  </a:lnTo>
                  <a:lnTo>
                    <a:pt x="5" y="114"/>
                  </a:lnTo>
                  <a:lnTo>
                    <a:pt x="0" y="185"/>
                  </a:lnTo>
                  <a:lnTo>
                    <a:pt x="5" y="261"/>
                  </a:lnTo>
                  <a:lnTo>
                    <a:pt x="22" y="338"/>
                  </a:lnTo>
                  <a:lnTo>
                    <a:pt x="39" y="413"/>
                  </a:lnTo>
                  <a:lnTo>
                    <a:pt x="44" y="413"/>
                  </a:lnTo>
                  <a:lnTo>
                    <a:pt x="50" y="413"/>
                  </a:lnTo>
                  <a:lnTo>
                    <a:pt x="66" y="338"/>
                  </a:lnTo>
                  <a:lnTo>
                    <a:pt x="87" y="321"/>
                  </a:lnTo>
                  <a:lnTo>
                    <a:pt x="120" y="311"/>
                  </a:lnTo>
                  <a:lnTo>
                    <a:pt x="146" y="305"/>
                  </a:lnTo>
                  <a:lnTo>
                    <a:pt x="179" y="299"/>
                  </a:lnTo>
                  <a:lnTo>
                    <a:pt x="213" y="293"/>
                  </a:lnTo>
                  <a:lnTo>
                    <a:pt x="244" y="289"/>
                  </a:lnTo>
                  <a:lnTo>
                    <a:pt x="277" y="289"/>
                  </a:lnTo>
                  <a:lnTo>
                    <a:pt x="304" y="283"/>
                  </a:lnTo>
                  <a:lnTo>
                    <a:pt x="342" y="338"/>
                  </a:lnTo>
                  <a:lnTo>
                    <a:pt x="358" y="413"/>
                  </a:lnTo>
                  <a:lnTo>
                    <a:pt x="364" y="490"/>
                  </a:lnTo>
                  <a:lnTo>
                    <a:pt x="375" y="567"/>
                  </a:lnTo>
                  <a:lnTo>
                    <a:pt x="375" y="577"/>
                  </a:lnTo>
                  <a:lnTo>
                    <a:pt x="375" y="588"/>
                  </a:lnTo>
                  <a:lnTo>
                    <a:pt x="375" y="594"/>
                  </a:lnTo>
                  <a:lnTo>
                    <a:pt x="348" y="604"/>
                  </a:lnTo>
                  <a:lnTo>
                    <a:pt x="314" y="615"/>
                  </a:lnTo>
                  <a:lnTo>
                    <a:pt x="283" y="620"/>
                  </a:lnTo>
                  <a:lnTo>
                    <a:pt x="256" y="625"/>
                  </a:lnTo>
                  <a:lnTo>
                    <a:pt x="223" y="631"/>
                  </a:lnTo>
                  <a:lnTo>
                    <a:pt x="190" y="637"/>
                  </a:lnTo>
                  <a:lnTo>
                    <a:pt x="157" y="637"/>
                  </a:lnTo>
                  <a:lnTo>
                    <a:pt x="130" y="631"/>
                  </a:lnTo>
                  <a:lnTo>
                    <a:pt x="109" y="610"/>
                  </a:lnTo>
                  <a:lnTo>
                    <a:pt x="97" y="594"/>
                  </a:lnTo>
                  <a:lnTo>
                    <a:pt x="87" y="577"/>
                  </a:lnTo>
                  <a:lnTo>
                    <a:pt x="76" y="560"/>
                  </a:lnTo>
                  <a:lnTo>
                    <a:pt x="66" y="637"/>
                  </a:lnTo>
                  <a:lnTo>
                    <a:pt x="76" y="712"/>
                  </a:lnTo>
                  <a:lnTo>
                    <a:pt x="97" y="795"/>
                  </a:lnTo>
                  <a:lnTo>
                    <a:pt x="120" y="876"/>
                  </a:lnTo>
                  <a:lnTo>
                    <a:pt x="124" y="876"/>
                  </a:lnTo>
                  <a:lnTo>
                    <a:pt x="130" y="876"/>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74" name="Freeform 50"/>
            <p:cNvSpPr>
              <a:spLocks/>
            </p:cNvSpPr>
            <p:nvPr userDrawn="1"/>
          </p:nvSpPr>
          <p:spPr bwMode="auto">
            <a:xfrm>
              <a:off x="1056" y="3136"/>
              <a:ext cx="37" cy="28"/>
            </a:xfrm>
            <a:custGeom>
              <a:avLst/>
              <a:gdLst/>
              <a:ahLst/>
              <a:cxnLst>
                <a:cxn ang="0">
                  <a:pos x="21" y="500"/>
                </a:cxn>
                <a:cxn ang="0">
                  <a:pos x="33" y="494"/>
                </a:cxn>
                <a:cxn ang="0">
                  <a:pos x="43" y="452"/>
                </a:cxn>
                <a:cxn ang="0">
                  <a:pos x="77" y="424"/>
                </a:cxn>
                <a:cxn ang="0">
                  <a:pos x="684" y="420"/>
                </a:cxn>
                <a:cxn ang="0">
                  <a:pos x="706" y="463"/>
                </a:cxn>
                <a:cxn ang="0">
                  <a:pos x="721" y="484"/>
                </a:cxn>
                <a:cxn ang="0">
                  <a:pos x="733" y="484"/>
                </a:cxn>
                <a:cxn ang="0">
                  <a:pos x="549" y="0"/>
                </a:cxn>
                <a:cxn ang="0">
                  <a:pos x="537" y="11"/>
                </a:cxn>
                <a:cxn ang="0">
                  <a:pos x="537" y="27"/>
                </a:cxn>
                <a:cxn ang="0">
                  <a:pos x="640" y="104"/>
                </a:cxn>
                <a:cxn ang="0">
                  <a:pos x="656" y="239"/>
                </a:cxn>
                <a:cxn ang="0">
                  <a:pos x="613" y="284"/>
                </a:cxn>
                <a:cxn ang="0">
                  <a:pos x="554" y="294"/>
                </a:cxn>
                <a:cxn ang="0">
                  <a:pos x="488" y="294"/>
                </a:cxn>
                <a:cxn ang="0">
                  <a:pos x="423" y="294"/>
                </a:cxn>
                <a:cxn ang="0">
                  <a:pos x="408" y="284"/>
                </a:cxn>
                <a:cxn ang="0">
                  <a:pos x="392" y="278"/>
                </a:cxn>
                <a:cxn ang="0">
                  <a:pos x="380" y="235"/>
                </a:cxn>
                <a:cxn ang="0">
                  <a:pos x="386" y="195"/>
                </a:cxn>
                <a:cxn ang="0">
                  <a:pos x="460" y="131"/>
                </a:cxn>
                <a:cxn ang="0">
                  <a:pos x="460" y="121"/>
                </a:cxn>
                <a:cxn ang="0">
                  <a:pos x="261" y="125"/>
                </a:cxn>
                <a:cxn ang="0">
                  <a:pos x="251" y="131"/>
                </a:cxn>
                <a:cxn ang="0">
                  <a:pos x="255" y="152"/>
                </a:cxn>
                <a:cxn ang="0">
                  <a:pos x="298" y="168"/>
                </a:cxn>
                <a:cxn ang="0">
                  <a:pos x="321" y="195"/>
                </a:cxn>
                <a:cxn ang="0">
                  <a:pos x="321" y="239"/>
                </a:cxn>
                <a:cxn ang="0">
                  <a:pos x="315" y="266"/>
                </a:cxn>
                <a:cxn ang="0">
                  <a:pos x="298" y="284"/>
                </a:cxn>
                <a:cxn ang="0">
                  <a:pos x="64" y="284"/>
                </a:cxn>
                <a:cxn ang="0">
                  <a:pos x="48" y="201"/>
                </a:cxn>
                <a:cxn ang="0">
                  <a:pos x="60" y="125"/>
                </a:cxn>
                <a:cxn ang="0">
                  <a:pos x="109" y="93"/>
                </a:cxn>
                <a:cxn ang="0">
                  <a:pos x="152" y="66"/>
                </a:cxn>
                <a:cxn ang="0">
                  <a:pos x="152" y="54"/>
                </a:cxn>
                <a:cxn ang="0">
                  <a:pos x="0" y="71"/>
                </a:cxn>
                <a:cxn ang="0">
                  <a:pos x="17" y="507"/>
                </a:cxn>
              </a:cxnLst>
              <a:rect l="0" t="0" r="r" b="b"/>
              <a:pathLst>
                <a:path w="733" h="507">
                  <a:moveTo>
                    <a:pt x="21" y="507"/>
                  </a:moveTo>
                  <a:lnTo>
                    <a:pt x="21" y="500"/>
                  </a:lnTo>
                  <a:lnTo>
                    <a:pt x="27" y="500"/>
                  </a:lnTo>
                  <a:lnTo>
                    <a:pt x="33" y="494"/>
                  </a:lnTo>
                  <a:lnTo>
                    <a:pt x="38" y="473"/>
                  </a:lnTo>
                  <a:lnTo>
                    <a:pt x="43" y="452"/>
                  </a:lnTo>
                  <a:lnTo>
                    <a:pt x="54" y="436"/>
                  </a:lnTo>
                  <a:lnTo>
                    <a:pt x="77" y="424"/>
                  </a:lnTo>
                  <a:lnTo>
                    <a:pt x="656" y="409"/>
                  </a:lnTo>
                  <a:lnTo>
                    <a:pt x="684" y="420"/>
                  </a:lnTo>
                  <a:lnTo>
                    <a:pt x="694" y="442"/>
                  </a:lnTo>
                  <a:lnTo>
                    <a:pt x="706" y="463"/>
                  </a:lnTo>
                  <a:lnTo>
                    <a:pt x="717" y="484"/>
                  </a:lnTo>
                  <a:lnTo>
                    <a:pt x="721" y="484"/>
                  </a:lnTo>
                  <a:lnTo>
                    <a:pt x="727" y="484"/>
                  </a:lnTo>
                  <a:lnTo>
                    <a:pt x="733" y="484"/>
                  </a:lnTo>
                  <a:lnTo>
                    <a:pt x="711" y="44"/>
                  </a:lnTo>
                  <a:lnTo>
                    <a:pt x="549" y="0"/>
                  </a:lnTo>
                  <a:lnTo>
                    <a:pt x="537" y="0"/>
                  </a:lnTo>
                  <a:lnTo>
                    <a:pt x="537" y="11"/>
                  </a:lnTo>
                  <a:lnTo>
                    <a:pt x="537" y="17"/>
                  </a:lnTo>
                  <a:lnTo>
                    <a:pt x="537" y="27"/>
                  </a:lnTo>
                  <a:lnTo>
                    <a:pt x="602" y="54"/>
                  </a:lnTo>
                  <a:lnTo>
                    <a:pt x="640" y="104"/>
                  </a:lnTo>
                  <a:lnTo>
                    <a:pt x="656" y="164"/>
                  </a:lnTo>
                  <a:lnTo>
                    <a:pt x="656" y="239"/>
                  </a:lnTo>
                  <a:lnTo>
                    <a:pt x="635" y="266"/>
                  </a:lnTo>
                  <a:lnTo>
                    <a:pt x="613" y="284"/>
                  </a:lnTo>
                  <a:lnTo>
                    <a:pt x="586" y="288"/>
                  </a:lnTo>
                  <a:lnTo>
                    <a:pt x="554" y="294"/>
                  </a:lnTo>
                  <a:lnTo>
                    <a:pt x="522" y="294"/>
                  </a:lnTo>
                  <a:lnTo>
                    <a:pt x="488" y="294"/>
                  </a:lnTo>
                  <a:lnTo>
                    <a:pt x="456" y="294"/>
                  </a:lnTo>
                  <a:lnTo>
                    <a:pt x="423" y="294"/>
                  </a:lnTo>
                  <a:lnTo>
                    <a:pt x="413" y="288"/>
                  </a:lnTo>
                  <a:lnTo>
                    <a:pt x="408" y="284"/>
                  </a:lnTo>
                  <a:lnTo>
                    <a:pt x="396" y="284"/>
                  </a:lnTo>
                  <a:lnTo>
                    <a:pt x="392" y="278"/>
                  </a:lnTo>
                  <a:lnTo>
                    <a:pt x="380" y="261"/>
                  </a:lnTo>
                  <a:lnTo>
                    <a:pt x="380" y="235"/>
                  </a:lnTo>
                  <a:lnTo>
                    <a:pt x="380" y="213"/>
                  </a:lnTo>
                  <a:lnTo>
                    <a:pt x="386" y="195"/>
                  </a:lnTo>
                  <a:lnTo>
                    <a:pt x="460" y="137"/>
                  </a:lnTo>
                  <a:lnTo>
                    <a:pt x="460" y="131"/>
                  </a:lnTo>
                  <a:lnTo>
                    <a:pt x="460" y="125"/>
                  </a:lnTo>
                  <a:lnTo>
                    <a:pt x="460" y="121"/>
                  </a:lnTo>
                  <a:lnTo>
                    <a:pt x="266" y="125"/>
                  </a:lnTo>
                  <a:lnTo>
                    <a:pt x="261" y="125"/>
                  </a:lnTo>
                  <a:lnTo>
                    <a:pt x="255" y="131"/>
                  </a:lnTo>
                  <a:lnTo>
                    <a:pt x="251" y="131"/>
                  </a:lnTo>
                  <a:lnTo>
                    <a:pt x="245" y="137"/>
                  </a:lnTo>
                  <a:lnTo>
                    <a:pt x="255" y="152"/>
                  </a:lnTo>
                  <a:lnTo>
                    <a:pt x="276" y="158"/>
                  </a:lnTo>
                  <a:lnTo>
                    <a:pt x="298" y="168"/>
                  </a:lnTo>
                  <a:lnTo>
                    <a:pt x="315" y="180"/>
                  </a:lnTo>
                  <a:lnTo>
                    <a:pt x="321" y="195"/>
                  </a:lnTo>
                  <a:lnTo>
                    <a:pt x="321" y="218"/>
                  </a:lnTo>
                  <a:lnTo>
                    <a:pt x="321" y="239"/>
                  </a:lnTo>
                  <a:lnTo>
                    <a:pt x="321" y="261"/>
                  </a:lnTo>
                  <a:lnTo>
                    <a:pt x="315" y="266"/>
                  </a:lnTo>
                  <a:lnTo>
                    <a:pt x="309" y="278"/>
                  </a:lnTo>
                  <a:lnTo>
                    <a:pt x="298" y="284"/>
                  </a:lnTo>
                  <a:lnTo>
                    <a:pt x="288" y="294"/>
                  </a:lnTo>
                  <a:lnTo>
                    <a:pt x="64" y="284"/>
                  </a:lnTo>
                  <a:lnTo>
                    <a:pt x="54" y="245"/>
                  </a:lnTo>
                  <a:lnTo>
                    <a:pt x="48" y="201"/>
                  </a:lnTo>
                  <a:lnTo>
                    <a:pt x="54" y="164"/>
                  </a:lnTo>
                  <a:lnTo>
                    <a:pt x="60" y="125"/>
                  </a:lnTo>
                  <a:lnTo>
                    <a:pt x="88" y="109"/>
                  </a:lnTo>
                  <a:lnTo>
                    <a:pt x="109" y="93"/>
                  </a:lnTo>
                  <a:lnTo>
                    <a:pt x="135" y="81"/>
                  </a:lnTo>
                  <a:lnTo>
                    <a:pt x="152" y="66"/>
                  </a:lnTo>
                  <a:lnTo>
                    <a:pt x="152" y="60"/>
                  </a:lnTo>
                  <a:lnTo>
                    <a:pt x="152" y="54"/>
                  </a:lnTo>
                  <a:lnTo>
                    <a:pt x="147" y="50"/>
                  </a:lnTo>
                  <a:lnTo>
                    <a:pt x="0" y="71"/>
                  </a:lnTo>
                  <a:lnTo>
                    <a:pt x="11" y="507"/>
                  </a:lnTo>
                  <a:lnTo>
                    <a:pt x="17" y="507"/>
                  </a:lnTo>
                  <a:lnTo>
                    <a:pt x="21" y="507"/>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75" name="Freeform 51"/>
            <p:cNvSpPr>
              <a:spLocks noEditPoints="1"/>
            </p:cNvSpPr>
            <p:nvPr userDrawn="1"/>
          </p:nvSpPr>
          <p:spPr bwMode="auto">
            <a:xfrm>
              <a:off x="1056" y="3092"/>
              <a:ext cx="37" cy="40"/>
            </a:xfrm>
            <a:custGeom>
              <a:avLst/>
              <a:gdLst/>
              <a:ahLst/>
              <a:cxnLst>
                <a:cxn ang="0">
                  <a:pos x="712" y="782"/>
                </a:cxn>
                <a:cxn ang="0">
                  <a:pos x="717" y="511"/>
                </a:cxn>
                <a:cxn ang="0">
                  <a:pos x="712" y="500"/>
                </a:cxn>
                <a:cxn ang="0">
                  <a:pos x="690" y="500"/>
                </a:cxn>
                <a:cxn ang="0">
                  <a:pos x="679" y="521"/>
                </a:cxn>
                <a:cxn ang="0">
                  <a:pos x="674" y="543"/>
                </a:cxn>
                <a:cxn ang="0">
                  <a:pos x="668" y="564"/>
                </a:cxn>
                <a:cxn ang="0">
                  <a:pos x="641" y="576"/>
                </a:cxn>
                <a:cxn ang="0">
                  <a:pos x="560" y="560"/>
                </a:cxn>
                <a:cxn ang="0">
                  <a:pos x="484" y="511"/>
                </a:cxn>
                <a:cxn ang="0">
                  <a:pos x="484" y="500"/>
                </a:cxn>
                <a:cxn ang="0">
                  <a:pos x="494" y="305"/>
                </a:cxn>
                <a:cxn ang="0">
                  <a:pos x="565" y="259"/>
                </a:cxn>
                <a:cxn ang="0">
                  <a:pos x="652" y="238"/>
                </a:cxn>
                <a:cxn ang="0">
                  <a:pos x="684" y="271"/>
                </a:cxn>
                <a:cxn ang="0">
                  <a:pos x="696" y="326"/>
                </a:cxn>
                <a:cxn ang="0">
                  <a:pos x="700" y="330"/>
                </a:cxn>
                <a:cxn ang="0">
                  <a:pos x="712" y="330"/>
                </a:cxn>
                <a:cxn ang="0">
                  <a:pos x="723" y="326"/>
                </a:cxn>
                <a:cxn ang="0">
                  <a:pos x="749" y="0"/>
                </a:cxn>
                <a:cxn ang="0">
                  <a:pos x="733" y="0"/>
                </a:cxn>
                <a:cxn ang="0">
                  <a:pos x="717" y="10"/>
                </a:cxn>
                <a:cxn ang="0">
                  <a:pos x="706" y="26"/>
                </a:cxn>
                <a:cxn ang="0">
                  <a:pos x="684" y="81"/>
                </a:cxn>
                <a:cxn ang="0">
                  <a:pos x="0" y="330"/>
                </a:cxn>
                <a:cxn ang="0">
                  <a:pos x="0" y="375"/>
                </a:cxn>
                <a:cxn ang="0">
                  <a:pos x="88" y="440"/>
                </a:cxn>
                <a:cxn ang="0">
                  <a:pos x="272" y="516"/>
                </a:cxn>
                <a:cxn ang="0">
                  <a:pos x="456" y="587"/>
                </a:cxn>
                <a:cxn ang="0">
                  <a:pos x="619" y="684"/>
                </a:cxn>
                <a:cxn ang="0">
                  <a:pos x="684" y="755"/>
                </a:cxn>
                <a:cxn ang="0">
                  <a:pos x="684" y="766"/>
                </a:cxn>
                <a:cxn ang="0">
                  <a:pos x="392" y="467"/>
                </a:cxn>
                <a:cxn ang="0">
                  <a:pos x="408" y="434"/>
                </a:cxn>
                <a:cxn ang="0">
                  <a:pos x="414" y="363"/>
                </a:cxn>
                <a:cxn ang="0">
                  <a:pos x="386" y="330"/>
                </a:cxn>
                <a:cxn ang="0">
                  <a:pos x="337" y="336"/>
                </a:cxn>
                <a:cxn ang="0">
                  <a:pos x="282" y="348"/>
                </a:cxn>
                <a:cxn ang="0">
                  <a:pos x="234" y="363"/>
                </a:cxn>
                <a:cxn ang="0">
                  <a:pos x="207" y="379"/>
                </a:cxn>
                <a:cxn ang="0">
                  <a:pos x="207" y="392"/>
                </a:cxn>
                <a:cxn ang="0">
                  <a:pos x="386" y="467"/>
                </a:cxn>
              </a:cxnLst>
              <a:rect l="0" t="0" r="r" b="b"/>
              <a:pathLst>
                <a:path w="749" h="789">
                  <a:moveTo>
                    <a:pt x="706" y="789"/>
                  </a:moveTo>
                  <a:lnTo>
                    <a:pt x="712" y="782"/>
                  </a:lnTo>
                  <a:lnTo>
                    <a:pt x="712" y="777"/>
                  </a:lnTo>
                  <a:lnTo>
                    <a:pt x="717" y="511"/>
                  </a:lnTo>
                  <a:lnTo>
                    <a:pt x="717" y="506"/>
                  </a:lnTo>
                  <a:lnTo>
                    <a:pt x="712" y="500"/>
                  </a:lnTo>
                  <a:lnTo>
                    <a:pt x="700" y="500"/>
                  </a:lnTo>
                  <a:lnTo>
                    <a:pt x="690" y="500"/>
                  </a:lnTo>
                  <a:lnTo>
                    <a:pt x="684" y="511"/>
                  </a:lnTo>
                  <a:lnTo>
                    <a:pt x="679" y="521"/>
                  </a:lnTo>
                  <a:lnTo>
                    <a:pt x="674" y="533"/>
                  </a:lnTo>
                  <a:lnTo>
                    <a:pt x="674" y="543"/>
                  </a:lnTo>
                  <a:lnTo>
                    <a:pt x="674" y="554"/>
                  </a:lnTo>
                  <a:lnTo>
                    <a:pt x="668" y="564"/>
                  </a:lnTo>
                  <a:lnTo>
                    <a:pt x="656" y="570"/>
                  </a:lnTo>
                  <a:lnTo>
                    <a:pt x="641" y="576"/>
                  </a:lnTo>
                  <a:lnTo>
                    <a:pt x="598" y="570"/>
                  </a:lnTo>
                  <a:lnTo>
                    <a:pt x="560" y="560"/>
                  </a:lnTo>
                  <a:lnTo>
                    <a:pt x="521" y="538"/>
                  </a:lnTo>
                  <a:lnTo>
                    <a:pt x="484" y="511"/>
                  </a:lnTo>
                  <a:lnTo>
                    <a:pt x="484" y="506"/>
                  </a:lnTo>
                  <a:lnTo>
                    <a:pt x="484" y="500"/>
                  </a:lnTo>
                  <a:lnTo>
                    <a:pt x="484" y="494"/>
                  </a:lnTo>
                  <a:lnTo>
                    <a:pt x="494" y="305"/>
                  </a:lnTo>
                  <a:lnTo>
                    <a:pt x="528" y="282"/>
                  </a:lnTo>
                  <a:lnTo>
                    <a:pt x="565" y="259"/>
                  </a:lnTo>
                  <a:lnTo>
                    <a:pt x="608" y="249"/>
                  </a:lnTo>
                  <a:lnTo>
                    <a:pt x="652" y="238"/>
                  </a:lnTo>
                  <a:lnTo>
                    <a:pt x="674" y="255"/>
                  </a:lnTo>
                  <a:lnTo>
                    <a:pt x="684" y="271"/>
                  </a:lnTo>
                  <a:lnTo>
                    <a:pt x="690" y="299"/>
                  </a:lnTo>
                  <a:lnTo>
                    <a:pt x="696" y="326"/>
                  </a:lnTo>
                  <a:lnTo>
                    <a:pt x="700" y="326"/>
                  </a:lnTo>
                  <a:lnTo>
                    <a:pt x="700" y="330"/>
                  </a:lnTo>
                  <a:lnTo>
                    <a:pt x="706" y="330"/>
                  </a:lnTo>
                  <a:lnTo>
                    <a:pt x="712" y="330"/>
                  </a:lnTo>
                  <a:lnTo>
                    <a:pt x="717" y="330"/>
                  </a:lnTo>
                  <a:lnTo>
                    <a:pt x="723" y="326"/>
                  </a:lnTo>
                  <a:lnTo>
                    <a:pt x="749" y="10"/>
                  </a:lnTo>
                  <a:lnTo>
                    <a:pt x="749" y="0"/>
                  </a:lnTo>
                  <a:lnTo>
                    <a:pt x="739" y="0"/>
                  </a:lnTo>
                  <a:lnTo>
                    <a:pt x="733" y="0"/>
                  </a:lnTo>
                  <a:lnTo>
                    <a:pt x="723" y="0"/>
                  </a:lnTo>
                  <a:lnTo>
                    <a:pt x="717" y="10"/>
                  </a:lnTo>
                  <a:lnTo>
                    <a:pt x="712" y="16"/>
                  </a:lnTo>
                  <a:lnTo>
                    <a:pt x="706" y="26"/>
                  </a:lnTo>
                  <a:lnTo>
                    <a:pt x="706" y="43"/>
                  </a:lnTo>
                  <a:lnTo>
                    <a:pt x="684" y="81"/>
                  </a:lnTo>
                  <a:lnTo>
                    <a:pt x="6" y="309"/>
                  </a:lnTo>
                  <a:lnTo>
                    <a:pt x="0" y="330"/>
                  </a:lnTo>
                  <a:lnTo>
                    <a:pt x="0" y="352"/>
                  </a:lnTo>
                  <a:lnTo>
                    <a:pt x="0" y="375"/>
                  </a:lnTo>
                  <a:lnTo>
                    <a:pt x="6" y="397"/>
                  </a:lnTo>
                  <a:lnTo>
                    <a:pt x="88" y="440"/>
                  </a:lnTo>
                  <a:lnTo>
                    <a:pt x="180" y="477"/>
                  </a:lnTo>
                  <a:lnTo>
                    <a:pt x="272" y="516"/>
                  </a:lnTo>
                  <a:lnTo>
                    <a:pt x="364" y="548"/>
                  </a:lnTo>
                  <a:lnTo>
                    <a:pt x="456" y="587"/>
                  </a:lnTo>
                  <a:lnTo>
                    <a:pt x="543" y="631"/>
                  </a:lnTo>
                  <a:lnTo>
                    <a:pt x="619" y="684"/>
                  </a:lnTo>
                  <a:lnTo>
                    <a:pt x="684" y="749"/>
                  </a:lnTo>
                  <a:lnTo>
                    <a:pt x="684" y="755"/>
                  </a:lnTo>
                  <a:lnTo>
                    <a:pt x="684" y="761"/>
                  </a:lnTo>
                  <a:lnTo>
                    <a:pt x="684" y="766"/>
                  </a:lnTo>
                  <a:lnTo>
                    <a:pt x="706" y="789"/>
                  </a:lnTo>
                  <a:close/>
                  <a:moveTo>
                    <a:pt x="392" y="467"/>
                  </a:moveTo>
                  <a:lnTo>
                    <a:pt x="398" y="467"/>
                  </a:lnTo>
                  <a:lnTo>
                    <a:pt x="408" y="434"/>
                  </a:lnTo>
                  <a:lnTo>
                    <a:pt x="414" y="402"/>
                  </a:lnTo>
                  <a:lnTo>
                    <a:pt x="414" y="363"/>
                  </a:lnTo>
                  <a:lnTo>
                    <a:pt x="408" y="330"/>
                  </a:lnTo>
                  <a:lnTo>
                    <a:pt x="386" y="330"/>
                  </a:lnTo>
                  <a:lnTo>
                    <a:pt x="358" y="330"/>
                  </a:lnTo>
                  <a:lnTo>
                    <a:pt x="337" y="336"/>
                  </a:lnTo>
                  <a:lnTo>
                    <a:pt x="310" y="342"/>
                  </a:lnTo>
                  <a:lnTo>
                    <a:pt x="282" y="348"/>
                  </a:lnTo>
                  <a:lnTo>
                    <a:pt x="261" y="358"/>
                  </a:lnTo>
                  <a:lnTo>
                    <a:pt x="234" y="363"/>
                  </a:lnTo>
                  <a:lnTo>
                    <a:pt x="211" y="375"/>
                  </a:lnTo>
                  <a:lnTo>
                    <a:pt x="207" y="379"/>
                  </a:lnTo>
                  <a:lnTo>
                    <a:pt x="207" y="386"/>
                  </a:lnTo>
                  <a:lnTo>
                    <a:pt x="207" y="392"/>
                  </a:lnTo>
                  <a:lnTo>
                    <a:pt x="381" y="472"/>
                  </a:lnTo>
                  <a:lnTo>
                    <a:pt x="386" y="467"/>
                  </a:lnTo>
                  <a:lnTo>
                    <a:pt x="392" y="467"/>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76" name="Freeform 52"/>
            <p:cNvSpPr>
              <a:spLocks/>
            </p:cNvSpPr>
            <p:nvPr userDrawn="1"/>
          </p:nvSpPr>
          <p:spPr bwMode="auto">
            <a:xfrm>
              <a:off x="1058" y="3061"/>
              <a:ext cx="39" cy="28"/>
            </a:xfrm>
            <a:custGeom>
              <a:avLst/>
              <a:gdLst/>
              <a:ahLst/>
              <a:cxnLst>
                <a:cxn ang="0">
                  <a:pos x="711" y="544"/>
                </a:cxn>
                <a:cxn ang="0">
                  <a:pos x="618" y="0"/>
                </a:cxn>
                <a:cxn ang="0">
                  <a:pos x="608" y="5"/>
                </a:cxn>
                <a:cxn ang="0">
                  <a:pos x="597" y="10"/>
                </a:cxn>
                <a:cxn ang="0">
                  <a:pos x="597" y="27"/>
                </a:cxn>
                <a:cxn ang="0">
                  <a:pos x="608" y="39"/>
                </a:cxn>
                <a:cxn ang="0">
                  <a:pos x="668" y="76"/>
                </a:cxn>
                <a:cxn ang="0">
                  <a:pos x="705" y="141"/>
                </a:cxn>
                <a:cxn ang="0">
                  <a:pos x="701" y="211"/>
                </a:cxn>
                <a:cxn ang="0">
                  <a:pos x="689" y="278"/>
                </a:cxn>
                <a:cxn ang="0">
                  <a:pos x="679" y="299"/>
                </a:cxn>
                <a:cxn ang="0">
                  <a:pos x="656" y="309"/>
                </a:cxn>
                <a:cxn ang="0">
                  <a:pos x="521" y="299"/>
                </a:cxn>
                <a:cxn ang="0">
                  <a:pos x="385" y="282"/>
                </a:cxn>
                <a:cxn ang="0">
                  <a:pos x="244" y="261"/>
                </a:cxn>
                <a:cxn ang="0">
                  <a:pos x="114" y="239"/>
                </a:cxn>
                <a:cxn ang="0">
                  <a:pos x="76" y="211"/>
                </a:cxn>
                <a:cxn ang="0">
                  <a:pos x="60" y="174"/>
                </a:cxn>
                <a:cxn ang="0">
                  <a:pos x="60" y="147"/>
                </a:cxn>
                <a:cxn ang="0">
                  <a:pos x="50" y="131"/>
                </a:cxn>
                <a:cxn ang="0">
                  <a:pos x="16" y="272"/>
                </a:cxn>
                <a:cxn ang="0">
                  <a:pos x="0" y="423"/>
                </a:cxn>
                <a:cxn ang="0">
                  <a:pos x="5" y="436"/>
                </a:cxn>
                <a:cxn ang="0">
                  <a:pos x="16" y="442"/>
                </a:cxn>
                <a:cxn ang="0">
                  <a:pos x="120" y="371"/>
                </a:cxn>
                <a:cxn ang="0">
                  <a:pos x="256" y="375"/>
                </a:cxn>
                <a:cxn ang="0">
                  <a:pos x="391" y="398"/>
                </a:cxn>
                <a:cxn ang="0">
                  <a:pos x="532" y="419"/>
                </a:cxn>
                <a:cxn ang="0">
                  <a:pos x="624" y="429"/>
                </a:cxn>
                <a:cxn ang="0">
                  <a:pos x="668" y="452"/>
                </a:cxn>
                <a:cxn ang="0">
                  <a:pos x="695" y="544"/>
                </a:cxn>
                <a:cxn ang="0">
                  <a:pos x="705" y="550"/>
                </a:cxn>
              </a:cxnLst>
              <a:rect l="0" t="0" r="r" b="b"/>
              <a:pathLst>
                <a:path w="782" h="550">
                  <a:moveTo>
                    <a:pt x="705" y="550"/>
                  </a:moveTo>
                  <a:lnTo>
                    <a:pt x="711" y="544"/>
                  </a:lnTo>
                  <a:lnTo>
                    <a:pt x="782" y="76"/>
                  </a:lnTo>
                  <a:lnTo>
                    <a:pt x="618" y="0"/>
                  </a:lnTo>
                  <a:lnTo>
                    <a:pt x="612" y="0"/>
                  </a:lnTo>
                  <a:lnTo>
                    <a:pt x="608" y="5"/>
                  </a:lnTo>
                  <a:lnTo>
                    <a:pt x="602" y="5"/>
                  </a:lnTo>
                  <a:lnTo>
                    <a:pt x="597" y="10"/>
                  </a:lnTo>
                  <a:lnTo>
                    <a:pt x="597" y="16"/>
                  </a:lnTo>
                  <a:lnTo>
                    <a:pt x="597" y="27"/>
                  </a:lnTo>
                  <a:lnTo>
                    <a:pt x="602" y="33"/>
                  </a:lnTo>
                  <a:lnTo>
                    <a:pt x="608" y="39"/>
                  </a:lnTo>
                  <a:lnTo>
                    <a:pt x="635" y="54"/>
                  </a:lnTo>
                  <a:lnTo>
                    <a:pt x="668" y="76"/>
                  </a:lnTo>
                  <a:lnTo>
                    <a:pt x="695" y="103"/>
                  </a:lnTo>
                  <a:lnTo>
                    <a:pt x="705" y="141"/>
                  </a:lnTo>
                  <a:lnTo>
                    <a:pt x="705" y="180"/>
                  </a:lnTo>
                  <a:lnTo>
                    <a:pt x="701" y="211"/>
                  </a:lnTo>
                  <a:lnTo>
                    <a:pt x="695" y="245"/>
                  </a:lnTo>
                  <a:lnTo>
                    <a:pt x="689" y="278"/>
                  </a:lnTo>
                  <a:lnTo>
                    <a:pt x="683" y="288"/>
                  </a:lnTo>
                  <a:lnTo>
                    <a:pt x="679" y="299"/>
                  </a:lnTo>
                  <a:lnTo>
                    <a:pt x="668" y="304"/>
                  </a:lnTo>
                  <a:lnTo>
                    <a:pt x="656" y="309"/>
                  </a:lnTo>
                  <a:lnTo>
                    <a:pt x="591" y="304"/>
                  </a:lnTo>
                  <a:lnTo>
                    <a:pt x="521" y="299"/>
                  </a:lnTo>
                  <a:lnTo>
                    <a:pt x="450" y="294"/>
                  </a:lnTo>
                  <a:lnTo>
                    <a:pt x="385" y="282"/>
                  </a:lnTo>
                  <a:lnTo>
                    <a:pt x="314" y="272"/>
                  </a:lnTo>
                  <a:lnTo>
                    <a:pt x="244" y="261"/>
                  </a:lnTo>
                  <a:lnTo>
                    <a:pt x="179" y="251"/>
                  </a:lnTo>
                  <a:lnTo>
                    <a:pt x="114" y="239"/>
                  </a:lnTo>
                  <a:lnTo>
                    <a:pt x="93" y="229"/>
                  </a:lnTo>
                  <a:lnTo>
                    <a:pt x="76" y="211"/>
                  </a:lnTo>
                  <a:lnTo>
                    <a:pt x="66" y="190"/>
                  </a:lnTo>
                  <a:lnTo>
                    <a:pt x="60" y="174"/>
                  </a:lnTo>
                  <a:lnTo>
                    <a:pt x="60" y="158"/>
                  </a:lnTo>
                  <a:lnTo>
                    <a:pt x="60" y="147"/>
                  </a:lnTo>
                  <a:lnTo>
                    <a:pt x="54" y="141"/>
                  </a:lnTo>
                  <a:lnTo>
                    <a:pt x="50" y="131"/>
                  </a:lnTo>
                  <a:lnTo>
                    <a:pt x="26" y="195"/>
                  </a:lnTo>
                  <a:lnTo>
                    <a:pt x="16" y="272"/>
                  </a:lnTo>
                  <a:lnTo>
                    <a:pt x="10" y="349"/>
                  </a:lnTo>
                  <a:lnTo>
                    <a:pt x="0" y="423"/>
                  </a:lnTo>
                  <a:lnTo>
                    <a:pt x="0" y="429"/>
                  </a:lnTo>
                  <a:lnTo>
                    <a:pt x="5" y="436"/>
                  </a:lnTo>
                  <a:lnTo>
                    <a:pt x="10" y="442"/>
                  </a:lnTo>
                  <a:lnTo>
                    <a:pt x="16" y="442"/>
                  </a:lnTo>
                  <a:lnTo>
                    <a:pt x="54" y="375"/>
                  </a:lnTo>
                  <a:lnTo>
                    <a:pt x="120" y="371"/>
                  </a:lnTo>
                  <a:lnTo>
                    <a:pt x="185" y="371"/>
                  </a:lnTo>
                  <a:lnTo>
                    <a:pt x="256" y="375"/>
                  </a:lnTo>
                  <a:lnTo>
                    <a:pt x="326" y="386"/>
                  </a:lnTo>
                  <a:lnTo>
                    <a:pt x="391" y="398"/>
                  </a:lnTo>
                  <a:lnTo>
                    <a:pt x="461" y="408"/>
                  </a:lnTo>
                  <a:lnTo>
                    <a:pt x="532" y="419"/>
                  </a:lnTo>
                  <a:lnTo>
                    <a:pt x="597" y="429"/>
                  </a:lnTo>
                  <a:lnTo>
                    <a:pt x="624" y="429"/>
                  </a:lnTo>
                  <a:lnTo>
                    <a:pt x="652" y="442"/>
                  </a:lnTo>
                  <a:lnTo>
                    <a:pt x="668" y="452"/>
                  </a:lnTo>
                  <a:lnTo>
                    <a:pt x="679" y="473"/>
                  </a:lnTo>
                  <a:lnTo>
                    <a:pt x="695" y="544"/>
                  </a:lnTo>
                  <a:lnTo>
                    <a:pt x="701" y="544"/>
                  </a:lnTo>
                  <a:lnTo>
                    <a:pt x="705" y="550"/>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77" name="Freeform 53"/>
            <p:cNvSpPr>
              <a:spLocks/>
            </p:cNvSpPr>
            <p:nvPr userDrawn="1"/>
          </p:nvSpPr>
          <p:spPr bwMode="auto">
            <a:xfrm>
              <a:off x="1063" y="3021"/>
              <a:ext cx="39" cy="34"/>
            </a:xfrm>
            <a:custGeom>
              <a:avLst/>
              <a:gdLst/>
              <a:ahLst/>
              <a:cxnLst>
                <a:cxn ang="0">
                  <a:pos x="137" y="647"/>
                </a:cxn>
                <a:cxn ang="0">
                  <a:pos x="141" y="647"/>
                </a:cxn>
                <a:cxn ang="0">
                  <a:pos x="147" y="647"/>
                </a:cxn>
                <a:cxn ang="0">
                  <a:pos x="153" y="647"/>
                </a:cxn>
                <a:cxn ang="0">
                  <a:pos x="163" y="647"/>
                </a:cxn>
                <a:cxn ang="0">
                  <a:pos x="169" y="643"/>
                </a:cxn>
                <a:cxn ang="0">
                  <a:pos x="169" y="637"/>
                </a:cxn>
                <a:cxn ang="0">
                  <a:pos x="169" y="626"/>
                </a:cxn>
                <a:cxn ang="0">
                  <a:pos x="169" y="620"/>
                </a:cxn>
                <a:cxn ang="0">
                  <a:pos x="137" y="604"/>
                </a:cxn>
                <a:cxn ang="0">
                  <a:pos x="110" y="582"/>
                </a:cxn>
                <a:cxn ang="0">
                  <a:pos x="82" y="555"/>
                </a:cxn>
                <a:cxn ang="0">
                  <a:pos x="70" y="523"/>
                </a:cxn>
                <a:cxn ang="0">
                  <a:pos x="76" y="489"/>
                </a:cxn>
                <a:cxn ang="0">
                  <a:pos x="82" y="457"/>
                </a:cxn>
                <a:cxn ang="0">
                  <a:pos x="88" y="431"/>
                </a:cxn>
                <a:cxn ang="0">
                  <a:pos x="98" y="397"/>
                </a:cxn>
                <a:cxn ang="0">
                  <a:pos x="104" y="391"/>
                </a:cxn>
                <a:cxn ang="0">
                  <a:pos x="110" y="386"/>
                </a:cxn>
                <a:cxn ang="0">
                  <a:pos x="120" y="381"/>
                </a:cxn>
                <a:cxn ang="0">
                  <a:pos x="131" y="375"/>
                </a:cxn>
                <a:cxn ang="0">
                  <a:pos x="690" y="533"/>
                </a:cxn>
                <a:cxn ang="0">
                  <a:pos x="700" y="637"/>
                </a:cxn>
                <a:cxn ang="0">
                  <a:pos x="706" y="643"/>
                </a:cxn>
                <a:cxn ang="0">
                  <a:pos x="712" y="643"/>
                </a:cxn>
                <a:cxn ang="0">
                  <a:pos x="718" y="643"/>
                </a:cxn>
                <a:cxn ang="0">
                  <a:pos x="722" y="643"/>
                </a:cxn>
                <a:cxn ang="0">
                  <a:pos x="798" y="311"/>
                </a:cxn>
                <a:cxn ang="0">
                  <a:pos x="792" y="304"/>
                </a:cxn>
                <a:cxn ang="0">
                  <a:pos x="788" y="304"/>
                </a:cxn>
                <a:cxn ang="0">
                  <a:pos x="712" y="397"/>
                </a:cxn>
                <a:cxn ang="0">
                  <a:pos x="153" y="246"/>
                </a:cxn>
                <a:cxn ang="0">
                  <a:pos x="147" y="213"/>
                </a:cxn>
                <a:cxn ang="0">
                  <a:pos x="153" y="175"/>
                </a:cxn>
                <a:cxn ang="0">
                  <a:pos x="163" y="136"/>
                </a:cxn>
                <a:cxn ang="0">
                  <a:pos x="180" y="98"/>
                </a:cxn>
                <a:cxn ang="0">
                  <a:pos x="207" y="82"/>
                </a:cxn>
                <a:cxn ang="0">
                  <a:pos x="245" y="76"/>
                </a:cxn>
                <a:cxn ang="0">
                  <a:pos x="283" y="71"/>
                </a:cxn>
                <a:cxn ang="0">
                  <a:pos x="310" y="55"/>
                </a:cxn>
                <a:cxn ang="0">
                  <a:pos x="283" y="28"/>
                </a:cxn>
                <a:cxn ang="0">
                  <a:pos x="240" y="16"/>
                </a:cxn>
                <a:cxn ang="0">
                  <a:pos x="196" y="12"/>
                </a:cxn>
                <a:cxn ang="0">
                  <a:pos x="153" y="0"/>
                </a:cxn>
                <a:cxn ang="0">
                  <a:pos x="147" y="0"/>
                </a:cxn>
                <a:cxn ang="0">
                  <a:pos x="147" y="6"/>
                </a:cxn>
                <a:cxn ang="0">
                  <a:pos x="141" y="6"/>
                </a:cxn>
                <a:cxn ang="0">
                  <a:pos x="137" y="12"/>
                </a:cxn>
                <a:cxn ang="0">
                  <a:pos x="0" y="588"/>
                </a:cxn>
                <a:cxn ang="0">
                  <a:pos x="137" y="647"/>
                </a:cxn>
              </a:cxnLst>
              <a:rect l="0" t="0" r="r" b="b"/>
              <a:pathLst>
                <a:path w="798" h="647">
                  <a:moveTo>
                    <a:pt x="137" y="647"/>
                  </a:moveTo>
                  <a:lnTo>
                    <a:pt x="141" y="647"/>
                  </a:lnTo>
                  <a:lnTo>
                    <a:pt x="147" y="647"/>
                  </a:lnTo>
                  <a:lnTo>
                    <a:pt x="153" y="647"/>
                  </a:lnTo>
                  <a:lnTo>
                    <a:pt x="163" y="647"/>
                  </a:lnTo>
                  <a:lnTo>
                    <a:pt x="169" y="643"/>
                  </a:lnTo>
                  <a:lnTo>
                    <a:pt x="169" y="637"/>
                  </a:lnTo>
                  <a:lnTo>
                    <a:pt x="169" y="626"/>
                  </a:lnTo>
                  <a:lnTo>
                    <a:pt x="169" y="620"/>
                  </a:lnTo>
                  <a:lnTo>
                    <a:pt x="137" y="604"/>
                  </a:lnTo>
                  <a:lnTo>
                    <a:pt x="110" y="582"/>
                  </a:lnTo>
                  <a:lnTo>
                    <a:pt x="82" y="555"/>
                  </a:lnTo>
                  <a:lnTo>
                    <a:pt x="70" y="523"/>
                  </a:lnTo>
                  <a:lnTo>
                    <a:pt x="76" y="489"/>
                  </a:lnTo>
                  <a:lnTo>
                    <a:pt x="82" y="457"/>
                  </a:lnTo>
                  <a:lnTo>
                    <a:pt x="88" y="431"/>
                  </a:lnTo>
                  <a:lnTo>
                    <a:pt x="98" y="397"/>
                  </a:lnTo>
                  <a:lnTo>
                    <a:pt x="104" y="391"/>
                  </a:lnTo>
                  <a:lnTo>
                    <a:pt x="110" y="386"/>
                  </a:lnTo>
                  <a:lnTo>
                    <a:pt x="120" y="381"/>
                  </a:lnTo>
                  <a:lnTo>
                    <a:pt x="131" y="375"/>
                  </a:lnTo>
                  <a:lnTo>
                    <a:pt x="690" y="533"/>
                  </a:lnTo>
                  <a:lnTo>
                    <a:pt x="700" y="637"/>
                  </a:lnTo>
                  <a:lnTo>
                    <a:pt x="706" y="643"/>
                  </a:lnTo>
                  <a:lnTo>
                    <a:pt x="712" y="643"/>
                  </a:lnTo>
                  <a:lnTo>
                    <a:pt x="718" y="643"/>
                  </a:lnTo>
                  <a:lnTo>
                    <a:pt x="722" y="643"/>
                  </a:lnTo>
                  <a:lnTo>
                    <a:pt x="798" y="311"/>
                  </a:lnTo>
                  <a:lnTo>
                    <a:pt x="792" y="304"/>
                  </a:lnTo>
                  <a:lnTo>
                    <a:pt x="788" y="304"/>
                  </a:lnTo>
                  <a:lnTo>
                    <a:pt x="712" y="397"/>
                  </a:lnTo>
                  <a:lnTo>
                    <a:pt x="153" y="246"/>
                  </a:lnTo>
                  <a:lnTo>
                    <a:pt x="147" y="213"/>
                  </a:lnTo>
                  <a:lnTo>
                    <a:pt x="153" y="175"/>
                  </a:lnTo>
                  <a:lnTo>
                    <a:pt x="163" y="136"/>
                  </a:lnTo>
                  <a:lnTo>
                    <a:pt x="180" y="98"/>
                  </a:lnTo>
                  <a:lnTo>
                    <a:pt x="207" y="82"/>
                  </a:lnTo>
                  <a:lnTo>
                    <a:pt x="245" y="76"/>
                  </a:lnTo>
                  <a:lnTo>
                    <a:pt x="283" y="71"/>
                  </a:lnTo>
                  <a:lnTo>
                    <a:pt x="310" y="55"/>
                  </a:lnTo>
                  <a:lnTo>
                    <a:pt x="283" y="28"/>
                  </a:lnTo>
                  <a:lnTo>
                    <a:pt x="240" y="16"/>
                  </a:lnTo>
                  <a:lnTo>
                    <a:pt x="196" y="12"/>
                  </a:lnTo>
                  <a:lnTo>
                    <a:pt x="153" y="0"/>
                  </a:lnTo>
                  <a:lnTo>
                    <a:pt x="147" y="0"/>
                  </a:lnTo>
                  <a:lnTo>
                    <a:pt x="147" y="6"/>
                  </a:lnTo>
                  <a:lnTo>
                    <a:pt x="141" y="6"/>
                  </a:lnTo>
                  <a:lnTo>
                    <a:pt x="137" y="12"/>
                  </a:lnTo>
                  <a:lnTo>
                    <a:pt x="0" y="588"/>
                  </a:lnTo>
                  <a:lnTo>
                    <a:pt x="137" y="647"/>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78" name="Freeform 54"/>
            <p:cNvSpPr>
              <a:spLocks/>
            </p:cNvSpPr>
            <p:nvPr userDrawn="1"/>
          </p:nvSpPr>
          <p:spPr bwMode="auto">
            <a:xfrm>
              <a:off x="1074" y="2978"/>
              <a:ext cx="45" cy="48"/>
            </a:xfrm>
            <a:custGeom>
              <a:avLst/>
              <a:gdLst/>
              <a:ahLst/>
              <a:cxnLst>
                <a:cxn ang="0">
                  <a:pos x="770" y="664"/>
                </a:cxn>
                <a:cxn ang="0">
                  <a:pos x="760" y="659"/>
                </a:cxn>
                <a:cxn ang="0">
                  <a:pos x="749" y="664"/>
                </a:cxn>
                <a:cxn ang="0">
                  <a:pos x="727" y="698"/>
                </a:cxn>
                <a:cxn ang="0">
                  <a:pos x="696" y="725"/>
                </a:cxn>
                <a:cxn ang="0">
                  <a:pos x="439" y="578"/>
                </a:cxn>
                <a:cxn ang="0">
                  <a:pos x="488" y="446"/>
                </a:cxn>
                <a:cxn ang="0">
                  <a:pos x="522" y="371"/>
                </a:cxn>
                <a:cxn ang="0">
                  <a:pos x="538" y="354"/>
                </a:cxn>
                <a:cxn ang="0">
                  <a:pos x="580" y="359"/>
                </a:cxn>
                <a:cxn ang="0">
                  <a:pos x="642" y="376"/>
                </a:cxn>
                <a:cxn ang="0">
                  <a:pos x="706" y="399"/>
                </a:cxn>
                <a:cxn ang="0">
                  <a:pos x="760" y="431"/>
                </a:cxn>
                <a:cxn ang="0">
                  <a:pos x="793" y="452"/>
                </a:cxn>
                <a:cxn ang="0">
                  <a:pos x="798" y="463"/>
                </a:cxn>
                <a:cxn ang="0">
                  <a:pos x="798" y="539"/>
                </a:cxn>
                <a:cxn ang="0">
                  <a:pos x="814" y="545"/>
                </a:cxn>
                <a:cxn ang="0">
                  <a:pos x="927" y="251"/>
                </a:cxn>
                <a:cxn ang="0">
                  <a:pos x="917" y="245"/>
                </a:cxn>
                <a:cxn ang="0">
                  <a:pos x="896" y="261"/>
                </a:cxn>
                <a:cxn ang="0">
                  <a:pos x="884" y="284"/>
                </a:cxn>
                <a:cxn ang="0">
                  <a:pos x="863" y="301"/>
                </a:cxn>
                <a:cxn ang="0">
                  <a:pos x="831" y="317"/>
                </a:cxn>
                <a:cxn ang="0">
                  <a:pos x="272" y="89"/>
                </a:cxn>
                <a:cxn ang="0">
                  <a:pos x="267" y="33"/>
                </a:cxn>
                <a:cxn ang="0">
                  <a:pos x="261" y="0"/>
                </a:cxn>
                <a:cxn ang="0">
                  <a:pos x="141" y="289"/>
                </a:cxn>
                <a:cxn ang="0">
                  <a:pos x="153" y="289"/>
                </a:cxn>
                <a:cxn ang="0">
                  <a:pos x="163" y="289"/>
                </a:cxn>
                <a:cxn ang="0">
                  <a:pos x="190" y="257"/>
                </a:cxn>
                <a:cxn ang="0">
                  <a:pos x="234" y="230"/>
                </a:cxn>
                <a:cxn ang="0">
                  <a:pos x="445" y="371"/>
                </a:cxn>
                <a:cxn ang="0">
                  <a:pos x="402" y="513"/>
                </a:cxn>
                <a:cxn ang="0">
                  <a:pos x="365" y="588"/>
                </a:cxn>
                <a:cxn ang="0">
                  <a:pos x="343" y="606"/>
                </a:cxn>
                <a:cxn ang="0">
                  <a:pos x="304" y="600"/>
                </a:cxn>
                <a:cxn ang="0">
                  <a:pos x="239" y="584"/>
                </a:cxn>
                <a:cxn ang="0">
                  <a:pos x="180" y="562"/>
                </a:cxn>
                <a:cxn ang="0">
                  <a:pos x="125" y="529"/>
                </a:cxn>
                <a:cxn ang="0">
                  <a:pos x="114" y="442"/>
                </a:cxn>
                <a:cxn ang="0">
                  <a:pos x="110" y="436"/>
                </a:cxn>
                <a:cxn ang="0">
                  <a:pos x="98" y="431"/>
                </a:cxn>
                <a:cxn ang="0">
                  <a:pos x="33" y="572"/>
                </a:cxn>
                <a:cxn ang="0">
                  <a:pos x="0" y="735"/>
                </a:cxn>
                <a:cxn ang="0">
                  <a:pos x="27" y="720"/>
                </a:cxn>
                <a:cxn ang="0">
                  <a:pos x="50" y="687"/>
                </a:cxn>
                <a:cxn ang="0">
                  <a:pos x="197" y="698"/>
                </a:cxn>
                <a:cxn ang="0">
                  <a:pos x="343" y="741"/>
                </a:cxn>
                <a:cxn ang="0">
                  <a:pos x="484" y="796"/>
                </a:cxn>
                <a:cxn ang="0">
                  <a:pos x="629" y="844"/>
                </a:cxn>
                <a:cxn ang="0">
                  <a:pos x="652" y="861"/>
                </a:cxn>
                <a:cxn ang="0">
                  <a:pos x="663" y="877"/>
                </a:cxn>
              </a:cxnLst>
              <a:rect l="0" t="0" r="r" b="b"/>
              <a:pathLst>
                <a:path w="927" h="969">
                  <a:moveTo>
                    <a:pt x="673" y="969"/>
                  </a:moveTo>
                  <a:lnTo>
                    <a:pt x="770" y="664"/>
                  </a:lnTo>
                  <a:lnTo>
                    <a:pt x="765" y="659"/>
                  </a:lnTo>
                  <a:lnTo>
                    <a:pt x="760" y="659"/>
                  </a:lnTo>
                  <a:lnTo>
                    <a:pt x="755" y="659"/>
                  </a:lnTo>
                  <a:lnTo>
                    <a:pt x="749" y="664"/>
                  </a:lnTo>
                  <a:lnTo>
                    <a:pt x="739" y="681"/>
                  </a:lnTo>
                  <a:lnTo>
                    <a:pt x="727" y="698"/>
                  </a:lnTo>
                  <a:lnTo>
                    <a:pt x="717" y="714"/>
                  </a:lnTo>
                  <a:lnTo>
                    <a:pt x="696" y="725"/>
                  </a:lnTo>
                  <a:lnTo>
                    <a:pt x="439" y="643"/>
                  </a:lnTo>
                  <a:lnTo>
                    <a:pt x="439" y="578"/>
                  </a:lnTo>
                  <a:lnTo>
                    <a:pt x="462" y="513"/>
                  </a:lnTo>
                  <a:lnTo>
                    <a:pt x="488" y="446"/>
                  </a:lnTo>
                  <a:lnTo>
                    <a:pt x="510" y="382"/>
                  </a:lnTo>
                  <a:lnTo>
                    <a:pt x="522" y="371"/>
                  </a:lnTo>
                  <a:lnTo>
                    <a:pt x="532" y="359"/>
                  </a:lnTo>
                  <a:lnTo>
                    <a:pt x="538" y="354"/>
                  </a:lnTo>
                  <a:lnTo>
                    <a:pt x="549" y="354"/>
                  </a:lnTo>
                  <a:lnTo>
                    <a:pt x="580" y="359"/>
                  </a:lnTo>
                  <a:lnTo>
                    <a:pt x="613" y="365"/>
                  </a:lnTo>
                  <a:lnTo>
                    <a:pt x="642" y="376"/>
                  </a:lnTo>
                  <a:lnTo>
                    <a:pt x="673" y="388"/>
                  </a:lnTo>
                  <a:lnTo>
                    <a:pt x="706" y="399"/>
                  </a:lnTo>
                  <a:lnTo>
                    <a:pt x="733" y="415"/>
                  </a:lnTo>
                  <a:lnTo>
                    <a:pt x="760" y="431"/>
                  </a:lnTo>
                  <a:lnTo>
                    <a:pt x="787" y="446"/>
                  </a:lnTo>
                  <a:lnTo>
                    <a:pt x="793" y="452"/>
                  </a:lnTo>
                  <a:lnTo>
                    <a:pt x="793" y="458"/>
                  </a:lnTo>
                  <a:lnTo>
                    <a:pt x="798" y="463"/>
                  </a:lnTo>
                  <a:lnTo>
                    <a:pt x="798" y="535"/>
                  </a:lnTo>
                  <a:lnTo>
                    <a:pt x="798" y="539"/>
                  </a:lnTo>
                  <a:lnTo>
                    <a:pt x="804" y="545"/>
                  </a:lnTo>
                  <a:lnTo>
                    <a:pt x="814" y="545"/>
                  </a:lnTo>
                  <a:lnTo>
                    <a:pt x="820" y="545"/>
                  </a:lnTo>
                  <a:lnTo>
                    <a:pt x="927" y="251"/>
                  </a:lnTo>
                  <a:lnTo>
                    <a:pt x="923" y="245"/>
                  </a:lnTo>
                  <a:lnTo>
                    <a:pt x="917" y="245"/>
                  </a:lnTo>
                  <a:lnTo>
                    <a:pt x="906" y="251"/>
                  </a:lnTo>
                  <a:lnTo>
                    <a:pt x="896" y="261"/>
                  </a:lnTo>
                  <a:lnTo>
                    <a:pt x="890" y="274"/>
                  </a:lnTo>
                  <a:lnTo>
                    <a:pt x="884" y="284"/>
                  </a:lnTo>
                  <a:lnTo>
                    <a:pt x="874" y="295"/>
                  </a:lnTo>
                  <a:lnTo>
                    <a:pt x="863" y="301"/>
                  </a:lnTo>
                  <a:lnTo>
                    <a:pt x="847" y="311"/>
                  </a:lnTo>
                  <a:lnTo>
                    <a:pt x="831" y="317"/>
                  </a:lnTo>
                  <a:lnTo>
                    <a:pt x="288" y="110"/>
                  </a:lnTo>
                  <a:lnTo>
                    <a:pt x="272" y="89"/>
                  </a:lnTo>
                  <a:lnTo>
                    <a:pt x="267" y="66"/>
                  </a:lnTo>
                  <a:lnTo>
                    <a:pt x="267" y="33"/>
                  </a:lnTo>
                  <a:lnTo>
                    <a:pt x="267" y="6"/>
                  </a:lnTo>
                  <a:lnTo>
                    <a:pt x="261" y="0"/>
                  </a:lnTo>
                  <a:lnTo>
                    <a:pt x="255" y="0"/>
                  </a:lnTo>
                  <a:lnTo>
                    <a:pt x="141" y="289"/>
                  </a:lnTo>
                  <a:lnTo>
                    <a:pt x="147" y="289"/>
                  </a:lnTo>
                  <a:lnTo>
                    <a:pt x="153" y="289"/>
                  </a:lnTo>
                  <a:lnTo>
                    <a:pt x="158" y="289"/>
                  </a:lnTo>
                  <a:lnTo>
                    <a:pt x="163" y="289"/>
                  </a:lnTo>
                  <a:lnTo>
                    <a:pt x="174" y="274"/>
                  </a:lnTo>
                  <a:lnTo>
                    <a:pt x="190" y="257"/>
                  </a:lnTo>
                  <a:lnTo>
                    <a:pt x="207" y="240"/>
                  </a:lnTo>
                  <a:lnTo>
                    <a:pt x="234" y="230"/>
                  </a:lnTo>
                  <a:lnTo>
                    <a:pt x="451" y="305"/>
                  </a:lnTo>
                  <a:lnTo>
                    <a:pt x="445" y="371"/>
                  </a:lnTo>
                  <a:lnTo>
                    <a:pt x="429" y="442"/>
                  </a:lnTo>
                  <a:lnTo>
                    <a:pt x="402" y="513"/>
                  </a:lnTo>
                  <a:lnTo>
                    <a:pt x="375" y="578"/>
                  </a:lnTo>
                  <a:lnTo>
                    <a:pt x="365" y="588"/>
                  </a:lnTo>
                  <a:lnTo>
                    <a:pt x="353" y="600"/>
                  </a:lnTo>
                  <a:lnTo>
                    <a:pt x="343" y="606"/>
                  </a:lnTo>
                  <a:lnTo>
                    <a:pt x="331" y="610"/>
                  </a:lnTo>
                  <a:lnTo>
                    <a:pt x="304" y="600"/>
                  </a:lnTo>
                  <a:lnTo>
                    <a:pt x="272" y="588"/>
                  </a:lnTo>
                  <a:lnTo>
                    <a:pt x="239" y="584"/>
                  </a:lnTo>
                  <a:lnTo>
                    <a:pt x="207" y="572"/>
                  </a:lnTo>
                  <a:lnTo>
                    <a:pt x="180" y="562"/>
                  </a:lnTo>
                  <a:lnTo>
                    <a:pt x="153" y="550"/>
                  </a:lnTo>
                  <a:lnTo>
                    <a:pt x="125" y="529"/>
                  </a:lnTo>
                  <a:lnTo>
                    <a:pt x="110" y="507"/>
                  </a:lnTo>
                  <a:lnTo>
                    <a:pt x="114" y="442"/>
                  </a:lnTo>
                  <a:lnTo>
                    <a:pt x="114" y="436"/>
                  </a:lnTo>
                  <a:lnTo>
                    <a:pt x="110" y="436"/>
                  </a:lnTo>
                  <a:lnTo>
                    <a:pt x="104" y="431"/>
                  </a:lnTo>
                  <a:lnTo>
                    <a:pt x="98" y="431"/>
                  </a:lnTo>
                  <a:lnTo>
                    <a:pt x="61" y="496"/>
                  </a:lnTo>
                  <a:lnTo>
                    <a:pt x="33" y="572"/>
                  </a:lnTo>
                  <a:lnTo>
                    <a:pt x="17" y="654"/>
                  </a:lnTo>
                  <a:lnTo>
                    <a:pt x="0" y="735"/>
                  </a:lnTo>
                  <a:lnTo>
                    <a:pt x="17" y="730"/>
                  </a:lnTo>
                  <a:lnTo>
                    <a:pt x="27" y="720"/>
                  </a:lnTo>
                  <a:lnTo>
                    <a:pt x="39" y="702"/>
                  </a:lnTo>
                  <a:lnTo>
                    <a:pt x="50" y="687"/>
                  </a:lnTo>
                  <a:lnTo>
                    <a:pt x="120" y="687"/>
                  </a:lnTo>
                  <a:lnTo>
                    <a:pt x="197" y="698"/>
                  </a:lnTo>
                  <a:lnTo>
                    <a:pt x="267" y="714"/>
                  </a:lnTo>
                  <a:lnTo>
                    <a:pt x="343" y="741"/>
                  </a:lnTo>
                  <a:lnTo>
                    <a:pt x="414" y="763"/>
                  </a:lnTo>
                  <a:lnTo>
                    <a:pt x="484" y="796"/>
                  </a:lnTo>
                  <a:lnTo>
                    <a:pt x="559" y="822"/>
                  </a:lnTo>
                  <a:lnTo>
                    <a:pt x="629" y="844"/>
                  </a:lnTo>
                  <a:lnTo>
                    <a:pt x="642" y="849"/>
                  </a:lnTo>
                  <a:lnTo>
                    <a:pt x="652" y="861"/>
                  </a:lnTo>
                  <a:lnTo>
                    <a:pt x="657" y="865"/>
                  </a:lnTo>
                  <a:lnTo>
                    <a:pt x="663" y="877"/>
                  </a:lnTo>
                  <a:lnTo>
                    <a:pt x="673" y="969"/>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79" name="Freeform 55"/>
            <p:cNvSpPr>
              <a:spLocks noEditPoints="1"/>
            </p:cNvSpPr>
            <p:nvPr userDrawn="1"/>
          </p:nvSpPr>
          <p:spPr bwMode="auto">
            <a:xfrm>
              <a:off x="1101" y="2928"/>
              <a:ext cx="45" cy="38"/>
            </a:xfrm>
            <a:custGeom>
              <a:avLst/>
              <a:gdLst/>
              <a:ahLst/>
              <a:cxnLst>
                <a:cxn ang="0">
                  <a:pos x="498" y="741"/>
                </a:cxn>
                <a:cxn ang="0">
                  <a:pos x="581" y="714"/>
                </a:cxn>
                <a:cxn ang="0">
                  <a:pos x="645" y="654"/>
                </a:cxn>
                <a:cxn ang="0">
                  <a:pos x="732" y="430"/>
                </a:cxn>
                <a:cxn ang="0">
                  <a:pos x="759" y="349"/>
                </a:cxn>
                <a:cxn ang="0">
                  <a:pos x="819" y="332"/>
                </a:cxn>
                <a:cxn ang="0">
                  <a:pos x="889" y="169"/>
                </a:cxn>
                <a:cxn ang="0">
                  <a:pos x="884" y="158"/>
                </a:cxn>
                <a:cxn ang="0">
                  <a:pos x="857" y="169"/>
                </a:cxn>
                <a:cxn ang="0">
                  <a:pos x="743" y="224"/>
                </a:cxn>
                <a:cxn ang="0">
                  <a:pos x="673" y="142"/>
                </a:cxn>
                <a:cxn ang="0">
                  <a:pos x="608" y="44"/>
                </a:cxn>
                <a:cxn ang="0">
                  <a:pos x="510" y="0"/>
                </a:cxn>
                <a:cxn ang="0">
                  <a:pos x="418" y="12"/>
                </a:cxn>
                <a:cxn ang="0">
                  <a:pos x="401" y="71"/>
                </a:cxn>
                <a:cxn ang="0">
                  <a:pos x="439" y="87"/>
                </a:cxn>
                <a:cxn ang="0">
                  <a:pos x="510" y="87"/>
                </a:cxn>
                <a:cxn ang="0">
                  <a:pos x="575" y="110"/>
                </a:cxn>
                <a:cxn ang="0">
                  <a:pos x="639" y="169"/>
                </a:cxn>
                <a:cxn ang="0">
                  <a:pos x="655" y="202"/>
                </a:cxn>
                <a:cxn ang="0">
                  <a:pos x="341" y="278"/>
                </a:cxn>
                <a:cxn ang="0">
                  <a:pos x="325" y="256"/>
                </a:cxn>
                <a:cxn ang="0">
                  <a:pos x="308" y="148"/>
                </a:cxn>
                <a:cxn ang="0">
                  <a:pos x="222" y="50"/>
                </a:cxn>
                <a:cxn ang="0">
                  <a:pos x="120" y="61"/>
                </a:cxn>
                <a:cxn ang="0">
                  <a:pos x="0" y="246"/>
                </a:cxn>
                <a:cxn ang="0">
                  <a:pos x="22" y="366"/>
                </a:cxn>
                <a:cxn ang="0">
                  <a:pos x="59" y="409"/>
                </a:cxn>
                <a:cxn ang="0">
                  <a:pos x="130" y="436"/>
                </a:cxn>
                <a:cxn ang="0">
                  <a:pos x="206" y="447"/>
                </a:cxn>
                <a:cxn ang="0">
                  <a:pos x="250" y="453"/>
                </a:cxn>
                <a:cxn ang="0">
                  <a:pos x="265" y="533"/>
                </a:cxn>
                <a:cxn ang="0">
                  <a:pos x="341" y="692"/>
                </a:cxn>
                <a:cxn ang="0">
                  <a:pos x="412" y="735"/>
                </a:cxn>
                <a:cxn ang="0">
                  <a:pos x="265" y="289"/>
                </a:cxn>
                <a:cxn ang="0">
                  <a:pos x="260" y="202"/>
                </a:cxn>
                <a:cxn ang="0">
                  <a:pos x="184" y="142"/>
                </a:cxn>
                <a:cxn ang="0">
                  <a:pos x="103" y="154"/>
                </a:cxn>
                <a:cxn ang="0">
                  <a:pos x="71" y="224"/>
                </a:cxn>
                <a:cxn ang="0">
                  <a:pos x="76" y="246"/>
                </a:cxn>
                <a:cxn ang="0">
                  <a:pos x="151" y="295"/>
                </a:cxn>
                <a:cxn ang="0">
                  <a:pos x="510" y="600"/>
                </a:cxn>
                <a:cxn ang="0">
                  <a:pos x="591" y="567"/>
                </a:cxn>
                <a:cxn ang="0">
                  <a:pos x="651" y="507"/>
                </a:cxn>
                <a:cxn ang="0">
                  <a:pos x="683" y="425"/>
                </a:cxn>
                <a:cxn ang="0">
                  <a:pos x="634" y="366"/>
                </a:cxn>
                <a:cxn ang="0">
                  <a:pos x="498" y="376"/>
                </a:cxn>
                <a:cxn ang="0">
                  <a:pos x="363" y="413"/>
                </a:cxn>
                <a:cxn ang="0">
                  <a:pos x="330" y="496"/>
                </a:cxn>
                <a:cxn ang="0">
                  <a:pos x="391" y="567"/>
                </a:cxn>
                <a:cxn ang="0">
                  <a:pos x="477" y="600"/>
                </a:cxn>
              </a:cxnLst>
              <a:rect l="0" t="0" r="r" b="b"/>
              <a:pathLst>
                <a:path w="889" h="741">
                  <a:moveTo>
                    <a:pt x="439" y="741"/>
                  </a:moveTo>
                  <a:lnTo>
                    <a:pt x="471" y="741"/>
                  </a:lnTo>
                  <a:lnTo>
                    <a:pt x="498" y="741"/>
                  </a:lnTo>
                  <a:lnTo>
                    <a:pt x="526" y="735"/>
                  </a:lnTo>
                  <a:lnTo>
                    <a:pt x="553" y="724"/>
                  </a:lnTo>
                  <a:lnTo>
                    <a:pt x="581" y="714"/>
                  </a:lnTo>
                  <a:lnTo>
                    <a:pt x="602" y="697"/>
                  </a:lnTo>
                  <a:lnTo>
                    <a:pt x="624" y="675"/>
                  </a:lnTo>
                  <a:lnTo>
                    <a:pt x="645" y="654"/>
                  </a:lnTo>
                  <a:lnTo>
                    <a:pt x="689" y="588"/>
                  </a:lnTo>
                  <a:lnTo>
                    <a:pt x="716" y="512"/>
                  </a:lnTo>
                  <a:lnTo>
                    <a:pt x="732" y="430"/>
                  </a:lnTo>
                  <a:lnTo>
                    <a:pt x="753" y="360"/>
                  </a:lnTo>
                  <a:lnTo>
                    <a:pt x="759" y="355"/>
                  </a:lnTo>
                  <a:lnTo>
                    <a:pt x="759" y="349"/>
                  </a:lnTo>
                  <a:lnTo>
                    <a:pt x="765" y="343"/>
                  </a:lnTo>
                  <a:lnTo>
                    <a:pt x="792" y="339"/>
                  </a:lnTo>
                  <a:lnTo>
                    <a:pt x="819" y="332"/>
                  </a:lnTo>
                  <a:lnTo>
                    <a:pt x="842" y="321"/>
                  </a:lnTo>
                  <a:lnTo>
                    <a:pt x="852" y="295"/>
                  </a:lnTo>
                  <a:lnTo>
                    <a:pt x="889" y="169"/>
                  </a:lnTo>
                  <a:lnTo>
                    <a:pt x="889" y="164"/>
                  </a:lnTo>
                  <a:lnTo>
                    <a:pt x="889" y="158"/>
                  </a:lnTo>
                  <a:lnTo>
                    <a:pt x="884" y="158"/>
                  </a:lnTo>
                  <a:lnTo>
                    <a:pt x="879" y="154"/>
                  </a:lnTo>
                  <a:lnTo>
                    <a:pt x="867" y="158"/>
                  </a:lnTo>
                  <a:lnTo>
                    <a:pt x="857" y="169"/>
                  </a:lnTo>
                  <a:lnTo>
                    <a:pt x="846" y="179"/>
                  </a:lnTo>
                  <a:lnTo>
                    <a:pt x="836" y="197"/>
                  </a:lnTo>
                  <a:lnTo>
                    <a:pt x="743" y="224"/>
                  </a:lnTo>
                  <a:lnTo>
                    <a:pt x="716" y="202"/>
                  </a:lnTo>
                  <a:lnTo>
                    <a:pt x="689" y="175"/>
                  </a:lnTo>
                  <a:lnTo>
                    <a:pt x="673" y="142"/>
                  </a:lnTo>
                  <a:lnTo>
                    <a:pt x="651" y="110"/>
                  </a:lnTo>
                  <a:lnTo>
                    <a:pt x="634" y="77"/>
                  </a:lnTo>
                  <a:lnTo>
                    <a:pt x="608" y="44"/>
                  </a:lnTo>
                  <a:lnTo>
                    <a:pt x="581" y="22"/>
                  </a:lnTo>
                  <a:lnTo>
                    <a:pt x="542" y="6"/>
                  </a:lnTo>
                  <a:lnTo>
                    <a:pt x="510" y="0"/>
                  </a:lnTo>
                  <a:lnTo>
                    <a:pt x="477" y="0"/>
                  </a:lnTo>
                  <a:lnTo>
                    <a:pt x="445" y="0"/>
                  </a:lnTo>
                  <a:lnTo>
                    <a:pt x="418" y="12"/>
                  </a:lnTo>
                  <a:lnTo>
                    <a:pt x="412" y="33"/>
                  </a:lnTo>
                  <a:lnTo>
                    <a:pt x="407" y="50"/>
                  </a:lnTo>
                  <a:lnTo>
                    <a:pt x="401" y="71"/>
                  </a:lnTo>
                  <a:lnTo>
                    <a:pt x="401" y="93"/>
                  </a:lnTo>
                  <a:lnTo>
                    <a:pt x="422" y="93"/>
                  </a:lnTo>
                  <a:lnTo>
                    <a:pt x="439" y="87"/>
                  </a:lnTo>
                  <a:lnTo>
                    <a:pt x="461" y="87"/>
                  </a:lnTo>
                  <a:lnTo>
                    <a:pt x="488" y="87"/>
                  </a:lnTo>
                  <a:lnTo>
                    <a:pt x="510" y="87"/>
                  </a:lnTo>
                  <a:lnTo>
                    <a:pt x="532" y="93"/>
                  </a:lnTo>
                  <a:lnTo>
                    <a:pt x="553" y="98"/>
                  </a:lnTo>
                  <a:lnTo>
                    <a:pt x="575" y="110"/>
                  </a:lnTo>
                  <a:lnTo>
                    <a:pt x="596" y="131"/>
                  </a:lnTo>
                  <a:lnTo>
                    <a:pt x="618" y="148"/>
                  </a:lnTo>
                  <a:lnTo>
                    <a:pt x="639" y="169"/>
                  </a:lnTo>
                  <a:lnTo>
                    <a:pt x="655" y="191"/>
                  </a:lnTo>
                  <a:lnTo>
                    <a:pt x="655" y="197"/>
                  </a:lnTo>
                  <a:lnTo>
                    <a:pt x="655" y="202"/>
                  </a:lnTo>
                  <a:lnTo>
                    <a:pt x="651" y="207"/>
                  </a:lnTo>
                  <a:lnTo>
                    <a:pt x="645" y="212"/>
                  </a:lnTo>
                  <a:lnTo>
                    <a:pt x="341" y="278"/>
                  </a:lnTo>
                  <a:lnTo>
                    <a:pt x="335" y="273"/>
                  </a:lnTo>
                  <a:lnTo>
                    <a:pt x="330" y="262"/>
                  </a:lnTo>
                  <a:lnTo>
                    <a:pt x="325" y="256"/>
                  </a:lnTo>
                  <a:lnTo>
                    <a:pt x="320" y="246"/>
                  </a:lnTo>
                  <a:lnTo>
                    <a:pt x="320" y="197"/>
                  </a:lnTo>
                  <a:lnTo>
                    <a:pt x="308" y="148"/>
                  </a:lnTo>
                  <a:lnTo>
                    <a:pt x="287" y="104"/>
                  </a:lnTo>
                  <a:lnTo>
                    <a:pt x="255" y="65"/>
                  </a:lnTo>
                  <a:lnTo>
                    <a:pt x="222" y="50"/>
                  </a:lnTo>
                  <a:lnTo>
                    <a:pt x="189" y="44"/>
                  </a:lnTo>
                  <a:lnTo>
                    <a:pt x="151" y="50"/>
                  </a:lnTo>
                  <a:lnTo>
                    <a:pt x="120" y="61"/>
                  </a:lnTo>
                  <a:lnTo>
                    <a:pt x="59" y="110"/>
                  </a:lnTo>
                  <a:lnTo>
                    <a:pt x="22" y="175"/>
                  </a:lnTo>
                  <a:lnTo>
                    <a:pt x="0" y="246"/>
                  </a:lnTo>
                  <a:lnTo>
                    <a:pt x="0" y="326"/>
                  </a:lnTo>
                  <a:lnTo>
                    <a:pt x="10" y="349"/>
                  </a:lnTo>
                  <a:lnTo>
                    <a:pt x="22" y="366"/>
                  </a:lnTo>
                  <a:lnTo>
                    <a:pt x="26" y="376"/>
                  </a:lnTo>
                  <a:lnTo>
                    <a:pt x="37" y="392"/>
                  </a:lnTo>
                  <a:lnTo>
                    <a:pt x="59" y="409"/>
                  </a:lnTo>
                  <a:lnTo>
                    <a:pt x="81" y="419"/>
                  </a:lnTo>
                  <a:lnTo>
                    <a:pt x="103" y="430"/>
                  </a:lnTo>
                  <a:lnTo>
                    <a:pt x="130" y="436"/>
                  </a:lnTo>
                  <a:lnTo>
                    <a:pt x="151" y="441"/>
                  </a:lnTo>
                  <a:lnTo>
                    <a:pt x="179" y="447"/>
                  </a:lnTo>
                  <a:lnTo>
                    <a:pt x="206" y="447"/>
                  </a:lnTo>
                  <a:lnTo>
                    <a:pt x="234" y="447"/>
                  </a:lnTo>
                  <a:lnTo>
                    <a:pt x="244" y="447"/>
                  </a:lnTo>
                  <a:lnTo>
                    <a:pt x="250" y="453"/>
                  </a:lnTo>
                  <a:lnTo>
                    <a:pt x="260" y="463"/>
                  </a:lnTo>
                  <a:lnTo>
                    <a:pt x="265" y="474"/>
                  </a:lnTo>
                  <a:lnTo>
                    <a:pt x="265" y="533"/>
                  </a:lnTo>
                  <a:lnTo>
                    <a:pt x="277" y="594"/>
                  </a:lnTo>
                  <a:lnTo>
                    <a:pt x="304" y="648"/>
                  </a:lnTo>
                  <a:lnTo>
                    <a:pt x="341" y="692"/>
                  </a:lnTo>
                  <a:lnTo>
                    <a:pt x="363" y="714"/>
                  </a:lnTo>
                  <a:lnTo>
                    <a:pt x="385" y="724"/>
                  </a:lnTo>
                  <a:lnTo>
                    <a:pt x="412" y="735"/>
                  </a:lnTo>
                  <a:lnTo>
                    <a:pt x="439" y="741"/>
                  </a:lnTo>
                  <a:close/>
                  <a:moveTo>
                    <a:pt x="184" y="305"/>
                  </a:moveTo>
                  <a:lnTo>
                    <a:pt x="265" y="289"/>
                  </a:lnTo>
                  <a:lnTo>
                    <a:pt x="271" y="262"/>
                  </a:lnTo>
                  <a:lnTo>
                    <a:pt x="271" y="228"/>
                  </a:lnTo>
                  <a:lnTo>
                    <a:pt x="260" y="202"/>
                  </a:lnTo>
                  <a:lnTo>
                    <a:pt x="244" y="175"/>
                  </a:lnTo>
                  <a:lnTo>
                    <a:pt x="217" y="158"/>
                  </a:lnTo>
                  <a:lnTo>
                    <a:pt x="184" y="142"/>
                  </a:lnTo>
                  <a:lnTo>
                    <a:pt x="157" y="137"/>
                  </a:lnTo>
                  <a:lnTo>
                    <a:pt x="124" y="137"/>
                  </a:lnTo>
                  <a:lnTo>
                    <a:pt x="103" y="154"/>
                  </a:lnTo>
                  <a:lnTo>
                    <a:pt x="81" y="175"/>
                  </a:lnTo>
                  <a:lnTo>
                    <a:pt x="71" y="202"/>
                  </a:lnTo>
                  <a:lnTo>
                    <a:pt x="71" y="224"/>
                  </a:lnTo>
                  <a:lnTo>
                    <a:pt x="71" y="228"/>
                  </a:lnTo>
                  <a:lnTo>
                    <a:pt x="76" y="241"/>
                  </a:lnTo>
                  <a:lnTo>
                    <a:pt x="76" y="246"/>
                  </a:lnTo>
                  <a:lnTo>
                    <a:pt x="93" y="268"/>
                  </a:lnTo>
                  <a:lnTo>
                    <a:pt x="120" y="283"/>
                  </a:lnTo>
                  <a:lnTo>
                    <a:pt x="151" y="295"/>
                  </a:lnTo>
                  <a:lnTo>
                    <a:pt x="184" y="305"/>
                  </a:lnTo>
                  <a:close/>
                  <a:moveTo>
                    <a:pt x="477" y="600"/>
                  </a:moveTo>
                  <a:lnTo>
                    <a:pt x="510" y="600"/>
                  </a:lnTo>
                  <a:lnTo>
                    <a:pt x="538" y="588"/>
                  </a:lnTo>
                  <a:lnTo>
                    <a:pt x="563" y="583"/>
                  </a:lnTo>
                  <a:lnTo>
                    <a:pt x="591" y="567"/>
                  </a:lnTo>
                  <a:lnTo>
                    <a:pt x="612" y="551"/>
                  </a:lnTo>
                  <a:lnTo>
                    <a:pt x="634" y="529"/>
                  </a:lnTo>
                  <a:lnTo>
                    <a:pt x="651" y="507"/>
                  </a:lnTo>
                  <a:lnTo>
                    <a:pt x="661" y="484"/>
                  </a:lnTo>
                  <a:lnTo>
                    <a:pt x="673" y="459"/>
                  </a:lnTo>
                  <a:lnTo>
                    <a:pt x="683" y="425"/>
                  </a:lnTo>
                  <a:lnTo>
                    <a:pt x="683" y="398"/>
                  </a:lnTo>
                  <a:lnTo>
                    <a:pt x="679" y="370"/>
                  </a:lnTo>
                  <a:lnTo>
                    <a:pt x="634" y="366"/>
                  </a:lnTo>
                  <a:lnTo>
                    <a:pt x="591" y="366"/>
                  </a:lnTo>
                  <a:lnTo>
                    <a:pt x="542" y="366"/>
                  </a:lnTo>
                  <a:lnTo>
                    <a:pt x="498" y="376"/>
                  </a:lnTo>
                  <a:lnTo>
                    <a:pt x="449" y="387"/>
                  </a:lnTo>
                  <a:lnTo>
                    <a:pt x="407" y="398"/>
                  </a:lnTo>
                  <a:lnTo>
                    <a:pt x="363" y="413"/>
                  </a:lnTo>
                  <a:lnTo>
                    <a:pt x="325" y="436"/>
                  </a:lnTo>
                  <a:lnTo>
                    <a:pt x="320" y="469"/>
                  </a:lnTo>
                  <a:lnTo>
                    <a:pt x="330" y="496"/>
                  </a:lnTo>
                  <a:lnTo>
                    <a:pt x="347" y="523"/>
                  </a:lnTo>
                  <a:lnTo>
                    <a:pt x="363" y="551"/>
                  </a:lnTo>
                  <a:lnTo>
                    <a:pt x="391" y="567"/>
                  </a:lnTo>
                  <a:lnTo>
                    <a:pt x="418" y="577"/>
                  </a:lnTo>
                  <a:lnTo>
                    <a:pt x="445" y="588"/>
                  </a:lnTo>
                  <a:lnTo>
                    <a:pt x="477" y="600"/>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80" name="Freeform 56"/>
            <p:cNvSpPr>
              <a:spLocks/>
            </p:cNvSpPr>
            <p:nvPr userDrawn="1"/>
          </p:nvSpPr>
          <p:spPr bwMode="auto">
            <a:xfrm>
              <a:off x="1129" y="2867"/>
              <a:ext cx="54" cy="51"/>
            </a:xfrm>
            <a:custGeom>
              <a:avLst/>
              <a:gdLst/>
              <a:ahLst/>
              <a:cxnLst>
                <a:cxn ang="0">
                  <a:pos x="623" y="997"/>
                </a:cxn>
                <a:cxn ang="0">
                  <a:pos x="700" y="899"/>
                </a:cxn>
                <a:cxn ang="0">
                  <a:pos x="759" y="789"/>
                </a:cxn>
                <a:cxn ang="0">
                  <a:pos x="689" y="822"/>
                </a:cxn>
                <a:cxn ang="0">
                  <a:pos x="602" y="789"/>
                </a:cxn>
                <a:cxn ang="0">
                  <a:pos x="525" y="730"/>
                </a:cxn>
                <a:cxn ang="0">
                  <a:pos x="455" y="653"/>
                </a:cxn>
                <a:cxn ang="0">
                  <a:pos x="499" y="566"/>
                </a:cxn>
                <a:cxn ang="0">
                  <a:pos x="570" y="490"/>
                </a:cxn>
                <a:cxn ang="0">
                  <a:pos x="629" y="436"/>
                </a:cxn>
                <a:cxn ang="0">
                  <a:pos x="656" y="431"/>
                </a:cxn>
                <a:cxn ang="0">
                  <a:pos x="829" y="697"/>
                </a:cxn>
                <a:cxn ang="0">
                  <a:pos x="851" y="703"/>
                </a:cxn>
                <a:cxn ang="0">
                  <a:pos x="1047" y="462"/>
                </a:cxn>
                <a:cxn ang="0">
                  <a:pos x="1014" y="462"/>
                </a:cxn>
                <a:cxn ang="0">
                  <a:pos x="933" y="490"/>
                </a:cxn>
                <a:cxn ang="0">
                  <a:pos x="759" y="344"/>
                </a:cxn>
                <a:cxn ang="0">
                  <a:pos x="592" y="203"/>
                </a:cxn>
                <a:cxn ang="0">
                  <a:pos x="482" y="104"/>
                </a:cxn>
                <a:cxn ang="0">
                  <a:pos x="499" y="0"/>
                </a:cxn>
                <a:cxn ang="0">
                  <a:pos x="406" y="71"/>
                </a:cxn>
                <a:cxn ang="0">
                  <a:pos x="337" y="163"/>
                </a:cxn>
                <a:cxn ang="0">
                  <a:pos x="288" y="228"/>
                </a:cxn>
                <a:cxn ang="0">
                  <a:pos x="292" y="240"/>
                </a:cxn>
                <a:cxn ang="0">
                  <a:pos x="331" y="228"/>
                </a:cxn>
                <a:cxn ang="0">
                  <a:pos x="412" y="213"/>
                </a:cxn>
                <a:cxn ang="0">
                  <a:pos x="536" y="425"/>
                </a:cxn>
                <a:cxn ang="0">
                  <a:pos x="466" y="517"/>
                </a:cxn>
                <a:cxn ang="0">
                  <a:pos x="384" y="600"/>
                </a:cxn>
                <a:cxn ang="0">
                  <a:pos x="368" y="600"/>
                </a:cxn>
                <a:cxn ang="0">
                  <a:pos x="314" y="560"/>
                </a:cxn>
                <a:cxn ang="0">
                  <a:pos x="238" y="507"/>
                </a:cxn>
                <a:cxn ang="0">
                  <a:pos x="184" y="436"/>
                </a:cxn>
                <a:cxn ang="0">
                  <a:pos x="200" y="376"/>
                </a:cxn>
                <a:cxn ang="0">
                  <a:pos x="195" y="348"/>
                </a:cxn>
                <a:cxn ang="0">
                  <a:pos x="0" y="600"/>
                </a:cxn>
                <a:cxn ang="0">
                  <a:pos x="27" y="604"/>
                </a:cxn>
                <a:cxn ang="0">
                  <a:pos x="104" y="566"/>
                </a:cxn>
                <a:cxn ang="0">
                  <a:pos x="277" y="697"/>
                </a:cxn>
                <a:cxn ang="0">
                  <a:pos x="451" y="834"/>
                </a:cxn>
                <a:cxn ang="0">
                  <a:pos x="586" y="948"/>
                </a:cxn>
                <a:cxn ang="0">
                  <a:pos x="559" y="1056"/>
                </a:cxn>
              </a:cxnLst>
              <a:rect l="0" t="0" r="r" b="b"/>
              <a:pathLst>
                <a:path w="1053" h="1056">
                  <a:moveTo>
                    <a:pt x="570" y="1056"/>
                  </a:moveTo>
                  <a:lnTo>
                    <a:pt x="596" y="1029"/>
                  </a:lnTo>
                  <a:lnTo>
                    <a:pt x="623" y="997"/>
                  </a:lnTo>
                  <a:lnTo>
                    <a:pt x="650" y="963"/>
                  </a:lnTo>
                  <a:lnTo>
                    <a:pt x="672" y="931"/>
                  </a:lnTo>
                  <a:lnTo>
                    <a:pt x="700" y="899"/>
                  </a:lnTo>
                  <a:lnTo>
                    <a:pt x="722" y="859"/>
                  </a:lnTo>
                  <a:lnTo>
                    <a:pt x="743" y="828"/>
                  </a:lnTo>
                  <a:lnTo>
                    <a:pt x="759" y="789"/>
                  </a:lnTo>
                  <a:lnTo>
                    <a:pt x="733" y="795"/>
                  </a:lnTo>
                  <a:lnTo>
                    <a:pt x="710" y="807"/>
                  </a:lnTo>
                  <a:lnTo>
                    <a:pt x="689" y="822"/>
                  </a:lnTo>
                  <a:lnTo>
                    <a:pt x="656" y="828"/>
                  </a:lnTo>
                  <a:lnTo>
                    <a:pt x="629" y="807"/>
                  </a:lnTo>
                  <a:lnTo>
                    <a:pt x="602" y="789"/>
                  </a:lnTo>
                  <a:lnTo>
                    <a:pt x="575" y="767"/>
                  </a:lnTo>
                  <a:lnTo>
                    <a:pt x="548" y="751"/>
                  </a:lnTo>
                  <a:lnTo>
                    <a:pt x="525" y="730"/>
                  </a:lnTo>
                  <a:lnTo>
                    <a:pt x="499" y="708"/>
                  </a:lnTo>
                  <a:lnTo>
                    <a:pt x="476" y="681"/>
                  </a:lnTo>
                  <a:lnTo>
                    <a:pt x="455" y="653"/>
                  </a:lnTo>
                  <a:lnTo>
                    <a:pt x="466" y="621"/>
                  </a:lnTo>
                  <a:lnTo>
                    <a:pt x="476" y="594"/>
                  </a:lnTo>
                  <a:lnTo>
                    <a:pt x="499" y="566"/>
                  </a:lnTo>
                  <a:lnTo>
                    <a:pt x="521" y="539"/>
                  </a:lnTo>
                  <a:lnTo>
                    <a:pt x="543" y="517"/>
                  </a:lnTo>
                  <a:lnTo>
                    <a:pt x="570" y="490"/>
                  </a:lnTo>
                  <a:lnTo>
                    <a:pt x="596" y="469"/>
                  </a:lnTo>
                  <a:lnTo>
                    <a:pt x="618" y="441"/>
                  </a:lnTo>
                  <a:lnTo>
                    <a:pt x="629" y="436"/>
                  </a:lnTo>
                  <a:lnTo>
                    <a:pt x="639" y="431"/>
                  </a:lnTo>
                  <a:lnTo>
                    <a:pt x="645" y="431"/>
                  </a:lnTo>
                  <a:lnTo>
                    <a:pt x="656" y="431"/>
                  </a:lnTo>
                  <a:lnTo>
                    <a:pt x="857" y="610"/>
                  </a:lnTo>
                  <a:lnTo>
                    <a:pt x="829" y="693"/>
                  </a:lnTo>
                  <a:lnTo>
                    <a:pt x="829" y="697"/>
                  </a:lnTo>
                  <a:lnTo>
                    <a:pt x="835" y="703"/>
                  </a:lnTo>
                  <a:lnTo>
                    <a:pt x="847" y="703"/>
                  </a:lnTo>
                  <a:lnTo>
                    <a:pt x="851" y="703"/>
                  </a:lnTo>
                  <a:lnTo>
                    <a:pt x="1053" y="475"/>
                  </a:lnTo>
                  <a:lnTo>
                    <a:pt x="1053" y="469"/>
                  </a:lnTo>
                  <a:lnTo>
                    <a:pt x="1047" y="462"/>
                  </a:lnTo>
                  <a:lnTo>
                    <a:pt x="1041" y="462"/>
                  </a:lnTo>
                  <a:lnTo>
                    <a:pt x="1041" y="458"/>
                  </a:lnTo>
                  <a:lnTo>
                    <a:pt x="1014" y="462"/>
                  </a:lnTo>
                  <a:lnTo>
                    <a:pt x="988" y="480"/>
                  </a:lnTo>
                  <a:lnTo>
                    <a:pt x="960" y="490"/>
                  </a:lnTo>
                  <a:lnTo>
                    <a:pt x="933" y="490"/>
                  </a:lnTo>
                  <a:lnTo>
                    <a:pt x="873" y="441"/>
                  </a:lnTo>
                  <a:lnTo>
                    <a:pt x="819" y="392"/>
                  </a:lnTo>
                  <a:lnTo>
                    <a:pt x="759" y="344"/>
                  </a:lnTo>
                  <a:lnTo>
                    <a:pt x="706" y="299"/>
                  </a:lnTo>
                  <a:lnTo>
                    <a:pt x="645" y="251"/>
                  </a:lnTo>
                  <a:lnTo>
                    <a:pt x="592" y="203"/>
                  </a:lnTo>
                  <a:lnTo>
                    <a:pt x="536" y="157"/>
                  </a:lnTo>
                  <a:lnTo>
                    <a:pt x="482" y="110"/>
                  </a:lnTo>
                  <a:lnTo>
                    <a:pt x="482" y="104"/>
                  </a:lnTo>
                  <a:lnTo>
                    <a:pt x="482" y="99"/>
                  </a:lnTo>
                  <a:lnTo>
                    <a:pt x="476" y="93"/>
                  </a:lnTo>
                  <a:lnTo>
                    <a:pt x="499" y="0"/>
                  </a:lnTo>
                  <a:lnTo>
                    <a:pt x="466" y="22"/>
                  </a:lnTo>
                  <a:lnTo>
                    <a:pt x="434" y="43"/>
                  </a:lnTo>
                  <a:lnTo>
                    <a:pt x="406" y="71"/>
                  </a:lnTo>
                  <a:lnTo>
                    <a:pt x="384" y="104"/>
                  </a:lnTo>
                  <a:lnTo>
                    <a:pt x="358" y="132"/>
                  </a:lnTo>
                  <a:lnTo>
                    <a:pt x="337" y="163"/>
                  </a:lnTo>
                  <a:lnTo>
                    <a:pt x="309" y="197"/>
                  </a:lnTo>
                  <a:lnTo>
                    <a:pt x="288" y="224"/>
                  </a:lnTo>
                  <a:lnTo>
                    <a:pt x="288" y="228"/>
                  </a:lnTo>
                  <a:lnTo>
                    <a:pt x="288" y="234"/>
                  </a:lnTo>
                  <a:lnTo>
                    <a:pt x="288" y="240"/>
                  </a:lnTo>
                  <a:lnTo>
                    <a:pt x="292" y="240"/>
                  </a:lnTo>
                  <a:lnTo>
                    <a:pt x="298" y="240"/>
                  </a:lnTo>
                  <a:lnTo>
                    <a:pt x="304" y="240"/>
                  </a:lnTo>
                  <a:lnTo>
                    <a:pt x="331" y="228"/>
                  </a:lnTo>
                  <a:lnTo>
                    <a:pt x="358" y="213"/>
                  </a:lnTo>
                  <a:lnTo>
                    <a:pt x="384" y="207"/>
                  </a:lnTo>
                  <a:lnTo>
                    <a:pt x="412" y="213"/>
                  </a:lnTo>
                  <a:lnTo>
                    <a:pt x="575" y="360"/>
                  </a:lnTo>
                  <a:lnTo>
                    <a:pt x="559" y="392"/>
                  </a:lnTo>
                  <a:lnTo>
                    <a:pt x="536" y="425"/>
                  </a:lnTo>
                  <a:lnTo>
                    <a:pt x="515" y="458"/>
                  </a:lnTo>
                  <a:lnTo>
                    <a:pt x="494" y="486"/>
                  </a:lnTo>
                  <a:lnTo>
                    <a:pt x="466" y="517"/>
                  </a:lnTo>
                  <a:lnTo>
                    <a:pt x="445" y="545"/>
                  </a:lnTo>
                  <a:lnTo>
                    <a:pt x="412" y="573"/>
                  </a:lnTo>
                  <a:lnTo>
                    <a:pt x="384" y="600"/>
                  </a:lnTo>
                  <a:lnTo>
                    <a:pt x="380" y="600"/>
                  </a:lnTo>
                  <a:lnTo>
                    <a:pt x="374" y="600"/>
                  </a:lnTo>
                  <a:lnTo>
                    <a:pt x="368" y="600"/>
                  </a:lnTo>
                  <a:lnTo>
                    <a:pt x="362" y="600"/>
                  </a:lnTo>
                  <a:lnTo>
                    <a:pt x="341" y="579"/>
                  </a:lnTo>
                  <a:lnTo>
                    <a:pt x="314" y="560"/>
                  </a:lnTo>
                  <a:lnTo>
                    <a:pt x="288" y="545"/>
                  </a:lnTo>
                  <a:lnTo>
                    <a:pt x="261" y="529"/>
                  </a:lnTo>
                  <a:lnTo>
                    <a:pt x="238" y="507"/>
                  </a:lnTo>
                  <a:lnTo>
                    <a:pt x="217" y="490"/>
                  </a:lnTo>
                  <a:lnTo>
                    <a:pt x="195" y="462"/>
                  </a:lnTo>
                  <a:lnTo>
                    <a:pt x="184" y="436"/>
                  </a:lnTo>
                  <a:lnTo>
                    <a:pt x="190" y="415"/>
                  </a:lnTo>
                  <a:lnTo>
                    <a:pt x="195" y="392"/>
                  </a:lnTo>
                  <a:lnTo>
                    <a:pt x="200" y="376"/>
                  </a:lnTo>
                  <a:lnTo>
                    <a:pt x="200" y="354"/>
                  </a:lnTo>
                  <a:lnTo>
                    <a:pt x="200" y="348"/>
                  </a:lnTo>
                  <a:lnTo>
                    <a:pt x="195" y="348"/>
                  </a:lnTo>
                  <a:lnTo>
                    <a:pt x="190" y="348"/>
                  </a:lnTo>
                  <a:lnTo>
                    <a:pt x="184" y="354"/>
                  </a:lnTo>
                  <a:lnTo>
                    <a:pt x="0" y="600"/>
                  </a:lnTo>
                  <a:lnTo>
                    <a:pt x="0" y="604"/>
                  </a:lnTo>
                  <a:lnTo>
                    <a:pt x="0" y="610"/>
                  </a:lnTo>
                  <a:lnTo>
                    <a:pt x="27" y="604"/>
                  </a:lnTo>
                  <a:lnTo>
                    <a:pt x="54" y="589"/>
                  </a:lnTo>
                  <a:lnTo>
                    <a:pt x="76" y="573"/>
                  </a:lnTo>
                  <a:lnTo>
                    <a:pt x="104" y="566"/>
                  </a:lnTo>
                  <a:lnTo>
                    <a:pt x="163" y="610"/>
                  </a:lnTo>
                  <a:lnTo>
                    <a:pt x="221" y="653"/>
                  </a:lnTo>
                  <a:lnTo>
                    <a:pt x="277" y="697"/>
                  </a:lnTo>
                  <a:lnTo>
                    <a:pt x="337" y="741"/>
                  </a:lnTo>
                  <a:lnTo>
                    <a:pt x="396" y="789"/>
                  </a:lnTo>
                  <a:lnTo>
                    <a:pt x="451" y="834"/>
                  </a:lnTo>
                  <a:lnTo>
                    <a:pt x="509" y="878"/>
                  </a:lnTo>
                  <a:lnTo>
                    <a:pt x="570" y="921"/>
                  </a:lnTo>
                  <a:lnTo>
                    <a:pt x="586" y="948"/>
                  </a:lnTo>
                  <a:lnTo>
                    <a:pt x="580" y="980"/>
                  </a:lnTo>
                  <a:lnTo>
                    <a:pt x="565" y="1019"/>
                  </a:lnTo>
                  <a:lnTo>
                    <a:pt x="559" y="1056"/>
                  </a:lnTo>
                  <a:lnTo>
                    <a:pt x="565" y="1056"/>
                  </a:lnTo>
                  <a:lnTo>
                    <a:pt x="570" y="1056"/>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81" name="Freeform 57"/>
            <p:cNvSpPr>
              <a:spLocks/>
            </p:cNvSpPr>
            <p:nvPr userDrawn="1"/>
          </p:nvSpPr>
          <p:spPr bwMode="auto">
            <a:xfrm>
              <a:off x="1161" y="2831"/>
              <a:ext cx="45" cy="46"/>
            </a:xfrm>
            <a:custGeom>
              <a:avLst/>
              <a:gdLst/>
              <a:ahLst/>
              <a:cxnLst>
                <a:cxn ang="0">
                  <a:pos x="592" y="919"/>
                </a:cxn>
                <a:cxn ang="0">
                  <a:pos x="669" y="897"/>
                </a:cxn>
                <a:cxn ang="0">
                  <a:pos x="739" y="859"/>
                </a:cxn>
                <a:cxn ang="0">
                  <a:pos x="799" y="811"/>
                </a:cxn>
                <a:cxn ang="0">
                  <a:pos x="859" y="718"/>
                </a:cxn>
                <a:cxn ang="0">
                  <a:pos x="880" y="598"/>
                </a:cxn>
                <a:cxn ang="0">
                  <a:pos x="841" y="472"/>
                </a:cxn>
                <a:cxn ang="0">
                  <a:pos x="766" y="358"/>
                </a:cxn>
                <a:cxn ang="0">
                  <a:pos x="685" y="250"/>
                </a:cxn>
                <a:cxn ang="0">
                  <a:pos x="598" y="146"/>
                </a:cxn>
                <a:cxn ang="0">
                  <a:pos x="592" y="10"/>
                </a:cxn>
                <a:cxn ang="0">
                  <a:pos x="586" y="4"/>
                </a:cxn>
                <a:cxn ang="0">
                  <a:pos x="381" y="163"/>
                </a:cxn>
                <a:cxn ang="0">
                  <a:pos x="386" y="174"/>
                </a:cxn>
                <a:cxn ang="0">
                  <a:pos x="402" y="174"/>
                </a:cxn>
                <a:cxn ang="0">
                  <a:pos x="500" y="174"/>
                </a:cxn>
                <a:cxn ang="0">
                  <a:pos x="555" y="228"/>
                </a:cxn>
                <a:cxn ang="0">
                  <a:pos x="625" y="305"/>
                </a:cxn>
                <a:cxn ang="0">
                  <a:pos x="712" y="407"/>
                </a:cxn>
                <a:cxn ang="0">
                  <a:pos x="782" y="511"/>
                </a:cxn>
                <a:cxn ang="0">
                  <a:pos x="820" y="625"/>
                </a:cxn>
                <a:cxn ang="0">
                  <a:pos x="810" y="707"/>
                </a:cxn>
                <a:cxn ang="0">
                  <a:pos x="793" y="734"/>
                </a:cxn>
                <a:cxn ang="0">
                  <a:pos x="766" y="767"/>
                </a:cxn>
                <a:cxn ang="0">
                  <a:pos x="717" y="795"/>
                </a:cxn>
                <a:cxn ang="0">
                  <a:pos x="657" y="811"/>
                </a:cxn>
                <a:cxn ang="0">
                  <a:pos x="598" y="811"/>
                </a:cxn>
                <a:cxn ang="0">
                  <a:pos x="516" y="772"/>
                </a:cxn>
                <a:cxn ang="0">
                  <a:pos x="408" y="685"/>
                </a:cxn>
                <a:cxn ang="0">
                  <a:pos x="304" y="588"/>
                </a:cxn>
                <a:cxn ang="0">
                  <a:pos x="224" y="472"/>
                </a:cxn>
                <a:cxn ang="0">
                  <a:pos x="190" y="402"/>
                </a:cxn>
                <a:cxn ang="0">
                  <a:pos x="212" y="364"/>
                </a:cxn>
                <a:cxn ang="0">
                  <a:pos x="208" y="342"/>
                </a:cxn>
                <a:cxn ang="0">
                  <a:pos x="196" y="342"/>
                </a:cxn>
                <a:cxn ang="0">
                  <a:pos x="0" y="543"/>
                </a:cxn>
                <a:cxn ang="0">
                  <a:pos x="6" y="554"/>
                </a:cxn>
                <a:cxn ang="0">
                  <a:pos x="55" y="543"/>
                </a:cxn>
                <a:cxn ang="0">
                  <a:pos x="104" y="549"/>
                </a:cxn>
                <a:cxn ang="0">
                  <a:pos x="212" y="663"/>
                </a:cxn>
                <a:cxn ang="0">
                  <a:pos x="310" y="772"/>
                </a:cxn>
                <a:cxn ang="0">
                  <a:pos x="419" y="859"/>
                </a:cxn>
                <a:cxn ang="0">
                  <a:pos x="549" y="919"/>
                </a:cxn>
              </a:cxnLst>
              <a:rect l="0" t="0" r="r" b="b"/>
              <a:pathLst>
                <a:path w="880" h="919">
                  <a:moveTo>
                    <a:pt x="549" y="919"/>
                  </a:moveTo>
                  <a:lnTo>
                    <a:pt x="592" y="919"/>
                  </a:lnTo>
                  <a:lnTo>
                    <a:pt x="629" y="909"/>
                  </a:lnTo>
                  <a:lnTo>
                    <a:pt x="669" y="897"/>
                  </a:lnTo>
                  <a:lnTo>
                    <a:pt x="706" y="882"/>
                  </a:lnTo>
                  <a:lnTo>
                    <a:pt x="739" y="859"/>
                  </a:lnTo>
                  <a:lnTo>
                    <a:pt x="770" y="838"/>
                  </a:lnTo>
                  <a:lnTo>
                    <a:pt x="799" y="811"/>
                  </a:lnTo>
                  <a:lnTo>
                    <a:pt x="826" y="778"/>
                  </a:lnTo>
                  <a:lnTo>
                    <a:pt x="859" y="718"/>
                  </a:lnTo>
                  <a:lnTo>
                    <a:pt x="874" y="658"/>
                  </a:lnTo>
                  <a:lnTo>
                    <a:pt x="880" y="598"/>
                  </a:lnTo>
                  <a:lnTo>
                    <a:pt x="869" y="539"/>
                  </a:lnTo>
                  <a:lnTo>
                    <a:pt x="841" y="472"/>
                  </a:lnTo>
                  <a:lnTo>
                    <a:pt x="810" y="413"/>
                  </a:lnTo>
                  <a:lnTo>
                    <a:pt x="766" y="358"/>
                  </a:lnTo>
                  <a:lnTo>
                    <a:pt x="727" y="305"/>
                  </a:lnTo>
                  <a:lnTo>
                    <a:pt x="685" y="250"/>
                  </a:lnTo>
                  <a:lnTo>
                    <a:pt x="641" y="201"/>
                  </a:lnTo>
                  <a:lnTo>
                    <a:pt x="598" y="146"/>
                  </a:lnTo>
                  <a:lnTo>
                    <a:pt x="560" y="87"/>
                  </a:lnTo>
                  <a:lnTo>
                    <a:pt x="592" y="10"/>
                  </a:lnTo>
                  <a:lnTo>
                    <a:pt x="592" y="4"/>
                  </a:lnTo>
                  <a:lnTo>
                    <a:pt x="586" y="4"/>
                  </a:lnTo>
                  <a:lnTo>
                    <a:pt x="582" y="0"/>
                  </a:lnTo>
                  <a:lnTo>
                    <a:pt x="381" y="163"/>
                  </a:lnTo>
                  <a:lnTo>
                    <a:pt x="381" y="168"/>
                  </a:lnTo>
                  <a:lnTo>
                    <a:pt x="386" y="174"/>
                  </a:lnTo>
                  <a:lnTo>
                    <a:pt x="392" y="174"/>
                  </a:lnTo>
                  <a:lnTo>
                    <a:pt x="402" y="174"/>
                  </a:lnTo>
                  <a:lnTo>
                    <a:pt x="462" y="157"/>
                  </a:lnTo>
                  <a:lnTo>
                    <a:pt x="500" y="174"/>
                  </a:lnTo>
                  <a:lnTo>
                    <a:pt x="528" y="195"/>
                  </a:lnTo>
                  <a:lnTo>
                    <a:pt x="555" y="228"/>
                  </a:lnTo>
                  <a:lnTo>
                    <a:pt x="582" y="255"/>
                  </a:lnTo>
                  <a:lnTo>
                    <a:pt x="625" y="305"/>
                  </a:lnTo>
                  <a:lnTo>
                    <a:pt x="669" y="354"/>
                  </a:lnTo>
                  <a:lnTo>
                    <a:pt x="712" y="407"/>
                  </a:lnTo>
                  <a:lnTo>
                    <a:pt x="749" y="456"/>
                  </a:lnTo>
                  <a:lnTo>
                    <a:pt x="782" y="511"/>
                  </a:lnTo>
                  <a:lnTo>
                    <a:pt x="810" y="566"/>
                  </a:lnTo>
                  <a:lnTo>
                    <a:pt x="820" y="625"/>
                  </a:lnTo>
                  <a:lnTo>
                    <a:pt x="816" y="691"/>
                  </a:lnTo>
                  <a:lnTo>
                    <a:pt x="810" y="707"/>
                  </a:lnTo>
                  <a:lnTo>
                    <a:pt x="799" y="724"/>
                  </a:lnTo>
                  <a:lnTo>
                    <a:pt x="793" y="734"/>
                  </a:lnTo>
                  <a:lnTo>
                    <a:pt x="782" y="745"/>
                  </a:lnTo>
                  <a:lnTo>
                    <a:pt x="766" y="767"/>
                  </a:lnTo>
                  <a:lnTo>
                    <a:pt x="745" y="783"/>
                  </a:lnTo>
                  <a:lnTo>
                    <a:pt x="717" y="795"/>
                  </a:lnTo>
                  <a:lnTo>
                    <a:pt x="690" y="805"/>
                  </a:lnTo>
                  <a:lnTo>
                    <a:pt x="657" y="811"/>
                  </a:lnTo>
                  <a:lnTo>
                    <a:pt x="629" y="816"/>
                  </a:lnTo>
                  <a:lnTo>
                    <a:pt x="598" y="811"/>
                  </a:lnTo>
                  <a:lnTo>
                    <a:pt x="571" y="805"/>
                  </a:lnTo>
                  <a:lnTo>
                    <a:pt x="516" y="772"/>
                  </a:lnTo>
                  <a:lnTo>
                    <a:pt x="462" y="734"/>
                  </a:lnTo>
                  <a:lnTo>
                    <a:pt x="408" y="685"/>
                  </a:lnTo>
                  <a:lnTo>
                    <a:pt x="354" y="636"/>
                  </a:lnTo>
                  <a:lnTo>
                    <a:pt x="304" y="588"/>
                  </a:lnTo>
                  <a:lnTo>
                    <a:pt x="261" y="533"/>
                  </a:lnTo>
                  <a:lnTo>
                    <a:pt x="224" y="472"/>
                  </a:lnTo>
                  <a:lnTo>
                    <a:pt x="186" y="419"/>
                  </a:lnTo>
                  <a:lnTo>
                    <a:pt x="190" y="402"/>
                  </a:lnTo>
                  <a:lnTo>
                    <a:pt x="202" y="380"/>
                  </a:lnTo>
                  <a:lnTo>
                    <a:pt x="212" y="364"/>
                  </a:lnTo>
                  <a:lnTo>
                    <a:pt x="212" y="342"/>
                  </a:lnTo>
                  <a:lnTo>
                    <a:pt x="208" y="342"/>
                  </a:lnTo>
                  <a:lnTo>
                    <a:pt x="202" y="342"/>
                  </a:lnTo>
                  <a:lnTo>
                    <a:pt x="196" y="342"/>
                  </a:lnTo>
                  <a:lnTo>
                    <a:pt x="17" y="511"/>
                  </a:lnTo>
                  <a:lnTo>
                    <a:pt x="0" y="543"/>
                  </a:lnTo>
                  <a:lnTo>
                    <a:pt x="0" y="549"/>
                  </a:lnTo>
                  <a:lnTo>
                    <a:pt x="6" y="554"/>
                  </a:lnTo>
                  <a:lnTo>
                    <a:pt x="33" y="549"/>
                  </a:lnTo>
                  <a:lnTo>
                    <a:pt x="55" y="543"/>
                  </a:lnTo>
                  <a:lnTo>
                    <a:pt x="83" y="539"/>
                  </a:lnTo>
                  <a:lnTo>
                    <a:pt x="104" y="549"/>
                  </a:lnTo>
                  <a:lnTo>
                    <a:pt x="164" y="604"/>
                  </a:lnTo>
                  <a:lnTo>
                    <a:pt x="212" y="663"/>
                  </a:lnTo>
                  <a:lnTo>
                    <a:pt x="261" y="718"/>
                  </a:lnTo>
                  <a:lnTo>
                    <a:pt x="310" y="772"/>
                  </a:lnTo>
                  <a:lnTo>
                    <a:pt x="365" y="822"/>
                  </a:lnTo>
                  <a:lnTo>
                    <a:pt x="419" y="859"/>
                  </a:lnTo>
                  <a:lnTo>
                    <a:pt x="478" y="897"/>
                  </a:lnTo>
                  <a:lnTo>
                    <a:pt x="549" y="919"/>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82" name="Freeform 58"/>
            <p:cNvSpPr>
              <a:spLocks noEditPoints="1"/>
            </p:cNvSpPr>
            <p:nvPr userDrawn="1"/>
          </p:nvSpPr>
          <p:spPr bwMode="auto">
            <a:xfrm>
              <a:off x="1693" y="2861"/>
              <a:ext cx="41" cy="42"/>
            </a:xfrm>
            <a:custGeom>
              <a:avLst/>
              <a:gdLst/>
              <a:ahLst/>
              <a:cxnLst>
                <a:cxn ang="0">
                  <a:pos x="554" y="315"/>
                </a:cxn>
                <a:cxn ang="0">
                  <a:pos x="635" y="152"/>
                </a:cxn>
                <a:cxn ang="0">
                  <a:pos x="445" y="234"/>
                </a:cxn>
                <a:cxn ang="0">
                  <a:pos x="527" y="327"/>
                </a:cxn>
                <a:cxn ang="0">
                  <a:pos x="542" y="817"/>
                </a:cxn>
                <a:cxn ang="0">
                  <a:pos x="548" y="805"/>
                </a:cxn>
                <a:cxn ang="0">
                  <a:pos x="527" y="718"/>
                </a:cxn>
                <a:cxn ang="0">
                  <a:pos x="554" y="626"/>
                </a:cxn>
                <a:cxn ang="0">
                  <a:pos x="624" y="472"/>
                </a:cxn>
                <a:cxn ang="0">
                  <a:pos x="706" y="331"/>
                </a:cxn>
                <a:cxn ang="0">
                  <a:pos x="775" y="184"/>
                </a:cxn>
                <a:cxn ang="0">
                  <a:pos x="820" y="37"/>
                </a:cxn>
                <a:cxn ang="0">
                  <a:pos x="799" y="16"/>
                </a:cxn>
                <a:cxn ang="0">
                  <a:pos x="775" y="0"/>
                </a:cxn>
                <a:cxn ang="0">
                  <a:pos x="587" y="65"/>
                </a:cxn>
                <a:cxn ang="0">
                  <a:pos x="397" y="152"/>
                </a:cxn>
                <a:cxn ang="0">
                  <a:pos x="207" y="223"/>
                </a:cxn>
                <a:cxn ang="0">
                  <a:pos x="10" y="228"/>
                </a:cxn>
                <a:cxn ang="0">
                  <a:pos x="0" y="234"/>
                </a:cxn>
                <a:cxn ang="0">
                  <a:pos x="0" y="256"/>
                </a:cxn>
                <a:cxn ang="0">
                  <a:pos x="54" y="305"/>
                </a:cxn>
                <a:cxn ang="0">
                  <a:pos x="103" y="358"/>
                </a:cxn>
                <a:cxn ang="0">
                  <a:pos x="152" y="408"/>
                </a:cxn>
                <a:cxn ang="0">
                  <a:pos x="213" y="435"/>
                </a:cxn>
                <a:cxn ang="0">
                  <a:pos x="213" y="398"/>
                </a:cxn>
                <a:cxn ang="0">
                  <a:pos x="190" y="358"/>
                </a:cxn>
                <a:cxn ang="0">
                  <a:pos x="240" y="305"/>
                </a:cxn>
                <a:cxn ang="0">
                  <a:pos x="320" y="277"/>
                </a:cxn>
                <a:cxn ang="0">
                  <a:pos x="370" y="294"/>
                </a:cxn>
                <a:cxn ang="0">
                  <a:pos x="413" y="331"/>
                </a:cxn>
                <a:cxn ang="0">
                  <a:pos x="450" y="370"/>
                </a:cxn>
                <a:cxn ang="0">
                  <a:pos x="483" y="402"/>
                </a:cxn>
                <a:cxn ang="0">
                  <a:pos x="488" y="435"/>
                </a:cxn>
                <a:cxn ang="0">
                  <a:pos x="494" y="456"/>
                </a:cxn>
                <a:cxn ang="0">
                  <a:pos x="455" y="527"/>
                </a:cxn>
                <a:cxn ang="0">
                  <a:pos x="391" y="582"/>
                </a:cxn>
                <a:cxn ang="0">
                  <a:pos x="358" y="560"/>
                </a:cxn>
                <a:cxn ang="0">
                  <a:pos x="320" y="555"/>
                </a:cxn>
                <a:cxn ang="0">
                  <a:pos x="354" y="626"/>
                </a:cxn>
                <a:cxn ang="0">
                  <a:pos x="407" y="690"/>
                </a:cxn>
                <a:cxn ang="0">
                  <a:pos x="467" y="750"/>
                </a:cxn>
                <a:cxn ang="0">
                  <a:pos x="517" y="811"/>
                </a:cxn>
                <a:cxn ang="0">
                  <a:pos x="527" y="817"/>
                </a:cxn>
                <a:cxn ang="0">
                  <a:pos x="532" y="827"/>
                </a:cxn>
                <a:cxn ang="0">
                  <a:pos x="542" y="821"/>
                </a:cxn>
              </a:cxnLst>
              <a:rect l="0" t="0" r="r" b="b"/>
              <a:pathLst>
                <a:path w="820" h="827">
                  <a:moveTo>
                    <a:pt x="527" y="327"/>
                  </a:moveTo>
                  <a:lnTo>
                    <a:pt x="554" y="315"/>
                  </a:lnTo>
                  <a:lnTo>
                    <a:pt x="640" y="157"/>
                  </a:lnTo>
                  <a:lnTo>
                    <a:pt x="635" y="152"/>
                  </a:lnTo>
                  <a:lnTo>
                    <a:pt x="630" y="146"/>
                  </a:lnTo>
                  <a:lnTo>
                    <a:pt x="445" y="234"/>
                  </a:lnTo>
                  <a:lnTo>
                    <a:pt x="521" y="327"/>
                  </a:lnTo>
                  <a:lnTo>
                    <a:pt x="527" y="327"/>
                  </a:lnTo>
                  <a:close/>
                  <a:moveTo>
                    <a:pt x="542" y="821"/>
                  </a:moveTo>
                  <a:lnTo>
                    <a:pt x="542" y="817"/>
                  </a:lnTo>
                  <a:lnTo>
                    <a:pt x="548" y="811"/>
                  </a:lnTo>
                  <a:lnTo>
                    <a:pt x="548" y="805"/>
                  </a:lnTo>
                  <a:lnTo>
                    <a:pt x="532" y="761"/>
                  </a:lnTo>
                  <a:lnTo>
                    <a:pt x="527" y="718"/>
                  </a:lnTo>
                  <a:lnTo>
                    <a:pt x="532" y="674"/>
                  </a:lnTo>
                  <a:lnTo>
                    <a:pt x="554" y="626"/>
                  </a:lnTo>
                  <a:lnTo>
                    <a:pt x="587" y="549"/>
                  </a:lnTo>
                  <a:lnTo>
                    <a:pt x="624" y="472"/>
                  </a:lnTo>
                  <a:lnTo>
                    <a:pt x="668" y="402"/>
                  </a:lnTo>
                  <a:lnTo>
                    <a:pt x="706" y="331"/>
                  </a:lnTo>
                  <a:lnTo>
                    <a:pt x="744" y="256"/>
                  </a:lnTo>
                  <a:lnTo>
                    <a:pt x="775" y="184"/>
                  </a:lnTo>
                  <a:lnTo>
                    <a:pt x="803" y="114"/>
                  </a:lnTo>
                  <a:lnTo>
                    <a:pt x="820" y="37"/>
                  </a:lnTo>
                  <a:lnTo>
                    <a:pt x="809" y="26"/>
                  </a:lnTo>
                  <a:lnTo>
                    <a:pt x="799" y="16"/>
                  </a:lnTo>
                  <a:lnTo>
                    <a:pt x="787" y="5"/>
                  </a:lnTo>
                  <a:lnTo>
                    <a:pt x="775" y="0"/>
                  </a:lnTo>
                  <a:lnTo>
                    <a:pt x="684" y="26"/>
                  </a:lnTo>
                  <a:lnTo>
                    <a:pt x="587" y="65"/>
                  </a:lnTo>
                  <a:lnTo>
                    <a:pt x="494" y="109"/>
                  </a:lnTo>
                  <a:lnTo>
                    <a:pt x="397" y="152"/>
                  </a:lnTo>
                  <a:lnTo>
                    <a:pt x="304" y="195"/>
                  </a:lnTo>
                  <a:lnTo>
                    <a:pt x="207" y="223"/>
                  </a:lnTo>
                  <a:lnTo>
                    <a:pt x="109" y="238"/>
                  </a:lnTo>
                  <a:lnTo>
                    <a:pt x="10" y="228"/>
                  </a:lnTo>
                  <a:lnTo>
                    <a:pt x="6" y="228"/>
                  </a:lnTo>
                  <a:lnTo>
                    <a:pt x="0" y="234"/>
                  </a:lnTo>
                  <a:lnTo>
                    <a:pt x="0" y="244"/>
                  </a:lnTo>
                  <a:lnTo>
                    <a:pt x="0" y="256"/>
                  </a:lnTo>
                  <a:lnTo>
                    <a:pt x="28" y="277"/>
                  </a:lnTo>
                  <a:lnTo>
                    <a:pt x="54" y="305"/>
                  </a:lnTo>
                  <a:lnTo>
                    <a:pt x="77" y="331"/>
                  </a:lnTo>
                  <a:lnTo>
                    <a:pt x="103" y="358"/>
                  </a:lnTo>
                  <a:lnTo>
                    <a:pt x="124" y="385"/>
                  </a:lnTo>
                  <a:lnTo>
                    <a:pt x="152" y="408"/>
                  </a:lnTo>
                  <a:lnTo>
                    <a:pt x="179" y="423"/>
                  </a:lnTo>
                  <a:lnTo>
                    <a:pt x="213" y="435"/>
                  </a:lnTo>
                  <a:lnTo>
                    <a:pt x="217" y="419"/>
                  </a:lnTo>
                  <a:lnTo>
                    <a:pt x="213" y="398"/>
                  </a:lnTo>
                  <a:lnTo>
                    <a:pt x="201" y="375"/>
                  </a:lnTo>
                  <a:lnTo>
                    <a:pt x="190" y="358"/>
                  </a:lnTo>
                  <a:lnTo>
                    <a:pt x="213" y="327"/>
                  </a:lnTo>
                  <a:lnTo>
                    <a:pt x="240" y="305"/>
                  </a:lnTo>
                  <a:lnTo>
                    <a:pt x="277" y="294"/>
                  </a:lnTo>
                  <a:lnTo>
                    <a:pt x="320" y="277"/>
                  </a:lnTo>
                  <a:lnTo>
                    <a:pt x="348" y="281"/>
                  </a:lnTo>
                  <a:lnTo>
                    <a:pt x="370" y="294"/>
                  </a:lnTo>
                  <a:lnTo>
                    <a:pt x="391" y="309"/>
                  </a:lnTo>
                  <a:lnTo>
                    <a:pt x="413" y="331"/>
                  </a:lnTo>
                  <a:lnTo>
                    <a:pt x="428" y="352"/>
                  </a:lnTo>
                  <a:lnTo>
                    <a:pt x="450" y="370"/>
                  </a:lnTo>
                  <a:lnTo>
                    <a:pt x="467" y="392"/>
                  </a:lnTo>
                  <a:lnTo>
                    <a:pt x="483" y="402"/>
                  </a:lnTo>
                  <a:lnTo>
                    <a:pt x="488" y="419"/>
                  </a:lnTo>
                  <a:lnTo>
                    <a:pt x="488" y="435"/>
                  </a:lnTo>
                  <a:lnTo>
                    <a:pt x="488" y="445"/>
                  </a:lnTo>
                  <a:lnTo>
                    <a:pt x="494" y="456"/>
                  </a:lnTo>
                  <a:lnTo>
                    <a:pt x="477" y="489"/>
                  </a:lnTo>
                  <a:lnTo>
                    <a:pt x="455" y="527"/>
                  </a:lnTo>
                  <a:lnTo>
                    <a:pt x="428" y="565"/>
                  </a:lnTo>
                  <a:lnTo>
                    <a:pt x="391" y="582"/>
                  </a:lnTo>
                  <a:lnTo>
                    <a:pt x="375" y="570"/>
                  </a:lnTo>
                  <a:lnTo>
                    <a:pt x="358" y="560"/>
                  </a:lnTo>
                  <a:lnTo>
                    <a:pt x="336" y="555"/>
                  </a:lnTo>
                  <a:lnTo>
                    <a:pt x="320" y="555"/>
                  </a:lnTo>
                  <a:lnTo>
                    <a:pt x="331" y="593"/>
                  </a:lnTo>
                  <a:lnTo>
                    <a:pt x="354" y="626"/>
                  </a:lnTo>
                  <a:lnTo>
                    <a:pt x="380" y="657"/>
                  </a:lnTo>
                  <a:lnTo>
                    <a:pt x="407" y="690"/>
                  </a:lnTo>
                  <a:lnTo>
                    <a:pt x="434" y="718"/>
                  </a:lnTo>
                  <a:lnTo>
                    <a:pt x="467" y="750"/>
                  </a:lnTo>
                  <a:lnTo>
                    <a:pt x="494" y="777"/>
                  </a:lnTo>
                  <a:lnTo>
                    <a:pt x="517" y="811"/>
                  </a:lnTo>
                  <a:lnTo>
                    <a:pt x="521" y="817"/>
                  </a:lnTo>
                  <a:lnTo>
                    <a:pt x="527" y="817"/>
                  </a:lnTo>
                  <a:lnTo>
                    <a:pt x="527" y="821"/>
                  </a:lnTo>
                  <a:lnTo>
                    <a:pt x="532" y="827"/>
                  </a:lnTo>
                  <a:lnTo>
                    <a:pt x="538" y="821"/>
                  </a:lnTo>
                  <a:lnTo>
                    <a:pt x="542" y="821"/>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83" name="Freeform 59"/>
            <p:cNvSpPr>
              <a:spLocks/>
            </p:cNvSpPr>
            <p:nvPr userDrawn="1"/>
          </p:nvSpPr>
          <p:spPr bwMode="auto">
            <a:xfrm>
              <a:off x="1673" y="2829"/>
              <a:ext cx="39" cy="38"/>
            </a:xfrm>
            <a:custGeom>
              <a:avLst/>
              <a:gdLst/>
              <a:ahLst/>
              <a:cxnLst>
                <a:cxn ang="0">
                  <a:pos x="282" y="712"/>
                </a:cxn>
                <a:cxn ang="0">
                  <a:pos x="337" y="706"/>
                </a:cxn>
                <a:cxn ang="0">
                  <a:pos x="385" y="684"/>
                </a:cxn>
                <a:cxn ang="0">
                  <a:pos x="429" y="652"/>
                </a:cxn>
                <a:cxn ang="0">
                  <a:pos x="472" y="564"/>
                </a:cxn>
                <a:cxn ang="0">
                  <a:pos x="466" y="434"/>
                </a:cxn>
                <a:cxn ang="0">
                  <a:pos x="422" y="304"/>
                </a:cxn>
                <a:cxn ang="0">
                  <a:pos x="422" y="184"/>
                </a:cxn>
                <a:cxn ang="0">
                  <a:pos x="482" y="108"/>
                </a:cxn>
                <a:cxn ang="0">
                  <a:pos x="548" y="92"/>
                </a:cxn>
                <a:cxn ang="0">
                  <a:pos x="596" y="108"/>
                </a:cxn>
                <a:cxn ang="0">
                  <a:pos x="619" y="124"/>
                </a:cxn>
                <a:cxn ang="0">
                  <a:pos x="656" y="178"/>
                </a:cxn>
                <a:cxn ang="0">
                  <a:pos x="650" y="276"/>
                </a:cxn>
                <a:cxn ang="0">
                  <a:pos x="629" y="330"/>
                </a:cxn>
                <a:cxn ang="0">
                  <a:pos x="640" y="342"/>
                </a:cxn>
                <a:cxn ang="0">
                  <a:pos x="764" y="222"/>
                </a:cxn>
                <a:cxn ang="0">
                  <a:pos x="727" y="162"/>
                </a:cxn>
                <a:cxn ang="0">
                  <a:pos x="683" y="108"/>
                </a:cxn>
                <a:cxn ang="0">
                  <a:pos x="629" y="58"/>
                </a:cxn>
                <a:cxn ang="0">
                  <a:pos x="569" y="21"/>
                </a:cxn>
                <a:cxn ang="0">
                  <a:pos x="521" y="4"/>
                </a:cxn>
                <a:cxn ang="0">
                  <a:pos x="472" y="0"/>
                </a:cxn>
                <a:cxn ang="0">
                  <a:pos x="422" y="4"/>
                </a:cxn>
                <a:cxn ang="0">
                  <a:pos x="379" y="21"/>
                </a:cxn>
                <a:cxn ang="0">
                  <a:pos x="325" y="74"/>
                </a:cxn>
                <a:cxn ang="0">
                  <a:pos x="292" y="141"/>
                </a:cxn>
                <a:cxn ang="0">
                  <a:pos x="298" y="255"/>
                </a:cxn>
                <a:cxn ang="0">
                  <a:pos x="331" y="369"/>
                </a:cxn>
                <a:cxn ang="0">
                  <a:pos x="352" y="483"/>
                </a:cxn>
                <a:cxn ang="0">
                  <a:pos x="309" y="581"/>
                </a:cxn>
                <a:cxn ang="0">
                  <a:pos x="248" y="619"/>
                </a:cxn>
                <a:cxn ang="0">
                  <a:pos x="190" y="631"/>
                </a:cxn>
                <a:cxn ang="0">
                  <a:pos x="147" y="604"/>
                </a:cxn>
                <a:cxn ang="0">
                  <a:pos x="113" y="575"/>
                </a:cxn>
                <a:cxn ang="0">
                  <a:pos x="81" y="483"/>
                </a:cxn>
                <a:cxn ang="0">
                  <a:pos x="103" y="375"/>
                </a:cxn>
                <a:cxn ang="0">
                  <a:pos x="119" y="357"/>
                </a:cxn>
                <a:cxn ang="0">
                  <a:pos x="124" y="347"/>
                </a:cxn>
                <a:cxn ang="0">
                  <a:pos x="113" y="342"/>
                </a:cxn>
                <a:cxn ang="0">
                  <a:pos x="103" y="336"/>
                </a:cxn>
                <a:cxn ang="0">
                  <a:pos x="43" y="385"/>
                </a:cxn>
                <a:cxn ang="0">
                  <a:pos x="0" y="450"/>
                </a:cxn>
                <a:cxn ang="0">
                  <a:pos x="27" y="532"/>
                </a:cxn>
                <a:cxn ang="0">
                  <a:pos x="60" y="591"/>
                </a:cxn>
                <a:cxn ang="0">
                  <a:pos x="107" y="646"/>
                </a:cxn>
                <a:cxn ang="0">
                  <a:pos x="168" y="689"/>
                </a:cxn>
                <a:cxn ang="0">
                  <a:pos x="217" y="702"/>
                </a:cxn>
                <a:cxn ang="0">
                  <a:pos x="254" y="712"/>
                </a:cxn>
              </a:cxnLst>
              <a:rect l="0" t="0" r="r" b="b"/>
              <a:pathLst>
                <a:path w="764" h="712">
                  <a:moveTo>
                    <a:pt x="254" y="712"/>
                  </a:moveTo>
                  <a:lnTo>
                    <a:pt x="282" y="712"/>
                  </a:lnTo>
                  <a:lnTo>
                    <a:pt x="309" y="712"/>
                  </a:lnTo>
                  <a:lnTo>
                    <a:pt x="337" y="706"/>
                  </a:lnTo>
                  <a:lnTo>
                    <a:pt x="358" y="695"/>
                  </a:lnTo>
                  <a:lnTo>
                    <a:pt x="385" y="684"/>
                  </a:lnTo>
                  <a:lnTo>
                    <a:pt x="407" y="668"/>
                  </a:lnTo>
                  <a:lnTo>
                    <a:pt x="429" y="652"/>
                  </a:lnTo>
                  <a:lnTo>
                    <a:pt x="445" y="631"/>
                  </a:lnTo>
                  <a:lnTo>
                    <a:pt x="472" y="564"/>
                  </a:lnTo>
                  <a:lnTo>
                    <a:pt x="478" y="500"/>
                  </a:lnTo>
                  <a:lnTo>
                    <a:pt x="466" y="434"/>
                  </a:lnTo>
                  <a:lnTo>
                    <a:pt x="445" y="369"/>
                  </a:lnTo>
                  <a:lnTo>
                    <a:pt x="422" y="304"/>
                  </a:lnTo>
                  <a:lnTo>
                    <a:pt x="417" y="243"/>
                  </a:lnTo>
                  <a:lnTo>
                    <a:pt x="422" y="184"/>
                  </a:lnTo>
                  <a:lnTo>
                    <a:pt x="456" y="129"/>
                  </a:lnTo>
                  <a:lnTo>
                    <a:pt x="482" y="108"/>
                  </a:lnTo>
                  <a:lnTo>
                    <a:pt x="515" y="96"/>
                  </a:lnTo>
                  <a:lnTo>
                    <a:pt x="548" y="92"/>
                  </a:lnTo>
                  <a:lnTo>
                    <a:pt x="580" y="96"/>
                  </a:lnTo>
                  <a:lnTo>
                    <a:pt x="596" y="108"/>
                  </a:lnTo>
                  <a:lnTo>
                    <a:pt x="607" y="119"/>
                  </a:lnTo>
                  <a:lnTo>
                    <a:pt x="619" y="124"/>
                  </a:lnTo>
                  <a:lnTo>
                    <a:pt x="635" y="129"/>
                  </a:lnTo>
                  <a:lnTo>
                    <a:pt x="656" y="178"/>
                  </a:lnTo>
                  <a:lnTo>
                    <a:pt x="662" y="228"/>
                  </a:lnTo>
                  <a:lnTo>
                    <a:pt x="650" y="276"/>
                  </a:lnTo>
                  <a:lnTo>
                    <a:pt x="623" y="320"/>
                  </a:lnTo>
                  <a:lnTo>
                    <a:pt x="629" y="330"/>
                  </a:lnTo>
                  <a:lnTo>
                    <a:pt x="635" y="336"/>
                  </a:lnTo>
                  <a:lnTo>
                    <a:pt x="640" y="342"/>
                  </a:lnTo>
                  <a:lnTo>
                    <a:pt x="650" y="347"/>
                  </a:lnTo>
                  <a:lnTo>
                    <a:pt x="764" y="222"/>
                  </a:lnTo>
                  <a:lnTo>
                    <a:pt x="749" y="195"/>
                  </a:lnTo>
                  <a:lnTo>
                    <a:pt x="727" y="162"/>
                  </a:lnTo>
                  <a:lnTo>
                    <a:pt x="705" y="135"/>
                  </a:lnTo>
                  <a:lnTo>
                    <a:pt x="683" y="108"/>
                  </a:lnTo>
                  <a:lnTo>
                    <a:pt x="656" y="85"/>
                  </a:lnTo>
                  <a:lnTo>
                    <a:pt x="629" y="58"/>
                  </a:lnTo>
                  <a:lnTo>
                    <a:pt x="602" y="37"/>
                  </a:lnTo>
                  <a:lnTo>
                    <a:pt x="569" y="21"/>
                  </a:lnTo>
                  <a:lnTo>
                    <a:pt x="548" y="10"/>
                  </a:lnTo>
                  <a:lnTo>
                    <a:pt x="521" y="4"/>
                  </a:lnTo>
                  <a:lnTo>
                    <a:pt x="499" y="0"/>
                  </a:lnTo>
                  <a:lnTo>
                    <a:pt x="472" y="0"/>
                  </a:lnTo>
                  <a:lnTo>
                    <a:pt x="451" y="0"/>
                  </a:lnTo>
                  <a:lnTo>
                    <a:pt x="422" y="4"/>
                  </a:lnTo>
                  <a:lnTo>
                    <a:pt x="401" y="10"/>
                  </a:lnTo>
                  <a:lnTo>
                    <a:pt x="379" y="21"/>
                  </a:lnTo>
                  <a:lnTo>
                    <a:pt x="347" y="48"/>
                  </a:lnTo>
                  <a:lnTo>
                    <a:pt x="325" y="74"/>
                  </a:lnTo>
                  <a:lnTo>
                    <a:pt x="304" y="108"/>
                  </a:lnTo>
                  <a:lnTo>
                    <a:pt x="292" y="141"/>
                  </a:lnTo>
                  <a:lnTo>
                    <a:pt x="288" y="195"/>
                  </a:lnTo>
                  <a:lnTo>
                    <a:pt x="298" y="255"/>
                  </a:lnTo>
                  <a:lnTo>
                    <a:pt x="315" y="314"/>
                  </a:lnTo>
                  <a:lnTo>
                    <a:pt x="331" y="369"/>
                  </a:lnTo>
                  <a:lnTo>
                    <a:pt x="347" y="428"/>
                  </a:lnTo>
                  <a:lnTo>
                    <a:pt x="352" y="483"/>
                  </a:lnTo>
                  <a:lnTo>
                    <a:pt x="341" y="532"/>
                  </a:lnTo>
                  <a:lnTo>
                    <a:pt x="309" y="581"/>
                  </a:lnTo>
                  <a:lnTo>
                    <a:pt x="282" y="604"/>
                  </a:lnTo>
                  <a:lnTo>
                    <a:pt x="248" y="619"/>
                  </a:lnTo>
                  <a:lnTo>
                    <a:pt x="217" y="631"/>
                  </a:lnTo>
                  <a:lnTo>
                    <a:pt x="190" y="631"/>
                  </a:lnTo>
                  <a:lnTo>
                    <a:pt x="168" y="619"/>
                  </a:lnTo>
                  <a:lnTo>
                    <a:pt x="147" y="604"/>
                  </a:lnTo>
                  <a:lnTo>
                    <a:pt x="130" y="591"/>
                  </a:lnTo>
                  <a:lnTo>
                    <a:pt x="113" y="575"/>
                  </a:lnTo>
                  <a:lnTo>
                    <a:pt x="91" y="532"/>
                  </a:lnTo>
                  <a:lnTo>
                    <a:pt x="81" y="483"/>
                  </a:lnTo>
                  <a:lnTo>
                    <a:pt x="86" y="428"/>
                  </a:lnTo>
                  <a:lnTo>
                    <a:pt x="103" y="375"/>
                  </a:lnTo>
                  <a:lnTo>
                    <a:pt x="107" y="369"/>
                  </a:lnTo>
                  <a:lnTo>
                    <a:pt x="119" y="357"/>
                  </a:lnTo>
                  <a:lnTo>
                    <a:pt x="124" y="353"/>
                  </a:lnTo>
                  <a:lnTo>
                    <a:pt x="124" y="347"/>
                  </a:lnTo>
                  <a:lnTo>
                    <a:pt x="119" y="342"/>
                  </a:lnTo>
                  <a:lnTo>
                    <a:pt x="113" y="342"/>
                  </a:lnTo>
                  <a:lnTo>
                    <a:pt x="107" y="336"/>
                  </a:lnTo>
                  <a:lnTo>
                    <a:pt x="103" y="336"/>
                  </a:lnTo>
                  <a:lnTo>
                    <a:pt x="70" y="353"/>
                  </a:lnTo>
                  <a:lnTo>
                    <a:pt x="43" y="385"/>
                  </a:lnTo>
                  <a:lnTo>
                    <a:pt x="21" y="418"/>
                  </a:lnTo>
                  <a:lnTo>
                    <a:pt x="0" y="450"/>
                  </a:lnTo>
                  <a:lnTo>
                    <a:pt x="11" y="493"/>
                  </a:lnTo>
                  <a:lnTo>
                    <a:pt x="27" y="532"/>
                  </a:lnTo>
                  <a:lnTo>
                    <a:pt x="43" y="564"/>
                  </a:lnTo>
                  <a:lnTo>
                    <a:pt x="60" y="591"/>
                  </a:lnTo>
                  <a:lnTo>
                    <a:pt x="81" y="619"/>
                  </a:lnTo>
                  <a:lnTo>
                    <a:pt x="107" y="646"/>
                  </a:lnTo>
                  <a:lnTo>
                    <a:pt x="135" y="668"/>
                  </a:lnTo>
                  <a:lnTo>
                    <a:pt x="168" y="689"/>
                  </a:lnTo>
                  <a:lnTo>
                    <a:pt x="190" y="695"/>
                  </a:lnTo>
                  <a:lnTo>
                    <a:pt x="217" y="702"/>
                  </a:lnTo>
                  <a:lnTo>
                    <a:pt x="238" y="706"/>
                  </a:lnTo>
                  <a:lnTo>
                    <a:pt x="254" y="712"/>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84" name="Freeform 60"/>
            <p:cNvSpPr>
              <a:spLocks/>
            </p:cNvSpPr>
            <p:nvPr userDrawn="1"/>
          </p:nvSpPr>
          <p:spPr bwMode="auto">
            <a:xfrm>
              <a:off x="1199" y="2799"/>
              <a:ext cx="59" cy="55"/>
            </a:xfrm>
            <a:custGeom>
              <a:avLst/>
              <a:gdLst/>
              <a:ahLst/>
              <a:cxnLst>
                <a:cxn ang="0">
                  <a:pos x="602" y="981"/>
                </a:cxn>
                <a:cxn ang="0">
                  <a:pos x="602" y="970"/>
                </a:cxn>
                <a:cxn ang="0">
                  <a:pos x="492" y="964"/>
                </a:cxn>
                <a:cxn ang="0">
                  <a:pos x="281" y="599"/>
                </a:cxn>
                <a:cxn ang="0">
                  <a:pos x="287" y="588"/>
                </a:cxn>
                <a:cxn ang="0">
                  <a:pos x="351" y="609"/>
                </a:cxn>
                <a:cxn ang="0">
                  <a:pos x="467" y="681"/>
                </a:cxn>
                <a:cxn ang="0">
                  <a:pos x="575" y="757"/>
                </a:cxn>
                <a:cxn ang="0">
                  <a:pos x="683" y="834"/>
                </a:cxn>
                <a:cxn ang="0">
                  <a:pos x="748" y="866"/>
                </a:cxn>
                <a:cxn ang="0">
                  <a:pos x="765" y="856"/>
                </a:cxn>
                <a:cxn ang="0">
                  <a:pos x="738" y="720"/>
                </a:cxn>
                <a:cxn ang="0">
                  <a:pos x="666" y="458"/>
                </a:cxn>
                <a:cxn ang="0">
                  <a:pos x="655" y="323"/>
                </a:cxn>
                <a:cxn ang="0">
                  <a:pos x="661" y="317"/>
                </a:cxn>
                <a:cxn ang="0">
                  <a:pos x="705" y="350"/>
                </a:cxn>
                <a:cxn ang="0">
                  <a:pos x="759" y="425"/>
                </a:cxn>
                <a:cxn ang="0">
                  <a:pos x="836" y="518"/>
                </a:cxn>
                <a:cxn ang="0">
                  <a:pos x="910" y="615"/>
                </a:cxn>
                <a:cxn ang="0">
                  <a:pos x="900" y="757"/>
                </a:cxn>
                <a:cxn ang="0">
                  <a:pos x="1171" y="584"/>
                </a:cxn>
                <a:cxn ang="0">
                  <a:pos x="1171" y="572"/>
                </a:cxn>
                <a:cxn ang="0">
                  <a:pos x="1140" y="561"/>
                </a:cxn>
                <a:cxn ang="0">
                  <a:pos x="1079" y="584"/>
                </a:cxn>
                <a:cxn ang="0">
                  <a:pos x="998" y="513"/>
                </a:cxn>
                <a:cxn ang="0">
                  <a:pos x="894" y="387"/>
                </a:cxn>
                <a:cxn ang="0">
                  <a:pos x="796" y="267"/>
                </a:cxn>
                <a:cxn ang="0">
                  <a:pos x="710" y="142"/>
                </a:cxn>
                <a:cxn ang="0">
                  <a:pos x="689" y="61"/>
                </a:cxn>
                <a:cxn ang="0">
                  <a:pos x="716" y="28"/>
                </a:cxn>
                <a:cxn ang="0">
                  <a:pos x="726" y="6"/>
                </a:cxn>
                <a:cxn ang="0">
                  <a:pos x="722" y="0"/>
                </a:cxn>
                <a:cxn ang="0">
                  <a:pos x="532" y="110"/>
                </a:cxn>
                <a:cxn ang="0">
                  <a:pos x="624" y="599"/>
                </a:cxn>
                <a:cxn ang="0">
                  <a:pos x="612" y="615"/>
                </a:cxn>
                <a:cxn ang="0">
                  <a:pos x="596" y="615"/>
                </a:cxn>
                <a:cxn ang="0">
                  <a:pos x="492" y="551"/>
                </a:cxn>
                <a:cxn ang="0">
                  <a:pos x="397" y="485"/>
                </a:cxn>
                <a:cxn ang="0">
                  <a:pos x="298" y="425"/>
                </a:cxn>
                <a:cxn ang="0">
                  <a:pos x="189" y="376"/>
                </a:cxn>
                <a:cxn ang="0">
                  <a:pos x="140" y="409"/>
                </a:cxn>
                <a:cxn ang="0">
                  <a:pos x="93" y="443"/>
                </a:cxn>
                <a:cxn ang="0">
                  <a:pos x="43" y="474"/>
                </a:cxn>
                <a:cxn ang="0">
                  <a:pos x="0" y="507"/>
                </a:cxn>
                <a:cxn ang="0">
                  <a:pos x="0" y="524"/>
                </a:cxn>
                <a:cxn ang="0">
                  <a:pos x="10" y="539"/>
                </a:cxn>
                <a:cxn ang="0">
                  <a:pos x="70" y="518"/>
                </a:cxn>
                <a:cxn ang="0">
                  <a:pos x="130" y="524"/>
                </a:cxn>
                <a:cxn ang="0">
                  <a:pos x="210" y="653"/>
                </a:cxn>
                <a:cxn ang="0">
                  <a:pos x="304" y="785"/>
                </a:cxn>
                <a:cxn ang="0">
                  <a:pos x="379" y="921"/>
                </a:cxn>
                <a:cxn ang="0">
                  <a:pos x="422" y="1068"/>
                </a:cxn>
                <a:cxn ang="0">
                  <a:pos x="407" y="1099"/>
                </a:cxn>
                <a:cxn ang="0">
                  <a:pos x="385" y="1117"/>
                </a:cxn>
                <a:cxn ang="0">
                  <a:pos x="385" y="1133"/>
                </a:cxn>
                <a:cxn ang="0">
                  <a:pos x="401" y="1139"/>
                </a:cxn>
              </a:cxnLst>
              <a:rect l="0" t="0" r="r" b="b"/>
              <a:pathLst>
                <a:path w="1171" h="1139">
                  <a:moveTo>
                    <a:pt x="401" y="1139"/>
                  </a:moveTo>
                  <a:lnTo>
                    <a:pt x="602" y="981"/>
                  </a:lnTo>
                  <a:lnTo>
                    <a:pt x="602" y="975"/>
                  </a:lnTo>
                  <a:lnTo>
                    <a:pt x="602" y="970"/>
                  </a:lnTo>
                  <a:lnTo>
                    <a:pt x="602" y="964"/>
                  </a:lnTo>
                  <a:lnTo>
                    <a:pt x="492" y="964"/>
                  </a:lnTo>
                  <a:lnTo>
                    <a:pt x="277" y="599"/>
                  </a:lnTo>
                  <a:lnTo>
                    <a:pt x="281" y="599"/>
                  </a:lnTo>
                  <a:lnTo>
                    <a:pt x="287" y="594"/>
                  </a:lnTo>
                  <a:lnTo>
                    <a:pt x="287" y="588"/>
                  </a:lnTo>
                  <a:lnTo>
                    <a:pt x="293" y="584"/>
                  </a:lnTo>
                  <a:lnTo>
                    <a:pt x="351" y="609"/>
                  </a:lnTo>
                  <a:lnTo>
                    <a:pt x="412" y="643"/>
                  </a:lnTo>
                  <a:lnTo>
                    <a:pt x="467" y="681"/>
                  </a:lnTo>
                  <a:lnTo>
                    <a:pt x="520" y="720"/>
                  </a:lnTo>
                  <a:lnTo>
                    <a:pt x="575" y="757"/>
                  </a:lnTo>
                  <a:lnTo>
                    <a:pt x="629" y="795"/>
                  </a:lnTo>
                  <a:lnTo>
                    <a:pt x="683" y="834"/>
                  </a:lnTo>
                  <a:lnTo>
                    <a:pt x="738" y="866"/>
                  </a:lnTo>
                  <a:lnTo>
                    <a:pt x="748" y="866"/>
                  </a:lnTo>
                  <a:lnTo>
                    <a:pt x="759" y="861"/>
                  </a:lnTo>
                  <a:lnTo>
                    <a:pt x="765" y="856"/>
                  </a:lnTo>
                  <a:lnTo>
                    <a:pt x="769" y="850"/>
                  </a:lnTo>
                  <a:lnTo>
                    <a:pt x="738" y="720"/>
                  </a:lnTo>
                  <a:lnTo>
                    <a:pt x="700" y="588"/>
                  </a:lnTo>
                  <a:lnTo>
                    <a:pt x="666" y="458"/>
                  </a:lnTo>
                  <a:lnTo>
                    <a:pt x="651" y="323"/>
                  </a:lnTo>
                  <a:lnTo>
                    <a:pt x="655" y="323"/>
                  </a:lnTo>
                  <a:lnTo>
                    <a:pt x="655" y="317"/>
                  </a:lnTo>
                  <a:lnTo>
                    <a:pt x="661" y="317"/>
                  </a:lnTo>
                  <a:lnTo>
                    <a:pt x="666" y="317"/>
                  </a:lnTo>
                  <a:lnTo>
                    <a:pt x="705" y="350"/>
                  </a:lnTo>
                  <a:lnTo>
                    <a:pt x="732" y="387"/>
                  </a:lnTo>
                  <a:lnTo>
                    <a:pt x="759" y="425"/>
                  </a:lnTo>
                  <a:lnTo>
                    <a:pt x="792" y="464"/>
                  </a:lnTo>
                  <a:lnTo>
                    <a:pt x="836" y="518"/>
                  </a:lnTo>
                  <a:lnTo>
                    <a:pt x="873" y="567"/>
                  </a:lnTo>
                  <a:lnTo>
                    <a:pt x="910" y="615"/>
                  </a:lnTo>
                  <a:lnTo>
                    <a:pt x="937" y="671"/>
                  </a:lnTo>
                  <a:lnTo>
                    <a:pt x="900" y="757"/>
                  </a:lnTo>
                  <a:lnTo>
                    <a:pt x="1165" y="588"/>
                  </a:lnTo>
                  <a:lnTo>
                    <a:pt x="1171" y="584"/>
                  </a:lnTo>
                  <a:lnTo>
                    <a:pt x="1171" y="578"/>
                  </a:lnTo>
                  <a:lnTo>
                    <a:pt x="1171" y="572"/>
                  </a:lnTo>
                  <a:lnTo>
                    <a:pt x="1165" y="567"/>
                  </a:lnTo>
                  <a:lnTo>
                    <a:pt x="1140" y="561"/>
                  </a:lnTo>
                  <a:lnTo>
                    <a:pt x="1111" y="572"/>
                  </a:lnTo>
                  <a:lnTo>
                    <a:pt x="1079" y="584"/>
                  </a:lnTo>
                  <a:lnTo>
                    <a:pt x="1047" y="572"/>
                  </a:lnTo>
                  <a:lnTo>
                    <a:pt x="998" y="513"/>
                  </a:lnTo>
                  <a:lnTo>
                    <a:pt x="949" y="447"/>
                  </a:lnTo>
                  <a:lnTo>
                    <a:pt x="894" y="387"/>
                  </a:lnTo>
                  <a:lnTo>
                    <a:pt x="846" y="327"/>
                  </a:lnTo>
                  <a:lnTo>
                    <a:pt x="796" y="267"/>
                  </a:lnTo>
                  <a:lnTo>
                    <a:pt x="748" y="208"/>
                  </a:lnTo>
                  <a:lnTo>
                    <a:pt x="710" y="142"/>
                  </a:lnTo>
                  <a:lnTo>
                    <a:pt x="677" y="77"/>
                  </a:lnTo>
                  <a:lnTo>
                    <a:pt x="689" y="61"/>
                  </a:lnTo>
                  <a:lnTo>
                    <a:pt x="705" y="45"/>
                  </a:lnTo>
                  <a:lnTo>
                    <a:pt x="716" y="28"/>
                  </a:lnTo>
                  <a:lnTo>
                    <a:pt x="726" y="12"/>
                  </a:lnTo>
                  <a:lnTo>
                    <a:pt x="726" y="6"/>
                  </a:lnTo>
                  <a:lnTo>
                    <a:pt x="722" y="6"/>
                  </a:lnTo>
                  <a:lnTo>
                    <a:pt x="722" y="0"/>
                  </a:lnTo>
                  <a:lnTo>
                    <a:pt x="716" y="0"/>
                  </a:lnTo>
                  <a:lnTo>
                    <a:pt x="532" y="110"/>
                  </a:lnTo>
                  <a:lnTo>
                    <a:pt x="520" y="148"/>
                  </a:lnTo>
                  <a:lnTo>
                    <a:pt x="624" y="599"/>
                  </a:lnTo>
                  <a:lnTo>
                    <a:pt x="624" y="609"/>
                  </a:lnTo>
                  <a:lnTo>
                    <a:pt x="612" y="615"/>
                  </a:lnTo>
                  <a:lnTo>
                    <a:pt x="606" y="615"/>
                  </a:lnTo>
                  <a:lnTo>
                    <a:pt x="596" y="615"/>
                  </a:lnTo>
                  <a:lnTo>
                    <a:pt x="542" y="584"/>
                  </a:lnTo>
                  <a:lnTo>
                    <a:pt x="492" y="551"/>
                  </a:lnTo>
                  <a:lnTo>
                    <a:pt x="444" y="518"/>
                  </a:lnTo>
                  <a:lnTo>
                    <a:pt x="397" y="485"/>
                  </a:lnTo>
                  <a:lnTo>
                    <a:pt x="347" y="453"/>
                  </a:lnTo>
                  <a:lnTo>
                    <a:pt x="298" y="425"/>
                  </a:lnTo>
                  <a:lnTo>
                    <a:pt x="244" y="397"/>
                  </a:lnTo>
                  <a:lnTo>
                    <a:pt x="189" y="376"/>
                  </a:lnTo>
                  <a:lnTo>
                    <a:pt x="167" y="393"/>
                  </a:lnTo>
                  <a:lnTo>
                    <a:pt x="140" y="409"/>
                  </a:lnTo>
                  <a:lnTo>
                    <a:pt x="118" y="425"/>
                  </a:lnTo>
                  <a:lnTo>
                    <a:pt x="93" y="443"/>
                  </a:lnTo>
                  <a:lnTo>
                    <a:pt x="70" y="458"/>
                  </a:lnTo>
                  <a:lnTo>
                    <a:pt x="43" y="474"/>
                  </a:lnTo>
                  <a:lnTo>
                    <a:pt x="22" y="490"/>
                  </a:lnTo>
                  <a:lnTo>
                    <a:pt x="0" y="507"/>
                  </a:lnTo>
                  <a:lnTo>
                    <a:pt x="0" y="518"/>
                  </a:lnTo>
                  <a:lnTo>
                    <a:pt x="0" y="524"/>
                  </a:lnTo>
                  <a:lnTo>
                    <a:pt x="4" y="535"/>
                  </a:lnTo>
                  <a:lnTo>
                    <a:pt x="10" y="539"/>
                  </a:lnTo>
                  <a:lnTo>
                    <a:pt x="43" y="535"/>
                  </a:lnTo>
                  <a:lnTo>
                    <a:pt x="70" y="518"/>
                  </a:lnTo>
                  <a:lnTo>
                    <a:pt x="103" y="513"/>
                  </a:lnTo>
                  <a:lnTo>
                    <a:pt x="130" y="524"/>
                  </a:lnTo>
                  <a:lnTo>
                    <a:pt x="167" y="588"/>
                  </a:lnTo>
                  <a:lnTo>
                    <a:pt x="210" y="653"/>
                  </a:lnTo>
                  <a:lnTo>
                    <a:pt x="255" y="720"/>
                  </a:lnTo>
                  <a:lnTo>
                    <a:pt x="304" y="785"/>
                  </a:lnTo>
                  <a:lnTo>
                    <a:pt x="341" y="856"/>
                  </a:lnTo>
                  <a:lnTo>
                    <a:pt x="379" y="921"/>
                  </a:lnTo>
                  <a:lnTo>
                    <a:pt x="407" y="991"/>
                  </a:lnTo>
                  <a:lnTo>
                    <a:pt x="422" y="1068"/>
                  </a:lnTo>
                  <a:lnTo>
                    <a:pt x="412" y="1084"/>
                  </a:lnTo>
                  <a:lnTo>
                    <a:pt x="407" y="1099"/>
                  </a:lnTo>
                  <a:lnTo>
                    <a:pt x="397" y="1105"/>
                  </a:lnTo>
                  <a:lnTo>
                    <a:pt x="385" y="1117"/>
                  </a:lnTo>
                  <a:lnTo>
                    <a:pt x="385" y="1121"/>
                  </a:lnTo>
                  <a:lnTo>
                    <a:pt x="385" y="1133"/>
                  </a:lnTo>
                  <a:lnTo>
                    <a:pt x="397" y="1139"/>
                  </a:lnTo>
                  <a:lnTo>
                    <a:pt x="401" y="1139"/>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85" name="Freeform 61"/>
            <p:cNvSpPr>
              <a:spLocks/>
            </p:cNvSpPr>
            <p:nvPr userDrawn="1"/>
          </p:nvSpPr>
          <p:spPr bwMode="auto">
            <a:xfrm>
              <a:off x="1645" y="2797"/>
              <a:ext cx="43" cy="46"/>
            </a:xfrm>
            <a:custGeom>
              <a:avLst/>
              <a:gdLst/>
              <a:ahLst/>
              <a:cxnLst>
                <a:cxn ang="0">
                  <a:pos x="304" y="897"/>
                </a:cxn>
                <a:cxn ang="0">
                  <a:pos x="407" y="876"/>
                </a:cxn>
                <a:cxn ang="0">
                  <a:pos x="494" y="821"/>
                </a:cxn>
                <a:cxn ang="0">
                  <a:pos x="570" y="746"/>
                </a:cxn>
                <a:cxn ang="0">
                  <a:pos x="625" y="675"/>
                </a:cxn>
                <a:cxn ang="0">
                  <a:pos x="674" y="620"/>
                </a:cxn>
                <a:cxn ang="0">
                  <a:pos x="717" y="561"/>
                </a:cxn>
                <a:cxn ang="0">
                  <a:pos x="761" y="506"/>
                </a:cxn>
                <a:cxn ang="0">
                  <a:pos x="889" y="484"/>
                </a:cxn>
                <a:cxn ang="0">
                  <a:pos x="896" y="473"/>
                </a:cxn>
                <a:cxn ang="0">
                  <a:pos x="896" y="463"/>
                </a:cxn>
                <a:cxn ang="0">
                  <a:pos x="852" y="419"/>
                </a:cxn>
                <a:cxn ang="0">
                  <a:pos x="804" y="376"/>
                </a:cxn>
                <a:cxn ang="0">
                  <a:pos x="749" y="336"/>
                </a:cxn>
                <a:cxn ang="0">
                  <a:pos x="690" y="315"/>
                </a:cxn>
                <a:cxn ang="0">
                  <a:pos x="700" y="353"/>
                </a:cxn>
                <a:cxn ang="0">
                  <a:pos x="727" y="386"/>
                </a:cxn>
                <a:cxn ang="0">
                  <a:pos x="662" y="506"/>
                </a:cxn>
                <a:cxn ang="0">
                  <a:pos x="580" y="620"/>
                </a:cxn>
                <a:cxn ang="0">
                  <a:pos x="484" y="728"/>
                </a:cxn>
                <a:cxn ang="0">
                  <a:pos x="370" y="821"/>
                </a:cxn>
                <a:cxn ang="0">
                  <a:pos x="326" y="838"/>
                </a:cxn>
                <a:cxn ang="0">
                  <a:pos x="276" y="838"/>
                </a:cxn>
                <a:cxn ang="0">
                  <a:pos x="233" y="832"/>
                </a:cxn>
                <a:cxn ang="0">
                  <a:pos x="196" y="811"/>
                </a:cxn>
                <a:cxn ang="0">
                  <a:pos x="125" y="718"/>
                </a:cxn>
                <a:cxn ang="0">
                  <a:pos x="109" y="604"/>
                </a:cxn>
                <a:cxn ang="0">
                  <a:pos x="169" y="484"/>
                </a:cxn>
                <a:cxn ang="0">
                  <a:pos x="233" y="380"/>
                </a:cxn>
                <a:cxn ang="0">
                  <a:pos x="304" y="282"/>
                </a:cxn>
                <a:cxn ang="0">
                  <a:pos x="386" y="179"/>
                </a:cxn>
                <a:cxn ang="0">
                  <a:pos x="494" y="179"/>
                </a:cxn>
                <a:cxn ang="0">
                  <a:pos x="506" y="174"/>
                </a:cxn>
                <a:cxn ang="0">
                  <a:pos x="445" y="118"/>
                </a:cxn>
                <a:cxn ang="0">
                  <a:pos x="386" y="75"/>
                </a:cxn>
                <a:cxn ang="0">
                  <a:pos x="326" y="38"/>
                </a:cxn>
                <a:cxn ang="0">
                  <a:pos x="260" y="0"/>
                </a:cxn>
                <a:cxn ang="0">
                  <a:pos x="255" y="4"/>
                </a:cxn>
                <a:cxn ang="0">
                  <a:pos x="250" y="16"/>
                </a:cxn>
                <a:cxn ang="0">
                  <a:pos x="272" y="60"/>
                </a:cxn>
                <a:cxn ang="0">
                  <a:pos x="282" y="103"/>
                </a:cxn>
                <a:cxn ang="0">
                  <a:pos x="190" y="234"/>
                </a:cxn>
                <a:cxn ang="0">
                  <a:pos x="92" y="365"/>
                </a:cxn>
                <a:cxn ang="0">
                  <a:pos x="18" y="506"/>
                </a:cxn>
                <a:cxn ang="0">
                  <a:pos x="6" y="675"/>
                </a:cxn>
                <a:cxn ang="0">
                  <a:pos x="39" y="739"/>
                </a:cxn>
                <a:cxn ang="0">
                  <a:pos x="82" y="789"/>
                </a:cxn>
                <a:cxn ang="0">
                  <a:pos x="131" y="832"/>
                </a:cxn>
                <a:cxn ang="0">
                  <a:pos x="185" y="866"/>
                </a:cxn>
                <a:cxn ang="0">
                  <a:pos x="223" y="882"/>
                </a:cxn>
                <a:cxn ang="0">
                  <a:pos x="250" y="892"/>
                </a:cxn>
              </a:cxnLst>
              <a:rect l="0" t="0" r="r" b="b"/>
              <a:pathLst>
                <a:path w="896" h="897">
                  <a:moveTo>
                    <a:pt x="250" y="892"/>
                  </a:moveTo>
                  <a:lnTo>
                    <a:pt x="304" y="897"/>
                  </a:lnTo>
                  <a:lnTo>
                    <a:pt x="359" y="892"/>
                  </a:lnTo>
                  <a:lnTo>
                    <a:pt x="407" y="876"/>
                  </a:lnTo>
                  <a:lnTo>
                    <a:pt x="451" y="849"/>
                  </a:lnTo>
                  <a:lnTo>
                    <a:pt x="494" y="821"/>
                  </a:lnTo>
                  <a:lnTo>
                    <a:pt x="533" y="783"/>
                  </a:lnTo>
                  <a:lnTo>
                    <a:pt x="570" y="746"/>
                  </a:lnTo>
                  <a:lnTo>
                    <a:pt x="604" y="707"/>
                  </a:lnTo>
                  <a:lnTo>
                    <a:pt x="625" y="675"/>
                  </a:lnTo>
                  <a:lnTo>
                    <a:pt x="651" y="648"/>
                  </a:lnTo>
                  <a:lnTo>
                    <a:pt x="674" y="620"/>
                  </a:lnTo>
                  <a:lnTo>
                    <a:pt x="695" y="587"/>
                  </a:lnTo>
                  <a:lnTo>
                    <a:pt x="717" y="561"/>
                  </a:lnTo>
                  <a:lnTo>
                    <a:pt x="738" y="533"/>
                  </a:lnTo>
                  <a:lnTo>
                    <a:pt x="761" y="506"/>
                  </a:lnTo>
                  <a:lnTo>
                    <a:pt x="782" y="479"/>
                  </a:lnTo>
                  <a:lnTo>
                    <a:pt x="889" y="484"/>
                  </a:lnTo>
                  <a:lnTo>
                    <a:pt x="889" y="479"/>
                  </a:lnTo>
                  <a:lnTo>
                    <a:pt x="896" y="473"/>
                  </a:lnTo>
                  <a:lnTo>
                    <a:pt x="896" y="469"/>
                  </a:lnTo>
                  <a:lnTo>
                    <a:pt x="896" y="463"/>
                  </a:lnTo>
                  <a:lnTo>
                    <a:pt x="874" y="440"/>
                  </a:lnTo>
                  <a:lnTo>
                    <a:pt x="852" y="419"/>
                  </a:lnTo>
                  <a:lnTo>
                    <a:pt x="825" y="397"/>
                  </a:lnTo>
                  <a:lnTo>
                    <a:pt x="804" y="376"/>
                  </a:lnTo>
                  <a:lnTo>
                    <a:pt x="776" y="353"/>
                  </a:lnTo>
                  <a:lnTo>
                    <a:pt x="749" y="336"/>
                  </a:lnTo>
                  <a:lnTo>
                    <a:pt x="717" y="326"/>
                  </a:lnTo>
                  <a:lnTo>
                    <a:pt x="690" y="315"/>
                  </a:lnTo>
                  <a:lnTo>
                    <a:pt x="690" y="336"/>
                  </a:lnTo>
                  <a:lnTo>
                    <a:pt x="700" y="353"/>
                  </a:lnTo>
                  <a:lnTo>
                    <a:pt x="717" y="370"/>
                  </a:lnTo>
                  <a:lnTo>
                    <a:pt x="727" y="386"/>
                  </a:lnTo>
                  <a:lnTo>
                    <a:pt x="695" y="446"/>
                  </a:lnTo>
                  <a:lnTo>
                    <a:pt x="662" y="506"/>
                  </a:lnTo>
                  <a:lnTo>
                    <a:pt x="625" y="565"/>
                  </a:lnTo>
                  <a:lnTo>
                    <a:pt x="580" y="620"/>
                  </a:lnTo>
                  <a:lnTo>
                    <a:pt x="533" y="679"/>
                  </a:lnTo>
                  <a:lnTo>
                    <a:pt x="484" y="728"/>
                  </a:lnTo>
                  <a:lnTo>
                    <a:pt x="429" y="778"/>
                  </a:lnTo>
                  <a:lnTo>
                    <a:pt x="370" y="821"/>
                  </a:lnTo>
                  <a:lnTo>
                    <a:pt x="347" y="832"/>
                  </a:lnTo>
                  <a:lnTo>
                    <a:pt x="326" y="838"/>
                  </a:lnTo>
                  <a:lnTo>
                    <a:pt x="304" y="838"/>
                  </a:lnTo>
                  <a:lnTo>
                    <a:pt x="276" y="838"/>
                  </a:lnTo>
                  <a:lnTo>
                    <a:pt x="255" y="838"/>
                  </a:lnTo>
                  <a:lnTo>
                    <a:pt x="233" y="832"/>
                  </a:lnTo>
                  <a:lnTo>
                    <a:pt x="212" y="821"/>
                  </a:lnTo>
                  <a:lnTo>
                    <a:pt x="196" y="811"/>
                  </a:lnTo>
                  <a:lnTo>
                    <a:pt x="153" y="768"/>
                  </a:lnTo>
                  <a:lnTo>
                    <a:pt x="125" y="718"/>
                  </a:lnTo>
                  <a:lnTo>
                    <a:pt x="113" y="664"/>
                  </a:lnTo>
                  <a:lnTo>
                    <a:pt x="109" y="604"/>
                  </a:lnTo>
                  <a:lnTo>
                    <a:pt x="136" y="544"/>
                  </a:lnTo>
                  <a:lnTo>
                    <a:pt x="169" y="484"/>
                  </a:lnTo>
                  <a:lnTo>
                    <a:pt x="196" y="429"/>
                  </a:lnTo>
                  <a:lnTo>
                    <a:pt x="233" y="380"/>
                  </a:lnTo>
                  <a:lnTo>
                    <a:pt x="266" y="331"/>
                  </a:lnTo>
                  <a:lnTo>
                    <a:pt x="304" y="282"/>
                  </a:lnTo>
                  <a:lnTo>
                    <a:pt x="343" y="234"/>
                  </a:lnTo>
                  <a:lnTo>
                    <a:pt x="386" y="179"/>
                  </a:lnTo>
                  <a:lnTo>
                    <a:pt x="494" y="185"/>
                  </a:lnTo>
                  <a:lnTo>
                    <a:pt x="494" y="179"/>
                  </a:lnTo>
                  <a:lnTo>
                    <a:pt x="500" y="174"/>
                  </a:lnTo>
                  <a:lnTo>
                    <a:pt x="506" y="174"/>
                  </a:lnTo>
                  <a:lnTo>
                    <a:pt x="478" y="147"/>
                  </a:lnTo>
                  <a:lnTo>
                    <a:pt x="445" y="118"/>
                  </a:lnTo>
                  <a:lnTo>
                    <a:pt x="417" y="97"/>
                  </a:lnTo>
                  <a:lnTo>
                    <a:pt x="386" y="75"/>
                  </a:lnTo>
                  <a:lnTo>
                    <a:pt x="359" y="54"/>
                  </a:lnTo>
                  <a:lnTo>
                    <a:pt x="326" y="38"/>
                  </a:lnTo>
                  <a:lnTo>
                    <a:pt x="294" y="16"/>
                  </a:lnTo>
                  <a:lnTo>
                    <a:pt x="260" y="0"/>
                  </a:lnTo>
                  <a:lnTo>
                    <a:pt x="255" y="0"/>
                  </a:lnTo>
                  <a:lnTo>
                    <a:pt x="255" y="4"/>
                  </a:lnTo>
                  <a:lnTo>
                    <a:pt x="250" y="10"/>
                  </a:lnTo>
                  <a:lnTo>
                    <a:pt x="250" y="16"/>
                  </a:lnTo>
                  <a:lnTo>
                    <a:pt x="255" y="38"/>
                  </a:lnTo>
                  <a:lnTo>
                    <a:pt x="272" y="60"/>
                  </a:lnTo>
                  <a:lnTo>
                    <a:pt x="282" y="75"/>
                  </a:lnTo>
                  <a:lnTo>
                    <a:pt x="282" y="103"/>
                  </a:lnTo>
                  <a:lnTo>
                    <a:pt x="239" y="168"/>
                  </a:lnTo>
                  <a:lnTo>
                    <a:pt x="190" y="234"/>
                  </a:lnTo>
                  <a:lnTo>
                    <a:pt x="141" y="299"/>
                  </a:lnTo>
                  <a:lnTo>
                    <a:pt x="92" y="365"/>
                  </a:lnTo>
                  <a:lnTo>
                    <a:pt x="49" y="435"/>
                  </a:lnTo>
                  <a:lnTo>
                    <a:pt x="18" y="506"/>
                  </a:lnTo>
                  <a:lnTo>
                    <a:pt x="0" y="587"/>
                  </a:lnTo>
                  <a:lnTo>
                    <a:pt x="6" y="675"/>
                  </a:lnTo>
                  <a:lnTo>
                    <a:pt x="22" y="707"/>
                  </a:lnTo>
                  <a:lnTo>
                    <a:pt x="39" y="739"/>
                  </a:lnTo>
                  <a:lnTo>
                    <a:pt x="55" y="768"/>
                  </a:lnTo>
                  <a:lnTo>
                    <a:pt x="82" y="789"/>
                  </a:lnTo>
                  <a:lnTo>
                    <a:pt x="103" y="811"/>
                  </a:lnTo>
                  <a:lnTo>
                    <a:pt x="131" y="832"/>
                  </a:lnTo>
                  <a:lnTo>
                    <a:pt x="159" y="849"/>
                  </a:lnTo>
                  <a:lnTo>
                    <a:pt x="185" y="866"/>
                  </a:lnTo>
                  <a:lnTo>
                    <a:pt x="207" y="870"/>
                  </a:lnTo>
                  <a:lnTo>
                    <a:pt x="223" y="882"/>
                  </a:lnTo>
                  <a:lnTo>
                    <a:pt x="233" y="887"/>
                  </a:lnTo>
                  <a:lnTo>
                    <a:pt x="250" y="892"/>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86" name="Freeform 62"/>
            <p:cNvSpPr>
              <a:spLocks noEditPoints="1"/>
            </p:cNvSpPr>
            <p:nvPr userDrawn="1"/>
          </p:nvSpPr>
          <p:spPr bwMode="auto">
            <a:xfrm>
              <a:off x="1261" y="2782"/>
              <a:ext cx="34" cy="42"/>
            </a:xfrm>
            <a:custGeom>
              <a:avLst/>
              <a:gdLst/>
              <a:ahLst/>
              <a:cxnLst>
                <a:cxn ang="0">
                  <a:pos x="261" y="713"/>
                </a:cxn>
                <a:cxn ang="0">
                  <a:pos x="261" y="702"/>
                </a:cxn>
                <a:cxn ang="0">
                  <a:pos x="169" y="696"/>
                </a:cxn>
                <a:cxn ang="0">
                  <a:pos x="157" y="696"/>
                </a:cxn>
                <a:cxn ang="0">
                  <a:pos x="129" y="533"/>
                </a:cxn>
                <a:cxn ang="0">
                  <a:pos x="173" y="495"/>
                </a:cxn>
                <a:cxn ang="0">
                  <a:pos x="222" y="468"/>
                </a:cxn>
                <a:cxn ang="0">
                  <a:pos x="271" y="440"/>
                </a:cxn>
                <a:cxn ang="0">
                  <a:pos x="326" y="419"/>
                </a:cxn>
                <a:cxn ang="0">
                  <a:pos x="402" y="474"/>
                </a:cxn>
                <a:cxn ang="0">
                  <a:pos x="449" y="544"/>
                </a:cxn>
                <a:cxn ang="0">
                  <a:pos x="449" y="554"/>
                </a:cxn>
                <a:cxn ang="0">
                  <a:pos x="439" y="572"/>
                </a:cxn>
                <a:cxn ang="0">
                  <a:pos x="406" y="598"/>
                </a:cxn>
                <a:cxn ang="0">
                  <a:pos x="402" y="621"/>
                </a:cxn>
                <a:cxn ang="0">
                  <a:pos x="406" y="637"/>
                </a:cxn>
                <a:cxn ang="0">
                  <a:pos x="710" y="490"/>
                </a:cxn>
                <a:cxn ang="0">
                  <a:pos x="710" y="474"/>
                </a:cxn>
                <a:cxn ang="0">
                  <a:pos x="700" y="463"/>
                </a:cxn>
                <a:cxn ang="0">
                  <a:pos x="624" y="474"/>
                </a:cxn>
                <a:cxn ang="0">
                  <a:pos x="559" y="434"/>
                </a:cxn>
                <a:cxn ang="0">
                  <a:pos x="427" y="326"/>
                </a:cxn>
                <a:cxn ang="0">
                  <a:pos x="303" y="201"/>
                </a:cxn>
                <a:cxn ang="0">
                  <a:pos x="179" y="87"/>
                </a:cxn>
                <a:cxn ang="0">
                  <a:pos x="38" y="0"/>
                </a:cxn>
                <a:cxn ang="0">
                  <a:pos x="15" y="16"/>
                </a:cxn>
                <a:cxn ang="0">
                  <a:pos x="0" y="21"/>
                </a:cxn>
                <a:cxn ang="0">
                  <a:pos x="32" y="403"/>
                </a:cxn>
                <a:cxn ang="0">
                  <a:pos x="49" y="785"/>
                </a:cxn>
                <a:cxn ang="0">
                  <a:pos x="22" y="810"/>
                </a:cxn>
                <a:cxn ang="0">
                  <a:pos x="5" y="832"/>
                </a:cxn>
                <a:cxn ang="0">
                  <a:pos x="22" y="855"/>
                </a:cxn>
                <a:cxn ang="0">
                  <a:pos x="239" y="370"/>
                </a:cxn>
                <a:cxn ang="0">
                  <a:pos x="239" y="360"/>
                </a:cxn>
                <a:cxn ang="0">
                  <a:pos x="222" y="310"/>
                </a:cxn>
                <a:cxn ang="0">
                  <a:pos x="151" y="245"/>
                </a:cxn>
                <a:cxn ang="0">
                  <a:pos x="108" y="218"/>
                </a:cxn>
                <a:cxn ang="0">
                  <a:pos x="98" y="218"/>
                </a:cxn>
                <a:cxn ang="0">
                  <a:pos x="129" y="419"/>
                </a:cxn>
              </a:cxnLst>
              <a:rect l="0" t="0" r="r" b="b"/>
              <a:pathLst>
                <a:path w="710" h="860">
                  <a:moveTo>
                    <a:pt x="22" y="855"/>
                  </a:moveTo>
                  <a:lnTo>
                    <a:pt x="261" y="713"/>
                  </a:lnTo>
                  <a:lnTo>
                    <a:pt x="261" y="708"/>
                  </a:lnTo>
                  <a:lnTo>
                    <a:pt x="261" y="702"/>
                  </a:lnTo>
                  <a:lnTo>
                    <a:pt x="255" y="696"/>
                  </a:lnTo>
                  <a:lnTo>
                    <a:pt x="169" y="696"/>
                  </a:lnTo>
                  <a:lnTo>
                    <a:pt x="162" y="696"/>
                  </a:lnTo>
                  <a:lnTo>
                    <a:pt x="157" y="696"/>
                  </a:lnTo>
                  <a:lnTo>
                    <a:pt x="157" y="692"/>
                  </a:lnTo>
                  <a:lnTo>
                    <a:pt x="129" y="533"/>
                  </a:lnTo>
                  <a:lnTo>
                    <a:pt x="151" y="511"/>
                  </a:lnTo>
                  <a:lnTo>
                    <a:pt x="173" y="495"/>
                  </a:lnTo>
                  <a:lnTo>
                    <a:pt x="195" y="480"/>
                  </a:lnTo>
                  <a:lnTo>
                    <a:pt x="222" y="468"/>
                  </a:lnTo>
                  <a:lnTo>
                    <a:pt x="243" y="452"/>
                  </a:lnTo>
                  <a:lnTo>
                    <a:pt x="271" y="440"/>
                  </a:lnTo>
                  <a:lnTo>
                    <a:pt x="298" y="430"/>
                  </a:lnTo>
                  <a:lnTo>
                    <a:pt x="326" y="419"/>
                  </a:lnTo>
                  <a:lnTo>
                    <a:pt x="363" y="446"/>
                  </a:lnTo>
                  <a:lnTo>
                    <a:pt x="402" y="474"/>
                  </a:lnTo>
                  <a:lnTo>
                    <a:pt x="427" y="511"/>
                  </a:lnTo>
                  <a:lnTo>
                    <a:pt x="449" y="544"/>
                  </a:lnTo>
                  <a:lnTo>
                    <a:pt x="449" y="550"/>
                  </a:lnTo>
                  <a:lnTo>
                    <a:pt x="449" y="554"/>
                  </a:lnTo>
                  <a:lnTo>
                    <a:pt x="449" y="561"/>
                  </a:lnTo>
                  <a:lnTo>
                    <a:pt x="439" y="572"/>
                  </a:lnTo>
                  <a:lnTo>
                    <a:pt x="423" y="582"/>
                  </a:lnTo>
                  <a:lnTo>
                    <a:pt x="406" y="598"/>
                  </a:lnTo>
                  <a:lnTo>
                    <a:pt x="402" y="615"/>
                  </a:lnTo>
                  <a:lnTo>
                    <a:pt x="402" y="621"/>
                  </a:lnTo>
                  <a:lnTo>
                    <a:pt x="402" y="631"/>
                  </a:lnTo>
                  <a:lnTo>
                    <a:pt x="406" y="637"/>
                  </a:lnTo>
                  <a:lnTo>
                    <a:pt x="412" y="642"/>
                  </a:lnTo>
                  <a:lnTo>
                    <a:pt x="710" y="490"/>
                  </a:lnTo>
                  <a:lnTo>
                    <a:pt x="710" y="484"/>
                  </a:lnTo>
                  <a:lnTo>
                    <a:pt x="710" y="474"/>
                  </a:lnTo>
                  <a:lnTo>
                    <a:pt x="706" y="468"/>
                  </a:lnTo>
                  <a:lnTo>
                    <a:pt x="700" y="463"/>
                  </a:lnTo>
                  <a:lnTo>
                    <a:pt x="661" y="474"/>
                  </a:lnTo>
                  <a:lnTo>
                    <a:pt x="624" y="474"/>
                  </a:lnTo>
                  <a:lnTo>
                    <a:pt x="586" y="463"/>
                  </a:lnTo>
                  <a:lnTo>
                    <a:pt x="559" y="434"/>
                  </a:lnTo>
                  <a:lnTo>
                    <a:pt x="494" y="387"/>
                  </a:lnTo>
                  <a:lnTo>
                    <a:pt x="427" y="326"/>
                  </a:lnTo>
                  <a:lnTo>
                    <a:pt x="369" y="267"/>
                  </a:lnTo>
                  <a:lnTo>
                    <a:pt x="303" y="201"/>
                  </a:lnTo>
                  <a:lnTo>
                    <a:pt x="239" y="141"/>
                  </a:lnTo>
                  <a:lnTo>
                    <a:pt x="179" y="87"/>
                  </a:lnTo>
                  <a:lnTo>
                    <a:pt x="108" y="37"/>
                  </a:lnTo>
                  <a:lnTo>
                    <a:pt x="38" y="0"/>
                  </a:lnTo>
                  <a:lnTo>
                    <a:pt x="28" y="5"/>
                  </a:lnTo>
                  <a:lnTo>
                    <a:pt x="15" y="16"/>
                  </a:lnTo>
                  <a:lnTo>
                    <a:pt x="10" y="21"/>
                  </a:lnTo>
                  <a:lnTo>
                    <a:pt x="0" y="21"/>
                  </a:lnTo>
                  <a:lnTo>
                    <a:pt x="5" y="212"/>
                  </a:lnTo>
                  <a:lnTo>
                    <a:pt x="32" y="403"/>
                  </a:lnTo>
                  <a:lnTo>
                    <a:pt x="59" y="598"/>
                  </a:lnTo>
                  <a:lnTo>
                    <a:pt x="49" y="785"/>
                  </a:lnTo>
                  <a:lnTo>
                    <a:pt x="32" y="800"/>
                  </a:lnTo>
                  <a:lnTo>
                    <a:pt x="22" y="810"/>
                  </a:lnTo>
                  <a:lnTo>
                    <a:pt x="15" y="822"/>
                  </a:lnTo>
                  <a:lnTo>
                    <a:pt x="5" y="832"/>
                  </a:lnTo>
                  <a:lnTo>
                    <a:pt x="15" y="860"/>
                  </a:lnTo>
                  <a:lnTo>
                    <a:pt x="22" y="855"/>
                  </a:lnTo>
                  <a:close/>
                  <a:moveTo>
                    <a:pt x="135" y="419"/>
                  </a:moveTo>
                  <a:lnTo>
                    <a:pt x="239" y="370"/>
                  </a:lnTo>
                  <a:lnTo>
                    <a:pt x="239" y="364"/>
                  </a:lnTo>
                  <a:lnTo>
                    <a:pt x="239" y="360"/>
                  </a:lnTo>
                  <a:lnTo>
                    <a:pt x="243" y="354"/>
                  </a:lnTo>
                  <a:lnTo>
                    <a:pt x="222" y="310"/>
                  </a:lnTo>
                  <a:lnTo>
                    <a:pt x="190" y="277"/>
                  </a:lnTo>
                  <a:lnTo>
                    <a:pt x="151" y="245"/>
                  </a:lnTo>
                  <a:lnTo>
                    <a:pt x="114" y="218"/>
                  </a:lnTo>
                  <a:lnTo>
                    <a:pt x="108" y="218"/>
                  </a:lnTo>
                  <a:lnTo>
                    <a:pt x="102" y="218"/>
                  </a:lnTo>
                  <a:lnTo>
                    <a:pt x="98" y="218"/>
                  </a:lnTo>
                  <a:lnTo>
                    <a:pt x="114" y="397"/>
                  </a:lnTo>
                  <a:lnTo>
                    <a:pt x="129" y="419"/>
                  </a:lnTo>
                  <a:lnTo>
                    <a:pt x="135" y="419"/>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87" name="Freeform 63"/>
            <p:cNvSpPr>
              <a:spLocks/>
            </p:cNvSpPr>
            <p:nvPr userDrawn="1"/>
          </p:nvSpPr>
          <p:spPr bwMode="auto">
            <a:xfrm>
              <a:off x="1588" y="2772"/>
              <a:ext cx="32" cy="38"/>
            </a:xfrm>
            <a:custGeom>
              <a:avLst/>
              <a:gdLst/>
              <a:ahLst/>
              <a:cxnLst>
                <a:cxn ang="0">
                  <a:pos x="304" y="756"/>
                </a:cxn>
                <a:cxn ang="0">
                  <a:pos x="357" y="740"/>
                </a:cxn>
                <a:cxn ang="0">
                  <a:pos x="407" y="707"/>
                </a:cxn>
                <a:cxn ang="0">
                  <a:pos x="444" y="664"/>
                </a:cxn>
                <a:cxn ang="0">
                  <a:pos x="477" y="588"/>
                </a:cxn>
                <a:cxn ang="0">
                  <a:pos x="467" y="489"/>
                </a:cxn>
                <a:cxn ang="0">
                  <a:pos x="407" y="375"/>
                </a:cxn>
                <a:cxn ang="0">
                  <a:pos x="325" y="233"/>
                </a:cxn>
                <a:cxn ang="0">
                  <a:pos x="330" y="125"/>
                </a:cxn>
                <a:cxn ang="0">
                  <a:pos x="363" y="86"/>
                </a:cxn>
                <a:cxn ang="0">
                  <a:pos x="434" y="71"/>
                </a:cxn>
                <a:cxn ang="0">
                  <a:pos x="514" y="98"/>
                </a:cxn>
                <a:cxn ang="0">
                  <a:pos x="553" y="163"/>
                </a:cxn>
                <a:cxn ang="0">
                  <a:pos x="559" y="228"/>
                </a:cxn>
                <a:cxn ang="0">
                  <a:pos x="559" y="273"/>
                </a:cxn>
                <a:cxn ang="0">
                  <a:pos x="575" y="277"/>
                </a:cxn>
                <a:cxn ang="0">
                  <a:pos x="624" y="212"/>
                </a:cxn>
                <a:cxn ang="0">
                  <a:pos x="651" y="125"/>
                </a:cxn>
                <a:cxn ang="0">
                  <a:pos x="591" y="76"/>
                </a:cxn>
                <a:cxn ang="0">
                  <a:pos x="521" y="38"/>
                </a:cxn>
                <a:cxn ang="0">
                  <a:pos x="439" y="11"/>
                </a:cxn>
                <a:cxn ang="0">
                  <a:pos x="351" y="0"/>
                </a:cxn>
                <a:cxn ang="0">
                  <a:pos x="255" y="38"/>
                </a:cxn>
                <a:cxn ang="0">
                  <a:pos x="194" y="103"/>
                </a:cxn>
                <a:cxn ang="0">
                  <a:pos x="194" y="255"/>
                </a:cxn>
                <a:cxn ang="0">
                  <a:pos x="260" y="370"/>
                </a:cxn>
                <a:cxn ang="0">
                  <a:pos x="325" y="474"/>
                </a:cxn>
                <a:cxn ang="0">
                  <a:pos x="335" y="599"/>
                </a:cxn>
                <a:cxn ang="0">
                  <a:pos x="293" y="652"/>
                </a:cxn>
                <a:cxn ang="0">
                  <a:pos x="234" y="692"/>
                </a:cxn>
                <a:cxn ang="0">
                  <a:pos x="157" y="675"/>
                </a:cxn>
                <a:cxn ang="0">
                  <a:pos x="97" y="631"/>
                </a:cxn>
                <a:cxn ang="0">
                  <a:pos x="71" y="538"/>
                </a:cxn>
                <a:cxn ang="0">
                  <a:pos x="71" y="446"/>
                </a:cxn>
                <a:cxn ang="0">
                  <a:pos x="65" y="436"/>
                </a:cxn>
                <a:cxn ang="0">
                  <a:pos x="53" y="436"/>
                </a:cxn>
                <a:cxn ang="0">
                  <a:pos x="10" y="511"/>
                </a:cxn>
                <a:cxn ang="0">
                  <a:pos x="0" y="609"/>
                </a:cxn>
                <a:cxn ang="0">
                  <a:pos x="47" y="670"/>
                </a:cxn>
                <a:cxn ang="0">
                  <a:pos x="114" y="717"/>
                </a:cxn>
                <a:cxn ang="0">
                  <a:pos x="189" y="745"/>
                </a:cxn>
                <a:cxn ang="0">
                  <a:pos x="277" y="762"/>
                </a:cxn>
              </a:cxnLst>
              <a:rect l="0" t="0" r="r" b="b"/>
              <a:pathLst>
                <a:path w="651" h="762">
                  <a:moveTo>
                    <a:pt x="277" y="762"/>
                  </a:moveTo>
                  <a:lnTo>
                    <a:pt x="304" y="756"/>
                  </a:lnTo>
                  <a:lnTo>
                    <a:pt x="330" y="750"/>
                  </a:lnTo>
                  <a:lnTo>
                    <a:pt x="357" y="740"/>
                  </a:lnTo>
                  <a:lnTo>
                    <a:pt x="385" y="723"/>
                  </a:lnTo>
                  <a:lnTo>
                    <a:pt x="407" y="707"/>
                  </a:lnTo>
                  <a:lnTo>
                    <a:pt x="428" y="686"/>
                  </a:lnTo>
                  <a:lnTo>
                    <a:pt x="444" y="664"/>
                  </a:lnTo>
                  <a:lnTo>
                    <a:pt x="461" y="636"/>
                  </a:lnTo>
                  <a:lnTo>
                    <a:pt x="477" y="588"/>
                  </a:lnTo>
                  <a:lnTo>
                    <a:pt x="477" y="538"/>
                  </a:lnTo>
                  <a:lnTo>
                    <a:pt x="467" y="489"/>
                  </a:lnTo>
                  <a:lnTo>
                    <a:pt x="449" y="446"/>
                  </a:lnTo>
                  <a:lnTo>
                    <a:pt x="407" y="375"/>
                  </a:lnTo>
                  <a:lnTo>
                    <a:pt x="357" y="304"/>
                  </a:lnTo>
                  <a:lnTo>
                    <a:pt x="325" y="233"/>
                  </a:lnTo>
                  <a:lnTo>
                    <a:pt x="320" y="152"/>
                  </a:lnTo>
                  <a:lnTo>
                    <a:pt x="330" y="125"/>
                  </a:lnTo>
                  <a:lnTo>
                    <a:pt x="347" y="103"/>
                  </a:lnTo>
                  <a:lnTo>
                    <a:pt x="363" y="86"/>
                  </a:lnTo>
                  <a:lnTo>
                    <a:pt x="391" y="76"/>
                  </a:lnTo>
                  <a:lnTo>
                    <a:pt x="434" y="71"/>
                  </a:lnTo>
                  <a:lnTo>
                    <a:pt x="477" y="82"/>
                  </a:lnTo>
                  <a:lnTo>
                    <a:pt x="514" y="98"/>
                  </a:lnTo>
                  <a:lnTo>
                    <a:pt x="548" y="125"/>
                  </a:lnTo>
                  <a:lnTo>
                    <a:pt x="553" y="163"/>
                  </a:lnTo>
                  <a:lnTo>
                    <a:pt x="553" y="196"/>
                  </a:lnTo>
                  <a:lnTo>
                    <a:pt x="559" y="228"/>
                  </a:lnTo>
                  <a:lnTo>
                    <a:pt x="559" y="267"/>
                  </a:lnTo>
                  <a:lnTo>
                    <a:pt x="559" y="273"/>
                  </a:lnTo>
                  <a:lnTo>
                    <a:pt x="563" y="277"/>
                  </a:lnTo>
                  <a:lnTo>
                    <a:pt x="575" y="277"/>
                  </a:lnTo>
                  <a:lnTo>
                    <a:pt x="602" y="245"/>
                  </a:lnTo>
                  <a:lnTo>
                    <a:pt x="624" y="212"/>
                  </a:lnTo>
                  <a:lnTo>
                    <a:pt x="639" y="169"/>
                  </a:lnTo>
                  <a:lnTo>
                    <a:pt x="651" y="125"/>
                  </a:lnTo>
                  <a:lnTo>
                    <a:pt x="624" y="103"/>
                  </a:lnTo>
                  <a:lnTo>
                    <a:pt x="591" y="76"/>
                  </a:lnTo>
                  <a:lnTo>
                    <a:pt x="559" y="54"/>
                  </a:lnTo>
                  <a:lnTo>
                    <a:pt x="521" y="38"/>
                  </a:lnTo>
                  <a:lnTo>
                    <a:pt x="482" y="21"/>
                  </a:lnTo>
                  <a:lnTo>
                    <a:pt x="439" y="11"/>
                  </a:lnTo>
                  <a:lnTo>
                    <a:pt x="397" y="0"/>
                  </a:lnTo>
                  <a:lnTo>
                    <a:pt x="351" y="0"/>
                  </a:lnTo>
                  <a:lnTo>
                    <a:pt x="298" y="15"/>
                  </a:lnTo>
                  <a:lnTo>
                    <a:pt x="255" y="38"/>
                  </a:lnTo>
                  <a:lnTo>
                    <a:pt x="222" y="71"/>
                  </a:lnTo>
                  <a:lnTo>
                    <a:pt x="194" y="103"/>
                  </a:lnTo>
                  <a:lnTo>
                    <a:pt x="179" y="185"/>
                  </a:lnTo>
                  <a:lnTo>
                    <a:pt x="194" y="255"/>
                  </a:lnTo>
                  <a:lnTo>
                    <a:pt x="222" y="320"/>
                  </a:lnTo>
                  <a:lnTo>
                    <a:pt x="260" y="370"/>
                  </a:lnTo>
                  <a:lnTo>
                    <a:pt x="298" y="418"/>
                  </a:lnTo>
                  <a:lnTo>
                    <a:pt x="325" y="474"/>
                  </a:lnTo>
                  <a:lnTo>
                    <a:pt x="341" y="538"/>
                  </a:lnTo>
                  <a:lnTo>
                    <a:pt x="335" y="599"/>
                  </a:lnTo>
                  <a:lnTo>
                    <a:pt x="314" y="625"/>
                  </a:lnTo>
                  <a:lnTo>
                    <a:pt x="293" y="652"/>
                  </a:lnTo>
                  <a:lnTo>
                    <a:pt x="265" y="675"/>
                  </a:lnTo>
                  <a:lnTo>
                    <a:pt x="234" y="692"/>
                  </a:lnTo>
                  <a:lnTo>
                    <a:pt x="189" y="686"/>
                  </a:lnTo>
                  <a:lnTo>
                    <a:pt x="157" y="675"/>
                  </a:lnTo>
                  <a:lnTo>
                    <a:pt x="124" y="658"/>
                  </a:lnTo>
                  <a:lnTo>
                    <a:pt x="97" y="631"/>
                  </a:lnTo>
                  <a:lnTo>
                    <a:pt x="76" y="588"/>
                  </a:lnTo>
                  <a:lnTo>
                    <a:pt x="71" y="538"/>
                  </a:lnTo>
                  <a:lnTo>
                    <a:pt x="65" y="489"/>
                  </a:lnTo>
                  <a:lnTo>
                    <a:pt x="71" y="446"/>
                  </a:lnTo>
                  <a:lnTo>
                    <a:pt x="65" y="440"/>
                  </a:lnTo>
                  <a:lnTo>
                    <a:pt x="65" y="436"/>
                  </a:lnTo>
                  <a:lnTo>
                    <a:pt x="59" y="436"/>
                  </a:lnTo>
                  <a:lnTo>
                    <a:pt x="53" y="436"/>
                  </a:lnTo>
                  <a:lnTo>
                    <a:pt x="32" y="474"/>
                  </a:lnTo>
                  <a:lnTo>
                    <a:pt x="10" y="511"/>
                  </a:lnTo>
                  <a:lnTo>
                    <a:pt x="0" y="560"/>
                  </a:lnTo>
                  <a:lnTo>
                    <a:pt x="0" y="609"/>
                  </a:lnTo>
                  <a:lnTo>
                    <a:pt x="22" y="642"/>
                  </a:lnTo>
                  <a:lnTo>
                    <a:pt x="47" y="670"/>
                  </a:lnTo>
                  <a:lnTo>
                    <a:pt x="81" y="696"/>
                  </a:lnTo>
                  <a:lnTo>
                    <a:pt x="114" y="717"/>
                  </a:lnTo>
                  <a:lnTo>
                    <a:pt x="151" y="735"/>
                  </a:lnTo>
                  <a:lnTo>
                    <a:pt x="189" y="745"/>
                  </a:lnTo>
                  <a:lnTo>
                    <a:pt x="234" y="756"/>
                  </a:lnTo>
                  <a:lnTo>
                    <a:pt x="277" y="762"/>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88" name="Freeform 64"/>
            <p:cNvSpPr>
              <a:spLocks/>
            </p:cNvSpPr>
            <p:nvPr userDrawn="1"/>
          </p:nvSpPr>
          <p:spPr bwMode="auto">
            <a:xfrm>
              <a:off x="1629" y="2799"/>
              <a:ext cx="5" cy="8"/>
            </a:xfrm>
            <a:custGeom>
              <a:avLst/>
              <a:gdLst/>
              <a:ahLst/>
              <a:cxnLst>
                <a:cxn ang="0">
                  <a:pos x="54" y="147"/>
                </a:cxn>
                <a:cxn ang="0">
                  <a:pos x="140" y="99"/>
                </a:cxn>
                <a:cxn ang="0">
                  <a:pos x="140" y="77"/>
                </a:cxn>
                <a:cxn ang="0">
                  <a:pos x="140" y="53"/>
                </a:cxn>
                <a:cxn ang="0">
                  <a:pos x="130" y="32"/>
                </a:cxn>
                <a:cxn ang="0">
                  <a:pos x="118" y="16"/>
                </a:cxn>
                <a:cxn ang="0">
                  <a:pos x="103" y="6"/>
                </a:cxn>
                <a:cxn ang="0">
                  <a:pos x="75" y="0"/>
                </a:cxn>
                <a:cxn ang="0">
                  <a:pos x="54" y="0"/>
                </a:cxn>
                <a:cxn ang="0">
                  <a:pos x="33" y="10"/>
                </a:cxn>
                <a:cxn ang="0">
                  <a:pos x="21" y="16"/>
                </a:cxn>
                <a:cxn ang="0">
                  <a:pos x="17" y="28"/>
                </a:cxn>
                <a:cxn ang="0">
                  <a:pos x="5" y="32"/>
                </a:cxn>
                <a:cxn ang="0">
                  <a:pos x="0" y="43"/>
                </a:cxn>
                <a:cxn ang="0">
                  <a:pos x="5" y="109"/>
                </a:cxn>
                <a:cxn ang="0">
                  <a:pos x="11" y="120"/>
                </a:cxn>
                <a:cxn ang="0">
                  <a:pos x="21" y="130"/>
                </a:cxn>
                <a:cxn ang="0">
                  <a:pos x="38" y="142"/>
                </a:cxn>
                <a:cxn ang="0">
                  <a:pos x="54" y="147"/>
                </a:cxn>
              </a:cxnLst>
              <a:rect l="0" t="0" r="r" b="b"/>
              <a:pathLst>
                <a:path w="140" h="147">
                  <a:moveTo>
                    <a:pt x="54" y="147"/>
                  </a:moveTo>
                  <a:lnTo>
                    <a:pt x="140" y="99"/>
                  </a:lnTo>
                  <a:lnTo>
                    <a:pt x="140" y="77"/>
                  </a:lnTo>
                  <a:lnTo>
                    <a:pt x="140" y="53"/>
                  </a:lnTo>
                  <a:lnTo>
                    <a:pt x="130" y="32"/>
                  </a:lnTo>
                  <a:lnTo>
                    <a:pt x="118" y="16"/>
                  </a:lnTo>
                  <a:lnTo>
                    <a:pt x="103" y="6"/>
                  </a:lnTo>
                  <a:lnTo>
                    <a:pt x="75" y="0"/>
                  </a:lnTo>
                  <a:lnTo>
                    <a:pt x="54" y="0"/>
                  </a:lnTo>
                  <a:lnTo>
                    <a:pt x="33" y="10"/>
                  </a:lnTo>
                  <a:lnTo>
                    <a:pt x="21" y="16"/>
                  </a:lnTo>
                  <a:lnTo>
                    <a:pt x="17" y="28"/>
                  </a:lnTo>
                  <a:lnTo>
                    <a:pt x="5" y="32"/>
                  </a:lnTo>
                  <a:lnTo>
                    <a:pt x="0" y="43"/>
                  </a:lnTo>
                  <a:lnTo>
                    <a:pt x="5" y="109"/>
                  </a:lnTo>
                  <a:lnTo>
                    <a:pt x="11" y="120"/>
                  </a:lnTo>
                  <a:lnTo>
                    <a:pt x="21" y="130"/>
                  </a:lnTo>
                  <a:lnTo>
                    <a:pt x="38" y="142"/>
                  </a:lnTo>
                  <a:lnTo>
                    <a:pt x="54" y="147"/>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89" name="Freeform 65"/>
            <p:cNvSpPr>
              <a:spLocks/>
            </p:cNvSpPr>
            <p:nvPr userDrawn="1"/>
          </p:nvSpPr>
          <p:spPr bwMode="auto">
            <a:xfrm>
              <a:off x="1290" y="2756"/>
              <a:ext cx="41" cy="48"/>
            </a:xfrm>
            <a:custGeom>
              <a:avLst/>
              <a:gdLst/>
              <a:ahLst/>
              <a:cxnLst>
                <a:cxn ang="0">
                  <a:pos x="510" y="865"/>
                </a:cxn>
                <a:cxn ang="0">
                  <a:pos x="520" y="849"/>
                </a:cxn>
                <a:cxn ang="0">
                  <a:pos x="520" y="833"/>
                </a:cxn>
                <a:cxn ang="0">
                  <a:pos x="466" y="833"/>
                </a:cxn>
                <a:cxn ang="0">
                  <a:pos x="406" y="822"/>
                </a:cxn>
                <a:cxn ang="0">
                  <a:pos x="319" y="615"/>
                </a:cxn>
                <a:cxn ang="0">
                  <a:pos x="255" y="414"/>
                </a:cxn>
                <a:cxn ang="0">
                  <a:pos x="396" y="480"/>
                </a:cxn>
                <a:cxn ang="0">
                  <a:pos x="526" y="578"/>
                </a:cxn>
                <a:cxn ang="0">
                  <a:pos x="657" y="681"/>
                </a:cxn>
                <a:cxn ang="0">
                  <a:pos x="801" y="751"/>
                </a:cxn>
                <a:cxn ang="0">
                  <a:pos x="835" y="741"/>
                </a:cxn>
                <a:cxn ang="0">
                  <a:pos x="851" y="724"/>
                </a:cxn>
                <a:cxn ang="0">
                  <a:pos x="661" y="66"/>
                </a:cxn>
                <a:cxn ang="0">
                  <a:pos x="716" y="17"/>
                </a:cxn>
                <a:cxn ang="0">
                  <a:pos x="710" y="6"/>
                </a:cxn>
                <a:cxn ang="0">
                  <a:pos x="455" y="88"/>
                </a:cxn>
                <a:cxn ang="0">
                  <a:pos x="455" y="98"/>
                </a:cxn>
                <a:cxn ang="0">
                  <a:pos x="559" y="120"/>
                </a:cxn>
                <a:cxn ang="0">
                  <a:pos x="694" y="501"/>
                </a:cxn>
                <a:cxn ang="0">
                  <a:pos x="688" y="513"/>
                </a:cxn>
                <a:cxn ang="0">
                  <a:pos x="607" y="486"/>
                </a:cxn>
                <a:cxn ang="0">
                  <a:pos x="476" y="393"/>
                </a:cxn>
                <a:cxn ang="0">
                  <a:pos x="352" y="283"/>
                </a:cxn>
                <a:cxn ang="0">
                  <a:pos x="212" y="212"/>
                </a:cxn>
                <a:cxn ang="0">
                  <a:pos x="98" y="218"/>
                </a:cxn>
                <a:cxn ang="0">
                  <a:pos x="27" y="251"/>
                </a:cxn>
                <a:cxn ang="0">
                  <a:pos x="0" y="279"/>
                </a:cxn>
                <a:cxn ang="0">
                  <a:pos x="0" y="289"/>
                </a:cxn>
                <a:cxn ang="0">
                  <a:pos x="135" y="372"/>
                </a:cxn>
                <a:cxn ang="0">
                  <a:pos x="199" y="517"/>
                </a:cxn>
                <a:cxn ang="0">
                  <a:pos x="255" y="664"/>
                </a:cxn>
                <a:cxn ang="0">
                  <a:pos x="298" y="812"/>
                </a:cxn>
                <a:cxn ang="0">
                  <a:pos x="292" y="904"/>
                </a:cxn>
                <a:cxn ang="0">
                  <a:pos x="265" y="926"/>
                </a:cxn>
                <a:cxn ang="0">
                  <a:pos x="255" y="947"/>
                </a:cxn>
                <a:cxn ang="0">
                  <a:pos x="255" y="957"/>
                </a:cxn>
                <a:cxn ang="0">
                  <a:pos x="261" y="963"/>
                </a:cxn>
                <a:cxn ang="0">
                  <a:pos x="265" y="969"/>
                </a:cxn>
              </a:cxnLst>
              <a:rect l="0" t="0" r="r" b="b"/>
              <a:pathLst>
                <a:path w="851" h="969">
                  <a:moveTo>
                    <a:pt x="265" y="969"/>
                  </a:moveTo>
                  <a:lnTo>
                    <a:pt x="510" y="865"/>
                  </a:lnTo>
                  <a:lnTo>
                    <a:pt x="516" y="861"/>
                  </a:lnTo>
                  <a:lnTo>
                    <a:pt x="520" y="849"/>
                  </a:lnTo>
                  <a:lnTo>
                    <a:pt x="520" y="843"/>
                  </a:lnTo>
                  <a:lnTo>
                    <a:pt x="520" y="833"/>
                  </a:lnTo>
                  <a:lnTo>
                    <a:pt x="493" y="828"/>
                  </a:lnTo>
                  <a:lnTo>
                    <a:pt x="466" y="833"/>
                  </a:lnTo>
                  <a:lnTo>
                    <a:pt x="433" y="833"/>
                  </a:lnTo>
                  <a:lnTo>
                    <a:pt x="406" y="822"/>
                  </a:lnTo>
                  <a:lnTo>
                    <a:pt x="363" y="719"/>
                  </a:lnTo>
                  <a:lnTo>
                    <a:pt x="319" y="615"/>
                  </a:lnTo>
                  <a:lnTo>
                    <a:pt x="282" y="517"/>
                  </a:lnTo>
                  <a:lnTo>
                    <a:pt x="255" y="414"/>
                  </a:lnTo>
                  <a:lnTo>
                    <a:pt x="325" y="442"/>
                  </a:lnTo>
                  <a:lnTo>
                    <a:pt x="396" y="480"/>
                  </a:lnTo>
                  <a:lnTo>
                    <a:pt x="460" y="523"/>
                  </a:lnTo>
                  <a:lnTo>
                    <a:pt x="526" y="578"/>
                  </a:lnTo>
                  <a:lnTo>
                    <a:pt x="590" y="627"/>
                  </a:lnTo>
                  <a:lnTo>
                    <a:pt x="657" y="681"/>
                  </a:lnTo>
                  <a:lnTo>
                    <a:pt x="727" y="719"/>
                  </a:lnTo>
                  <a:lnTo>
                    <a:pt x="801" y="751"/>
                  </a:lnTo>
                  <a:lnTo>
                    <a:pt x="820" y="747"/>
                  </a:lnTo>
                  <a:lnTo>
                    <a:pt x="835" y="741"/>
                  </a:lnTo>
                  <a:lnTo>
                    <a:pt x="841" y="735"/>
                  </a:lnTo>
                  <a:lnTo>
                    <a:pt x="851" y="724"/>
                  </a:lnTo>
                  <a:lnTo>
                    <a:pt x="644" y="92"/>
                  </a:lnTo>
                  <a:lnTo>
                    <a:pt x="661" y="66"/>
                  </a:lnTo>
                  <a:lnTo>
                    <a:pt x="716" y="21"/>
                  </a:lnTo>
                  <a:lnTo>
                    <a:pt x="716" y="17"/>
                  </a:lnTo>
                  <a:lnTo>
                    <a:pt x="716" y="11"/>
                  </a:lnTo>
                  <a:lnTo>
                    <a:pt x="710" y="6"/>
                  </a:lnTo>
                  <a:lnTo>
                    <a:pt x="706" y="0"/>
                  </a:lnTo>
                  <a:lnTo>
                    <a:pt x="455" y="88"/>
                  </a:lnTo>
                  <a:lnTo>
                    <a:pt x="455" y="92"/>
                  </a:lnTo>
                  <a:lnTo>
                    <a:pt x="455" y="98"/>
                  </a:lnTo>
                  <a:lnTo>
                    <a:pt x="455" y="104"/>
                  </a:lnTo>
                  <a:lnTo>
                    <a:pt x="559" y="120"/>
                  </a:lnTo>
                  <a:lnTo>
                    <a:pt x="700" y="496"/>
                  </a:lnTo>
                  <a:lnTo>
                    <a:pt x="694" y="501"/>
                  </a:lnTo>
                  <a:lnTo>
                    <a:pt x="694" y="507"/>
                  </a:lnTo>
                  <a:lnTo>
                    <a:pt x="688" y="513"/>
                  </a:lnTo>
                  <a:lnTo>
                    <a:pt x="683" y="517"/>
                  </a:lnTo>
                  <a:lnTo>
                    <a:pt x="607" y="486"/>
                  </a:lnTo>
                  <a:lnTo>
                    <a:pt x="543" y="442"/>
                  </a:lnTo>
                  <a:lnTo>
                    <a:pt x="476" y="393"/>
                  </a:lnTo>
                  <a:lnTo>
                    <a:pt x="417" y="332"/>
                  </a:lnTo>
                  <a:lnTo>
                    <a:pt x="352" y="283"/>
                  </a:lnTo>
                  <a:lnTo>
                    <a:pt x="282" y="239"/>
                  </a:lnTo>
                  <a:lnTo>
                    <a:pt x="212" y="212"/>
                  </a:lnTo>
                  <a:lnTo>
                    <a:pt x="129" y="202"/>
                  </a:lnTo>
                  <a:lnTo>
                    <a:pt x="98" y="218"/>
                  </a:lnTo>
                  <a:lnTo>
                    <a:pt x="59" y="234"/>
                  </a:lnTo>
                  <a:lnTo>
                    <a:pt x="27" y="251"/>
                  </a:lnTo>
                  <a:lnTo>
                    <a:pt x="0" y="273"/>
                  </a:lnTo>
                  <a:lnTo>
                    <a:pt x="0" y="279"/>
                  </a:lnTo>
                  <a:lnTo>
                    <a:pt x="0" y="283"/>
                  </a:lnTo>
                  <a:lnTo>
                    <a:pt x="0" y="289"/>
                  </a:lnTo>
                  <a:lnTo>
                    <a:pt x="108" y="305"/>
                  </a:lnTo>
                  <a:lnTo>
                    <a:pt x="135" y="372"/>
                  </a:lnTo>
                  <a:lnTo>
                    <a:pt x="168" y="442"/>
                  </a:lnTo>
                  <a:lnTo>
                    <a:pt x="199" y="517"/>
                  </a:lnTo>
                  <a:lnTo>
                    <a:pt x="228" y="594"/>
                  </a:lnTo>
                  <a:lnTo>
                    <a:pt x="255" y="664"/>
                  </a:lnTo>
                  <a:lnTo>
                    <a:pt x="282" y="741"/>
                  </a:lnTo>
                  <a:lnTo>
                    <a:pt x="298" y="812"/>
                  </a:lnTo>
                  <a:lnTo>
                    <a:pt x="309" y="883"/>
                  </a:lnTo>
                  <a:lnTo>
                    <a:pt x="292" y="904"/>
                  </a:lnTo>
                  <a:lnTo>
                    <a:pt x="276" y="914"/>
                  </a:lnTo>
                  <a:lnTo>
                    <a:pt x="265" y="926"/>
                  </a:lnTo>
                  <a:lnTo>
                    <a:pt x="255" y="942"/>
                  </a:lnTo>
                  <a:lnTo>
                    <a:pt x="255" y="947"/>
                  </a:lnTo>
                  <a:lnTo>
                    <a:pt x="255" y="953"/>
                  </a:lnTo>
                  <a:lnTo>
                    <a:pt x="255" y="957"/>
                  </a:lnTo>
                  <a:lnTo>
                    <a:pt x="255" y="963"/>
                  </a:lnTo>
                  <a:lnTo>
                    <a:pt x="261" y="963"/>
                  </a:lnTo>
                  <a:lnTo>
                    <a:pt x="265" y="963"/>
                  </a:lnTo>
                  <a:lnTo>
                    <a:pt x="265" y="969"/>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90" name="Freeform 66"/>
            <p:cNvSpPr>
              <a:spLocks/>
            </p:cNvSpPr>
            <p:nvPr userDrawn="1"/>
          </p:nvSpPr>
          <p:spPr bwMode="auto">
            <a:xfrm>
              <a:off x="1554" y="2756"/>
              <a:ext cx="34" cy="42"/>
            </a:xfrm>
            <a:custGeom>
              <a:avLst/>
              <a:gdLst/>
              <a:ahLst/>
              <a:cxnLst>
                <a:cxn ang="0">
                  <a:pos x="418" y="833"/>
                </a:cxn>
                <a:cxn ang="0">
                  <a:pos x="428" y="833"/>
                </a:cxn>
                <a:cxn ang="0">
                  <a:pos x="467" y="800"/>
                </a:cxn>
                <a:cxn ang="0">
                  <a:pos x="522" y="724"/>
                </a:cxn>
                <a:cxn ang="0">
                  <a:pos x="543" y="676"/>
                </a:cxn>
                <a:cxn ang="0">
                  <a:pos x="532" y="676"/>
                </a:cxn>
                <a:cxn ang="0">
                  <a:pos x="423" y="747"/>
                </a:cxn>
                <a:cxn ang="0">
                  <a:pos x="239" y="643"/>
                </a:cxn>
                <a:cxn ang="0">
                  <a:pos x="282" y="523"/>
                </a:cxn>
                <a:cxn ang="0">
                  <a:pos x="310" y="457"/>
                </a:cxn>
                <a:cxn ang="0">
                  <a:pos x="326" y="452"/>
                </a:cxn>
                <a:cxn ang="0">
                  <a:pos x="359" y="446"/>
                </a:cxn>
                <a:cxn ang="0">
                  <a:pos x="406" y="474"/>
                </a:cxn>
                <a:cxn ang="0">
                  <a:pos x="433" y="566"/>
                </a:cxn>
                <a:cxn ang="0">
                  <a:pos x="445" y="566"/>
                </a:cxn>
                <a:cxn ang="0">
                  <a:pos x="494" y="372"/>
                </a:cxn>
                <a:cxn ang="0">
                  <a:pos x="428" y="397"/>
                </a:cxn>
                <a:cxn ang="0">
                  <a:pos x="380" y="382"/>
                </a:cxn>
                <a:cxn ang="0">
                  <a:pos x="363" y="365"/>
                </a:cxn>
                <a:cxn ang="0">
                  <a:pos x="439" y="147"/>
                </a:cxn>
                <a:cxn ang="0">
                  <a:pos x="510" y="147"/>
                </a:cxn>
                <a:cxn ang="0">
                  <a:pos x="574" y="181"/>
                </a:cxn>
                <a:cxn ang="0">
                  <a:pos x="608" y="234"/>
                </a:cxn>
                <a:cxn ang="0">
                  <a:pos x="614" y="289"/>
                </a:cxn>
                <a:cxn ang="0">
                  <a:pos x="624" y="300"/>
                </a:cxn>
                <a:cxn ang="0">
                  <a:pos x="640" y="305"/>
                </a:cxn>
                <a:cxn ang="0">
                  <a:pos x="657" y="300"/>
                </a:cxn>
                <a:cxn ang="0">
                  <a:pos x="255" y="0"/>
                </a:cxn>
                <a:cxn ang="0">
                  <a:pos x="249" y="11"/>
                </a:cxn>
                <a:cxn ang="0">
                  <a:pos x="276" y="44"/>
                </a:cxn>
                <a:cxn ang="0">
                  <a:pos x="305" y="77"/>
                </a:cxn>
                <a:cxn ang="0">
                  <a:pos x="87" y="658"/>
                </a:cxn>
                <a:cxn ang="0">
                  <a:pos x="49" y="664"/>
                </a:cxn>
                <a:cxn ang="0">
                  <a:pos x="22" y="670"/>
                </a:cxn>
                <a:cxn ang="0">
                  <a:pos x="6" y="676"/>
                </a:cxn>
                <a:cxn ang="0">
                  <a:pos x="412" y="833"/>
                </a:cxn>
              </a:cxnLst>
              <a:rect l="0" t="0" r="r" b="b"/>
              <a:pathLst>
                <a:path w="678" h="833">
                  <a:moveTo>
                    <a:pt x="412" y="833"/>
                  </a:moveTo>
                  <a:lnTo>
                    <a:pt x="418" y="833"/>
                  </a:lnTo>
                  <a:lnTo>
                    <a:pt x="423" y="833"/>
                  </a:lnTo>
                  <a:lnTo>
                    <a:pt x="428" y="833"/>
                  </a:lnTo>
                  <a:lnTo>
                    <a:pt x="433" y="833"/>
                  </a:lnTo>
                  <a:lnTo>
                    <a:pt x="467" y="800"/>
                  </a:lnTo>
                  <a:lnTo>
                    <a:pt x="499" y="768"/>
                  </a:lnTo>
                  <a:lnTo>
                    <a:pt x="522" y="724"/>
                  </a:lnTo>
                  <a:lnTo>
                    <a:pt x="543" y="681"/>
                  </a:lnTo>
                  <a:lnTo>
                    <a:pt x="543" y="676"/>
                  </a:lnTo>
                  <a:lnTo>
                    <a:pt x="537" y="676"/>
                  </a:lnTo>
                  <a:lnTo>
                    <a:pt x="532" y="676"/>
                  </a:lnTo>
                  <a:lnTo>
                    <a:pt x="526" y="676"/>
                  </a:lnTo>
                  <a:lnTo>
                    <a:pt x="423" y="747"/>
                  </a:lnTo>
                  <a:lnTo>
                    <a:pt x="249" y="702"/>
                  </a:lnTo>
                  <a:lnTo>
                    <a:pt x="239" y="643"/>
                  </a:lnTo>
                  <a:lnTo>
                    <a:pt x="255" y="584"/>
                  </a:lnTo>
                  <a:lnTo>
                    <a:pt x="282" y="523"/>
                  </a:lnTo>
                  <a:lnTo>
                    <a:pt x="305" y="467"/>
                  </a:lnTo>
                  <a:lnTo>
                    <a:pt x="310" y="457"/>
                  </a:lnTo>
                  <a:lnTo>
                    <a:pt x="320" y="452"/>
                  </a:lnTo>
                  <a:lnTo>
                    <a:pt x="326" y="452"/>
                  </a:lnTo>
                  <a:lnTo>
                    <a:pt x="332" y="446"/>
                  </a:lnTo>
                  <a:lnTo>
                    <a:pt x="359" y="446"/>
                  </a:lnTo>
                  <a:lnTo>
                    <a:pt x="385" y="457"/>
                  </a:lnTo>
                  <a:lnTo>
                    <a:pt x="406" y="474"/>
                  </a:lnTo>
                  <a:lnTo>
                    <a:pt x="423" y="496"/>
                  </a:lnTo>
                  <a:lnTo>
                    <a:pt x="433" y="566"/>
                  </a:lnTo>
                  <a:lnTo>
                    <a:pt x="439" y="566"/>
                  </a:lnTo>
                  <a:lnTo>
                    <a:pt x="445" y="566"/>
                  </a:lnTo>
                  <a:lnTo>
                    <a:pt x="522" y="365"/>
                  </a:lnTo>
                  <a:lnTo>
                    <a:pt x="494" y="372"/>
                  </a:lnTo>
                  <a:lnTo>
                    <a:pt x="461" y="387"/>
                  </a:lnTo>
                  <a:lnTo>
                    <a:pt x="428" y="397"/>
                  </a:lnTo>
                  <a:lnTo>
                    <a:pt x="390" y="387"/>
                  </a:lnTo>
                  <a:lnTo>
                    <a:pt x="380" y="382"/>
                  </a:lnTo>
                  <a:lnTo>
                    <a:pt x="375" y="376"/>
                  </a:lnTo>
                  <a:lnTo>
                    <a:pt x="363" y="365"/>
                  </a:lnTo>
                  <a:lnTo>
                    <a:pt x="353" y="353"/>
                  </a:lnTo>
                  <a:lnTo>
                    <a:pt x="439" y="147"/>
                  </a:lnTo>
                  <a:lnTo>
                    <a:pt x="473" y="137"/>
                  </a:lnTo>
                  <a:lnTo>
                    <a:pt x="510" y="147"/>
                  </a:lnTo>
                  <a:lnTo>
                    <a:pt x="543" y="163"/>
                  </a:lnTo>
                  <a:lnTo>
                    <a:pt x="574" y="181"/>
                  </a:lnTo>
                  <a:lnTo>
                    <a:pt x="596" y="202"/>
                  </a:lnTo>
                  <a:lnTo>
                    <a:pt x="608" y="234"/>
                  </a:lnTo>
                  <a:lnTo>
                    <a:pt x="614" y="261"/>
                  </a:lnTo>
                  <a:lnTo>
                    <a:pt x="614" y="289"/>
                  </a:lnTo>
                  <a:lnTo>
                    <a:pt x="618" y="295"/>
                  </a:lnTo>
                  <a:lnTo>
                    <a:pt x="624" y="300"/>
                  </a:lnTo>
                  <a:lnTo>
                    <a:pt x="636" y="305"/>
                  </a:lnTo>
                  <a:lnTo>
                    <a:pt x="640" y="305"/>
                  </a:lnTo>
                  <a:lnTo>
                    <a:pt x="646" y="300"/>
                  </a:lnTo>
                  <a:lnTo>
                    <a:pt x="657" y="300"/>
                  </a:lnTo>
                  <a:lnTo>
                    <a:pt x="678" y="153"/>
                  </a:lnTo>
                  <a:lnTo>
                    <a:pt x="255" y="0"/>
                  </a:lnTo>
                  <a:lnTo>
                    <a:pt x="249" y="6"/>
                  </a:lnTo>
                  <a:lnTo>
                    <a:pt x="249" y="11"/>
                  </a:lnTo>
                  <a:lnTo>
                    <a:pt x="261" y="33"/>
                  </a:lnTo>
                  <a:lnTo>
                    <a:pt x="276" y="44"/>
                  </a:lnTo>
                  <a:lnTo>
                    <a:pt x="292" y="54"/>
                  </a:lnTo>
                  <a:lnTo>
                    <a:pt x="305" y="77"/>
                  </a:lnTo>
                  <a:lnTo>
                    <a:pt x="102" y="648"/>
                  </a:lnTo>
                  <a:lnTo>
                    <a:pt x="87" y="658"/>
                  </a:lnTo>
                  <a:lnTo>
                    <a:pt x="71" y="664"/>
                  </a:lnTo>
                  <a:lnTo>
                    <a:pt x="49" y="664"/>
                  </a:lnTo>
                  <a:lnTo>
                    <a:pt x="28" y="664"/>
                  </a:lnTo>
                  <a:lnTo>
                    <a:pt x="22" y="670"/>
                  </a:lnTo>
                  <a:lnTo>
                    <a:pt x="11" y="670"/>
                  </a:lnTo>
                  <a:lnTo>
                    <a:pt x="6" y="676"/>
                  </a:lnTo>
                  <a:lnTo>
                    <a:pt x="0" y="681"/>
                  </a:lnTo>
                  <a:lnTo>
                    <a:pt x="412" y="833"/>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91" name="Freeform 67"/>
            <p:cNvSpPr>
              <a:spLocks/>
            </p:cNvSpPr>
            <p:nvPr userDrawn="1"/>
          </p:nvSpPr>
          <p:spPr bwMode="auto">
            <a:xfrm>
              <a:off x="1522" y="2748"/>
              <a:ext cx="34" cy="40"/>
            </a:xfrm>
            <a:custGeom>
              <a:avLst/>
              <a:gdLst/>
              <a:ahLst/>
              <a:cxnLst>
                <a:cxn ang="0">
                  <a:pos x="392" y="799"/>
                </a:cxn>
                <a:cxn ang="0">
                  <a:pos x="445" y="783"/>
                </a:cxn>
                <a:cxn ang="0">
                  <a:pos x="488" y="756"/>
                </a:cxn>
                <a:cxn ang="0">
                  <a:pos x="533" y="718"/>
                </a:cxn>
                <a:cxn ang="0">
                  <a:pos x="555" y="696"/>
                </a:cxn>
                <a:cxn ang="0">
                  <a:pos x="559" y="685"/>
                </a:cxn>
                <a:cxn ang="0">
                  <a:pos x="528" y="696"/>
                </a:cxn>
                <a:cxn ang="0">
                  <a:pos x="457" y="718"/>
                </a:cxn>
                <a:cxn ang="0">
                  <a:pos x="386" y="718"/>
                </a:cxn>
                <a:cxn ang="0">
                  <a:pos x="315" y="707"/>
                </a:cxn>
                <a:cxn ang="0">
                  <a:pos x="224" y="642"/>
                </a:cxn>
                <a:cxn ang="0">
                  <a:pos x="147" y="517"/>
                </a:cxn>
                <a:cxn ang="0">
                  <a:pos x="141" y="364"/>
                </a:cxn>
                <a:cxn ang="0">
                  <a:pos x="180" y="228"/>
                </a:cxn>
                <a:cxn ang="0">
                  <a:pos x="224" y="146"/>
                </a:cxn>
                <a:cxn ang="0">
                  <a:pos x="255" y="103"/>
                </a:cxn>
                <a:cxn ang="0">
                  <a:pos x="300" y="75"/>
                </a:cxn>
                <a:cxn ang="0">
                  <a:pos x="348" y="60"/>
                </a:cxn>
                <a:cxn ang="0">
                  <a:pos x="408" y="54"/>
                </a:cxn>
                <a:cxn ang="0">
                  <a:pos x="478" y="60"/>
                </a:cxn>
                <a:cxn ang="0">
                  <a:pos x="538" y="87"/>
                </a:cxn>
                <a:cxn ang="0">
                  <a:pos x="586" y="120"/>
                </a:cxn>
                <a:cxn ang="0">
                  <a:pos x="619" y="179"/>
                </a:cxn>
                <a:cxn ang="0">
                  <a:pos x="635" y="245"/>
                </a:cxn>
                <a:cxn ang="0">
                  <a:pos x="641" y="283"/>
                </a:cxn>
                <a:cxn ang="0">
                  <a:pos x="652" y="293"/>
                </a:cxn>
                <a:cxn ang="0">
                  <a:pos x="679" y="250"/>
                </a:cxn>
                <a:cxn ang="0">
                  <a:pos x="700" y="158"/>
                </a:cxn>
                <a:cxn ang="0">
                  <a:pos x="641" y="75"/>
                </a:cxn>
                <a:cxn ang="0">
                  <a:pos x="516" y="26"/>
                </a:cxn>
                <a:cxn ang="0">
                  <a:pos x="381" y="0"/>
                </a:cxn>
                <a:cxn ang="0">
                  <a:pos x="245" y="16"/>
                </a:cxn>
                <a:cxn ang="0">
                  <a:pos x="141" y="81"/>
                </a:cxn>
                <a:cxn ang="0">
                  <a:pos x="67" y="179"/>
                </a:cxn>
                <a:cxn ang="0">
                  <a:pos x="22" y="293"/>
                </a:cxn>
                <a:cxn ang="0">
                  <a:pos x="0" y="413"/>
                </a:cxn>
                <a:cxn ang="0">
                  <a:pos x="6" y="527"/>
                </a:cxn>
                <a:cxn ang="0">
                  <a:pos x="43" y="625"/>
                </a:cxn>
                <a:cxn ang="0">
                  <a:pos x="110" y="702"/>
                </a:cxn>
                <a:cxn ang="0">
                  <a:pos x="190" y="756"/>
                </a:cxn>
                <a:cxn ang="0">
                  <a:pos x="267" y="783"/>
                </a:cxn>
                <a:cxn ang="0">
                  <a:pos x="331" y="795"/>
                </a:cxn>
              </a:cxnLst>
              <a:rect l="0" t="0" r="r" b="b"/>
              <a:pathLst>
                <a:path w="700" h="799">
                  <a:moveTo>
                    <a:pt x="365" y="799"/>
                  </a:moveTo>
                  <a:lnTo>
                    <a:pt x="392" y="799"/>
                  </a:lnTo>
                  <a:lnTo>
                    <a:pt x="418" y="789"/>
                  </a:lnTo>
                  <a:lnTo>
                    <a:pt x="445" y="783"/>
                  </a:lnTo>
                  <a:lnTo>
                    <a:pt x="467" y="768"/>
                  </a:lnTo>
                  <a:lnTo>
                    <a:pt x="488" y="756"/>
                  </a:lnTo>
                  <a:lnTo>
                    <a:pt x="511" y="739"/>
                  </a:lnTo>
                  <a:lnTo>
                    <a:pt x="533" y="718"/>
                  </a:lnTo>
                  <a:lnTo>
                    <a:pt x="555" y="702"/>
                  </a:lnTo>
                  <a:lnTo>
                    <a:pt x="555" y="696"/>
                  </a:lnTo>
                  <a:lnTo>
                    <a:pt x="559" y="691"/>
                  </a:lnTo>
                  <a:lnTo>
                    <a:pt x="559" y="685"/>
                  </a:lnTo>
                  <a:lnTo>
                    <a:pt x="559" y="681"/>
                  </a:lnTo>
                  <a:lnTo>
                    <a:pt x="528" y="696"/>
                  </a:lnTo>
                  <a:lnTo>
                    <a:pt x="494" y="707"/>
                  </a:lnTo>
                  <a:lnTo>
                    <a:pt x="457" y="718"/>
                  </a:lnTo>
                  <a:lnTo>
                    <a:pt x="424" y="718"/>
                  </a:lnTo>
                  <a:lnTo>
                    <a:pt x="386" y="718"/>
                  </a:lnTo>
                  <a:lnTo>
                    <a:pt x="354" y="718"/>
                  </a:lnTo>
                  <a:lnTo>
                    <a:pt x="315" y="707"/>
                  </a:lnTo>
                  <a:lnTo>
                    <a:pt x="283" y="691"/>
                  </a:lnTo>
                  <a:lnTo>
                    <a:pt x="224" y="642"/>
                  </a:lnTo>
                  <a:lnTo>
                    <a:pt x="180" y="582"/>
                  </a:lnTo>
                  <a:lnTo>
                    <a:pt x="147" y="517"/>
                  </a:lnTo>
                  <a:lnTo>
                    <a:pt x="141" y="441"/>
                  </a:lnTo>
                  <a:lnTo>
                    <a:pt x="141" y="364"/>
                  </a:lnTo>
                  <a:lnTo>
                    <a:pt x="158" y="293"/>
                  </a:lnTo>
                  <a:lnTo>
                    <a:pt x="180" y="228"/>
                  </a:lnTo>
                  <a:lnTo>
                    <a:pt x="212" y="168"/>
                  </a:lnTo>
                  <a:lnTo>
                    <a:pt x="224" y="146"/>
                  </a:lnTo>
                  <a:lnTo>
                    <a:pt x="240" y="124"/>
                  </a:lnTo>
                  <a:lnTo>
                    <a:pt x="255" y="103"/>
                  </a:lnTo>
                  <a:lnTo>
                    <a:pt x="277" y="87"/>
                  </a:lnTo>
                  <a:lnTo>
                    <a:pt x="300" y="75"/>
                  </a:lnTo>
                  <a:lnTo>
                    <a:pt x="321" y="65"/>
                  </a:lnTo>
                  <a:lnTo>
                    <a:pt x="348" y="60"/>
                  </a:lnTo>
                  <a:lnTo>
                    <a:pt x="375" y="54"/>
                  </a:lnTo>
                  <a:lnTo>
                    <a:pt x="408" y="54"/>
                  </a:lnTo>
                  <a:lnTo>
                    <a:pt x="445" y="54"/>
                  </a:lnTo>
                  <a:lnTo>
                    <a:pt x="478" y="60"/>
                  </a:lnTo>
                  <a:lnTo>
                    <a:pt x="511" y="71"/>
                  </a:lnTo>
                  <a:lnTo>
                    <a:pt x="538" y="87"/>
                  </a:lnTo>
                  <a:lnTo>
                    <a:pt x="565" y="103"/>
                  </a:lnTo>
                  <a:lnTo>
                    <a:pt x="586" y="120"/>
                  </a:lnTo>
                  <a:lnTo>
                    <a:pt x="608" y="142"/>
                  </a:lnTo>
                  <a:lnTo>
                    <a:pt x="619" y="179"/>
                  </a:lnTo>
                  <a:lnTo>
                    <a:pt x="629" y="212"/>
                  </a:lnTo>
                  <a:lnTo>
                    <a:pt x="635" y="245"/>
                  </a:lnTo>
                  <a:lnTo>
                    <a:pt x="641" y="278"/>
                  </a:lnTo>
                  <a:lnTo>
                    <a:pt x="641" y="283"/>
                  </a:lnTo>
                  <a:lnTo>
                    <a:pt x="647" y="288"/>
                  </a:lnTo>
                  <a:lnTo>
                    <a:pt x="652" y="293"/>
                  </a:lnTo>
                  <a:lnTo>
                    <a:pt x="657" y="288"/>
                  </a:lnTo>
                  <a:lnTo>
                    <a:pt x="679" y="250"/>
                  </a:lnTo>
                  <a:lnTo>
                    <a:pt x="696" y="207"/>
                  </a:lnTo>
                  <a:lnTo>
                    <a:pt x="700" y="158"/>
                  </a:lnTo>
                  <a:lnTo>
                    <a:pt x="696" y="108"/>
                  </a:lnTo>
                  <a:lnTo>
                    <a:pt x="641" y="75"/>
                  </a:lnTo>
                  <a:lnTo>
                    <a:pt x="581" y="50"/>
                  </a:lnTo>
                  <a:lnTo>
                    <a:pt x="516" y="26"/>
                  </a:lnTo>
                  <a:lnTo>
                    <a:pt x="451" y="10"/>
                  </a:lnTo>
                  <a:lnTo>
                    <a:pt x="381" y="0"/>
                  </a:lnTo>
                  <a:lnTo>
                    <a:pt x="310" y="0"/>
                  </a:lnTo>
                  <a:lnTo>
                    <a:pt x="245" y="16"/>
                  </a:lnTo>
                  <a:lnTo>
                    <a:pt x="184" y="44"/>
                  </a:lnTo>
                  <a:lnTo>
                    <a:pt x="141" y="81"/>
                  </a:lnTo>
                  <a:lnTo>
                    <a:pt x="98" y="130"/>
                  </a:lnTo>
                  <a:lnTo>
                    <a:pt x="67" y="179"/>
                  </a:lnTo>
                  <a:lnTo>
                    <a:pt x="43" y="234"/>
                  </a:lnTo>
                  <a:lnTo>
                    <a:pt x="22" y="293"/>
                  </a:lnTo>
                  <a:lnTo>
                    <a:pt x="12" y="354"/>
                  </a:lnTo>
                  <a:lnTo>
                    <a:pt x="0" y="413"/>
                  </a:lnTo>
                  <a:lnTo>
                    <a:pt x="0" y="473"/>
                  </a:lnTo>
                  <a:lnTo>
                    <a:pt x="6" y="527"/>
                  </a:lnTo>
                  <a:lnTo>
                    <a:pt x="22" y="582"/>
                  </a:lnTo>
                  <a:lnTo>
                    <a:pt x="43" y="625"/>
                  </a:lnTo>
                  <a:lnTo>
                    <a:pt x="77" y="669"/>
                  </a:lnTo>
                  <a:lnTo>
                    <a:pt x="110" y="702"/>
                  </a:lnTo>
                  <a:lnTo>
                    <a:pt x="147" y="734"/>
                  </a:lnTo>
                  <a:lnTo>
                    <a:pt x="190" y="756"/>
                  </a:lnTo>
                  <a:lnTo>
                    <a:pt x="234" y="778"/>
                  </a:lnTo>
                  <a:lnTo>
                    <a:pt x="267" y="783"/>
                  </a:lnTo>
                  <a:lnTo>
                    <a:pt x="300" y="789"/>
                  </a:lnTo>
                  <a:lnTo>
                    <a:pt x="331" y="795"/>
                  </a:lnTo>
                  <a:lnTo>
                    <a:pt x="365" y="799"/>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92" name="Freeform 68"/>
            <p:cNvSpPr>
              <a:spLocks/>
            </p:cNvSpPr>
            <p:nvPr userDrawn="1"/>
          </p:nvSpPr>
          <p:spPr bwMode="auto">
            <a:xfrm>
              <a:off x="1354" y="2744"/>
              <a:ext cx="27" cy="40"/>
            </a:xfrm>
            <a:custGeom>
              <a:avLst/>
              <a:gdLst/>
              <a:ahLst/>
              <a:cxnLst>
                <a:cxn ang="0">
                  <a:pos x="282" y="800"/>
                </a:cxn>
                <a:cxn ang="0">
                  <a:pos x="353" y="790"/>
                </a:cxn>
                <a:cxn ang="0">
                  <a:pos x="424" y="763"/>
                </a:cxn>
                <a:cxn ang="0">
                  <a:pos x="482" y="713"/>
                </a:cxn>
                <a:cxn ang="0">
                  <a:pos x="527" y="632"/>
                </a:cxn>
                <a:cxn ang="0">
                  <a:pos x="527" y="517"/>
                </a:cxn>
                <a:cxn ang="0">
                  <a:pos x="472" y="424"/>
                </a:cxn>
                <a:cxn ang="0">
                  <a:pos x="374" y="371"/>
                </a:cxn>
                <a:cxn ang="0">
                  <a:pos x="267" y="333"/>
                </a:cxn>
                <a:cxn ang="0">
                  <a:pos x="168" y="277"/>
                </a:cxn>
                <a:cxn ang="0">
                  <a:pos x="125" y="212"/>
                </a:cxn>
                <a:cxn ang="0">
                  <a:pos x="120" y="163"/>
                </a:cxn>
                <a:cxn ang="0">
                  <a:pos x="136" y="126"/>
                </a:cxn>
                <a:cxn ang="0">
                  <a:pos x="168" y="88"/>
                </a:cxn>
                <a:cxn ang="0">
                  <a:pos x="227" y="67"/>
                </a:cxn>
                <a:cxn ang="0">
                  <a:pos x="298" y="77"/>
                </a:cxn>
                <a:cxn ang="0">
                  <a:pos x="342" y="114"/>
                </a:cxn>
                <a:cxn ang="0">
                  <a:pos x="368" y="148"/>
                </a:cxn>
                <a:cxn ang="0">
                  <a:pos x="380" y="175"/>
                </a:cxn>
                <a:cxn ang="0">
                  <a:pos x="395" y="185"/>
                </a:cxn>
                <a:cxn ang="0">
                  <a:pos x="401" y="181"/>
                </a:cxn>
                <a:cxn ang="0">
                  <a:pos x="412" y="175"/>
                </a:cxn>
                <a:cxn ang="0">
                  <a:pos x="385" y="11"/>
                </a:cxn>
                <a:cxn ang="0">
                  <a:pos x="320" y="0"/>
                </a:cxn>
                <a:cxn ang="0">
                  <a:pos x="249" y="5"/>
                </a:cxn>
                <a:cxn ang="0">
                  <a:pos x="178" y="28"/>
                </a:cxn>
                <a:cxn ang="0">
                  <a:pos x="114" y="55"/>
                </a:cxn>
                <a:cxn ang="0">
                  <a:pos x="33" y="126"/>
                </a:cxn>
                <a:cxn ang="0">
                  <a:pos x="0" y="230"/>
                </a:cxn>
                <a:cxn ang="0">
                  <a:pos x="33" y="333"/>
                </a:cxn>
                <a:cxn ang="0">
                  <a:pos x="114" y="403"/>
                </a:cxn>
                <a:cxn ang="0">
                  <a:pos x="201" y="437"/>
                </a:cxn>
                <a:cxn ang="0">
                  <a:pos x="288" y="464"/>
                </a:cxn>
                <a:cxn ang="0">
                  <a:pos x="358" y="507"/>
                </a:cxn>
                <a:cxn ang="0">
                  <a:pos x="408" y="578"/>
                </a:cxn>
                <a:cxn ang="0">
                  <a:pos x="408" y="659"/>
                </a:cxn>
                <a:cxn ang="0">
                  <a:pos x="368" y="723"/>
                </a:cxn>
                <a:cxn ang="0">
                  <a:pos x="294" y="752"/>
                </a:cxn>
                <a:cxn ang="0">
                  <a:pos x="211" y="730"/>
                </a:cxn>
                <a:cxn ang="0">
                  <a:pos x="157" y="681"/>
                </a:cxn>
                <a:cxn ang="0">
                  <a:pos x="120" y="621"/>
                </a:cxn>
                <a:cxn ang="0">
                  <a:pos x="114" y="615"/>
                </a:cxn>
                <a:cxn ang="0">
                  <a:pos x="103" y="609"/>
                </a:cxn>
                <a:cxn ang="0">
                  <a:pos x="97" y="615"/>
                </a:cxn>
                <a:cxn ang="0">
                  <a:pos x="92" y="621"/>
                </a:cxn>
                <a:cxn ang="0">
                  <a:pos x="103" y="702"/>
                </a:cxn>
                <a:cxn ang="0">
                  <a:pos x="136" y="779"/>
                </a:cxn>
                <a:cxn ang="0">
                  <a:pos x="190" y="795"/>
                </a:cxn>
                <a:cxn ang="0">
                  <a:pos x="244" y="806"/>
                </a:cxn>
              </a:cxnLst>
              <a:rect l="0" t="0" r="r" b="b"/>
              <a:pathLst>
                <a:path w="531" h="806">
                  <a:moveTo>
                    <a:pt x="244" y="806"/>
                  </a:moveTo>
                  <a:lnTo>
                    <a:pt x="282" y="800"/>
                  </a:lnTo>
                  <a:lnTo>
                    <a:pt x="320" y="795"/>
                  </a:lnTo>
                  <a:lnTo>
                    <a:pt x="353" y="790"/>
                  </a:lnTo>
                  <a:lnTo>
                    <a:pt x="390" y="779"/>
                  </a:lnTo>
                  <a:lnTo>
                    <a:pt x="424" y="763"/>
                  </a:lnTo>
                  <a:lnTo>
                    <a:pt x="457" y="742"/>
                  </a:lnTo>
                  <a:lnTo>
                    <a:pt x="482" y="713"/>
                  </a:lnTo>
                  <a:lnTo>
                    <a:pt x="505" y="686"/>
                  </a:lnTo>
                  <a:lnTo>
                    <a:pt x="527" y="632"/>
                  </a:lnTo>
                  <a:lnTo>
                    <a:pt x="531" y="572"/>
                  </a:lnTo>
                  <a:lnTo>
                    <a:pt x="527" y="517"/>
                  </a:lnTo>
                  <a:lnTo>
                    <a:pt x="505" y="464"/>
                  </a:lnTo>
                  <a:lnTo>
                    <a:pt x="472" y="424"/>
                  </a:lnTo>
                  <a:lnTo>
                    <a:pt x="429" y="393"/>
                  </a:lnTo>
                  <a:lnTo>
                    <a:pt x="374" y="371"/>
                  </a:lnTo>
                  <a:lnTo>
                    <a:pt x="320" y="348"/>
                  </a:lnTo>
                  <a:lnTo>
                    <a:pt x="267" y="333"/>
                  </a:lnTo>
                  <a:lnTo>
                    <a:pt x="211" y="305"/>
                  </a:lnTo>
                  <a:lnTo>
                    <a:pt x="168" y="277"/>
                  </a:lnTo>
                  <a:lnTo>
                    <a:pt x="131" y="234"/>
                  </a:lnTo>
                  <a:lnTo>
                    <a:pt x="125" y="212"/>
                  </a:lnTo>
                  <a:lnTo>
                    <a:pt x="120" y="185"/>
                  </a:lnTo>
                  <a:lnTo>
                    <a:pt x="120" y="163"/>
                  </a:lnTo>
                  <a:lnTo>
                    <a:pt x="125" y="142"/>
                  </a:lnTo>
                  <a:lnTo>
                    <a:pt x="136" y="126"/>
                  </a:lnTo>
                  <a:lnTo>
                    <a:pt x="153" y="104"/>
                  </a:lnTo>
                  <a:lnTo>
                    <a:pt x="168" y="88"/>
                  </a:lnTo>
                  <a:lnTo>
                    <a:pt x="190" y="77"/>
                  </a:lnTo>
                  <a:lnTo>
                    <a:pt x="227" y="67"/>
                  </a:lnTo>
                  <a:lnTo>
                    <a:pt x="267" y="67"/>
                  </a:lnTo>
                  <a:lnTo>
                    <a:pt x="298" y="77"/>
                  </a:lnTo>
                  <a:lnTo>
                    <a:pt x="325" y="98"/>
                  </a:lnTo>
                  <a:lnTo>
                    <a:pt x="342" y="114"/>
                  </a:lnTo>
                  <a:lnTo>
                    <a:pt x="358" y="132"/>
                  </a:lnTo>
                  <a:lnTo>
                    <a:pt x="368" y="148"/>
                  </a:lnTo>
                  <a:lnTo>
                    <a:pt x="374" y="169"/>
                  </a:lnTo>
                  <a:lnTo>
                    <a:pt x="380" y="175"/>
                  </a:lnTo>
                  <a:lnTo>
                    <a:pt x="385" y="181"/>
                  </a:lnTo>
                  <a:lnTo>
                    <a:pt x="395" y="185"/>
                  </a:lnTo>
                  <a:lnTo>
                    <a:pt x="401" y="185"/>
                  </a:lnTo>
                  <a:lnTo>
                    <a:pt x="401" y="181"/>
                  </a:lnTo>
                  <a:lnTo>
                    <a:pt x="408" y="175"/>
                  </a:lnTo>
                  <a:lnTo>
                    <a:pt x="412" y="175"/>
                  </a:lnTo>
                  <a:lnTo>
                    <a:pt x="412" y="169"/>
                  </a:lnTo>
                  <a:lnTo>
                    <a:pt x="385" y="11"/>
                  </a:lnTo>
                  <a:lnTo>
                    <a:pt x="353" y="5"/>
                  </a:lnTo>
                  <a:lnTo>
                    <a:pt x="320" y="0"/>
                  </a:lnTo>
                  <a:lnTo>
                    <a:pt x="288" y="5"/>
                  </a:lnTo>
                  <a:lnTo>
                    <a:pt x="249" y="5"/>
                  </a:lnTo>
                  <a:lnTo>
                    <a:pt x="217" y="17"/>
                  </a:lnTo>
                  <a:lnTo>
                    <a:pt x="178" y="28"/>
                  </a:lnTo>
                  <a:lnTo>
                    <a:pt x="147" y="39"/>
                  </a:lnTo>
                  <a:lnTo>
                    <a:pt x="114" y="55"/>
                  </a:lnTo>
                  <a:lnTo>
                    <a:pt x="64" y="82"/>
                  </a:lnTo>
                  <a:lnTo>
                    <a:pt x="33" y="126"/>
                  </a:lnTo>
                  <a:lnTo>
                    <a:pt x="11" y="175"/>
                  </a:lnTo>
                  <a:lnTo>
                    <a:pt x="0" y="230"/>
                  </a:lnTo>
                  <a:lnTo>
                    <a:pt x="11" y="283"/>
                  </a:lnTo>
                  <a:lnTo>
                    <a:pt x="33" y="333"/>
                  </a:lnTo>
                  <a:lnTo>
                    <a:pt x="70" y="371"/>
                  </a:lnTo>
                  <a:lnTo>
                    <a:pt x="114" y="403"/>
                  </a:lnTo>
                  <a:lnTo>
                    <a:pt x="157" y="419"/>
                  </a:lnTo>
                  <a:lnTo>
                    <a:pt x="201" y="437"/>
                  </a:lnTo>
                  <a:lnTo>
                    <a:pt x="244" y="447"/>
                  </a:lnTo>
                  <a:lnTo>
                    <a:pt x="288" y="464"/>
                  </a:lnTo>
                  <a:lnTo>
                    <a:pt x="325" y="485"/>
                  </a:lnTo>
                  <a:lnTo>
                    <a:pt x="358" y="507"/>
                  </a:lnTo>
                  <a:lnTo>
                    <a:pt x="385" y="539"/>
                  </a:lnTo>
                  <a:lnTo>
                    <a:pt x="408" y="578"/>
                  </a:lnTo>
                  <a:lnTo>
                    <a:pt x="412" y="621"/>
                  </a:lnTo>
                  <a:lnTo>
                    <a:pt x="408" y="659"/>
                  </a:lnTo>
                  <a:lnTo>
                    <a:pt x="390" y="698"/>
                  </a:lnTo>
                  <a:lnTo>
                    <a:pt x="368" y="723"/>
                  </a:lnTo>
                  <a:lnTo>
                    <a:pt x="331" y="742"/>
                  </a:lnTo>
                  <a:lnTo>
                    <a:pt x="294" y="752"/>
                  </a:lnTo>
                  <a:lnTo>
                    <a:pt x="249" y="746"/>
                  </a:lnTo>
                  <a:lnTo>
                    <a:pt x="211" y="730"/>
                  </a:lnTo>
                  <a:lnTo>
                    <a:pt x="178" y="708"/>
                  </a:lnTo>
                  <a:lnTo>
                    <a:pt x="157" y="681"/>
                  </a:lnTo>
                  <a:lnTo>
                    <a:pt x="136" y="649"/>
                  </a:lnTo>
                  <a:lnTo>
                    <a:pt x="120" y="621"/>
                  </a:lnTo>
                  <a:lnTo>
                    <a:pt x="114" y="621"/>
                  </a:lnTo>
                  <a:lnTo>
                    <a:pt x="114" y="615"/>
                  </a:lnTo>
                  <a:lnTo>
                    <a:pt x="110" y="615"/>
                  </a:lnTo>
                  <a:lnTo>
                    <a:pt x="103" y="609"/>
                  </a:lnTo>
                  <a:lnTo>
                    <a:pt x="97" y="609"/>
                  </a:lnTo>
                  <a:lnTo>
                    <a:pt x="97" y="615"/>
                  </a:lnTo>
                  <a:lnTo>
                    <a:pt x="92" y="615"/>
                  </a:lnTo>
                  <a:lnTo>
                    <a:pt x="92" y="621"/>
                  </a:lnTo>
                  <a:lnTo>
                    <a:pt x="92" y="659"/>
                  </a:lnTo>
                  <a:lnTo>
                    <a:pt x="103" y="702"/>
                  </a:lnTo>
                  <a:lnTo>
                    <a:pt x="114" y="742"/>
                  </a:lnTo>
                  <a:lnTo>
                    <a:pt x="136" y="779"/>
                  </a:lnTo>
                  <a:lnTo>
                    <a:pt x="163" y="790"/>
                  </a:lnTo>
                  <a:lnTo>
                    <a:pt x="190" y="795"/>
                  </a:lnTo>
                  <a:lnTo>
                    <a:pt x="217" y="800"/>
                  </a:lnTo>
                  <a:lnTo>
                    <a:pt x="244" y="806"/>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93" name="Freeform 69"/>
            <p:cNvSpPr>
              <a:spLocks/>
            </p:cNvSpPr>
            <p:nvPr userDrawn="1"/>
          </p:nvSpPr>
          <p:spPr bwMode="auto">
            <a:xfrm>
              <a:off x="1497" y="2740"/>
              <a:ext cx="20" cy="40"/>
            </a:xfrm>
            <a:custGeom>
              <a:avLst/>
              <a:gdLst/>
              <a:ahLst/>
              <a:cxnLst>
                <a:cxn ang="0">
                  <a:pos x="254" y="773"/>
                </a:cxn>
                <a:cxn ang="0">
                  <a:pos x="298" y="773"/>
                </a:cxn>
                <a:cxn ang="0">
                  <a:pos x="304" y="773"/>
                </a:cxn>
                <a:cxn ang="0">
                  <a:pos x="309" y="773"/>
                </a:cxn>
                <a:cxn ang="0">
                  <a:pos x="309" y="766"/>
                </a:cxn>
                <a:cxn ang="0">
                  <a:pos x="309" y="762"/>
                </a:cxn>
                <a:cxn ang="0">
                  <a:pos x="298" y="745"/>
                </a:cxn>
                <a:cxn ang="0">
                  <a:pos x="288" y="735"/>
                </a:cxn>
                <a:cxn ang="0">
                  <a:pos x="272" y="729"/>
                </a:cxn>
                <a:cxn ang="0">
                  <a:pos x="254" y="724"/>
                </a:cxn>
                <a:cxn ang="0">
                  <a:pos x="244" y="713"/>
                </a:cxn>
                <a:cxn ang="0">
                  <a:pos x="238" y="696"/>
                </a:cxn>
                <a:cxn ang="0">
                  <a:pos x="232" y="681"/>
                </a:cxn>
                <a:cxn ang="0">
                  <a:pos x="232" y="664"/>
                </a:cxn>
                <a:cxn ang="0">
                  <a:pos x="254" y="523"/>
                </a:cxn>
                <a:cxn ang="0">
                  <a:pos x="276" y="376"/>
                </a:cxn>
                <a:cxn ang="0">
                  <a:pos x="304" y="234"/>
                </a:cxn>
                <a:cxn ang="0">
                  <a:pos x="331" y="98"/>
                </a:cxn>
                <a:cxn ang="0">
                  <a:pos x="435" y="77"/>
                </a:cxn>
                <a:cxn ang="0">
                  <a:pos x="435" y="71"/>
                </a:cxn>
                <a:cxn ang="0">
                  <a:pos x="435" y="60"/>
                </a:cxn>
                <a:cxn ang="0">
                  <a:pos x="435" y="54"/>
                </a:cxn>
                <a:cxn ang="0">
                  <a:pos x="131" y="0"/>
                </a:cxn>
                <a:cxn ang="0">
                  <a:pos x="131" y="6"/>
                </a:cxn>
                <a:cxn ang="0">
                  <a:pos x="125" y="6"/>
                </a:cxn>
                <a:cxn ang="0">
                  <a:pos x="119" y="11"/>
                </a:cxn>
                <a:cxn ang="0">
                  <a:pos x="119" y="17"/>
                </a:cxn>
                <a:cxn ang="0">
                  <a:pos x="201" y="92"/>
                </a:cxn>
                <a:cxn ang="0">
                  <a:pos x="109" y="664"/>
                </a:cxn>
                <a:cxn ang="0">
                  <a:pos x="109" y="671"/>
                </a:cxn>
                <a:cxn ang="0">
                  <a:pos x="97" y="681"/>
                </a:cxn>
                <a:cxn ang="0">
                  <a:pos x="91" y="686"/>
                </a:cxn>
                <a:cxn ang="0">
                  <a:pos x="81" y="696"/>
                </a:cxn>
                <a:cxn ang="0">
                  <a:pos x="5" y="713"/>
                </a:cxn>
                <a:cxn ang="0">
                  <a:pos x="0" y="713"/>
                </a:cxn>
                <a:cxn ang="0">
                  <a:pos x="0" y="719"/>
                </a:cxn>
                <a:cxn ang="0">
                  <a:pos x="0" y="724"/>
                </a:cxn>
                <a:cxn ang="0">
                  <a:pos x="5" y="729"/>
                </a:cxn>
                <a:cxn ang="0">
                  <a:pos x="254" y="773"/>
                </a:cxn>
              </a:cxnLst>
              <a:rect l="0" t="0" r="r" b="b"/>
              <a:pathLst>
                <a:path w="435" h="773">
                  <a:moveTo>
                    <a:pt x="254" y="773"/>
                  </a:moveTo>
                  <a:lnTo>
                    <a:pt x="298" y="773"/>
                  </a:lnTo>
                  <a:lnTo>
                    <a:pt x="304" y="773"/>
                  </a:lnTo>
                  <a:lnTo>
                    <a:pt x="309" y="773"/>
                  </a:lnTo>
                  <a:lnTo>
                    <a:pt x="309" y="766"/>
                  </a:lnTo>
                  <a:lnTo>
                    <a:pt x="309" y="762"/>
                  </a:lnTo>
                  <a:lnTo>
                    <a:pt x="298" y="745"/>
                  </a:lnTo>
                  <a:lnTo>
                    <a:pt x="288" y="735"/>
                  </a:lnTo>
                  <a:lnTo>
                    <a:pt x="272" y="729"/>
                  </a:lnTo>
                  <a:lnTo>
                    <a:pt x="254" y="724"/>
                  </a:lnTo>
                  <a:lnTo>
                    <a:pt x="244" y="713"/>
                  </a:lnTo>
                  <a:lnTo>
                    <a:pt x="238" y="696"/>
                  </a:lnTo>
                  <a:lnTo>
                    <a:pt x="232" y="681"/>
                  </a:lnTo>
                  <a:lnTo>
                    <a:pt x="232" y="664"/>
                  </a:lnTo>
                  <a:lnTo>
                    <a:pt x="254" y="523"/>
                  </a:lnTo>
                  <a:lnTo>
                    <a:pt x="276" y="376"/>
                  </a:lnTo>
                  <a:lnTo>
                    <a:pt x="304" y="234"/>
                  </a:lnTo>
                  <a:lnTo>
                    <a:pt x="331" y="98"/>
                  </a:lnTo>
                  <a:lnTo>
                    <a:pt x="435" y="77"/>
                  </a:lnTo>
                  <a:lnTo>
                    <a:pt x="435" y="71"/>
                  </a:lnTo>
                  <a:lnTo>
                    <a:pt x="435" y="60"/>
                  </a:lnTo>
                  <a:lnTo>
                    <a:pt x="435" y="54"/>
                  </a:lnTo>
                  <a:lnTo>
                    <a:pt x="131" y="0"/>
                  </a:lnTo>
                  <a:lnTo>
                    <a:pt x="131" y="6"/>
                  </a:lnTo>
                  <a:lnTo>
                    <a:pt x="125" y="6"/>
                  </a:lnTo>
                  <a:lnTo>
                    <a:pt x="119" y="11"/>
                  </a:lnTo>
                  <a:lnTo>
                    <a:pt x="119" y="17"/>
                  </a:lnTo>
                  <a:lnTo>
                    <a:pt x="201" y="92"/>
                  </a:lnTo>
                  <a:lnTo>
                    <a:pt x="109" y="664"/>
                  </a:lnTo>
                  <a:lnTo>
                    <a:pt x="109" y="671"/>
                  </a:lnTo>
                  <a:lnTo>
                    <a:pt x="97" y="681"/>
                  </a:lnTo>
                  <a:lnTo>
                    <a:pt x="91" y="686"/>
                  </a:lnTo>
                  <a:lnTo>
                    <a:pt x="81" y="696"/>
                  </a:lnTo>
                  <a:lnTo>
                    <a:pt x="5" y="713"/>
                  </a:lnTo>
                  <a:lnTo>
                    <a:pt x="0" y="713"/>
                  </a:lnTo>
                  <a:lnTo>
                    <a:pt x="0" y="719"/>
                  </a:lnTo>
                  <a:lnTo>
                    <a:pt x="0" y="724"/>
                  </a:lnTo>
                  <a:lnTo>
                    <a:pt x="5" y="729"/>
                  </a:lnTo>
                  <a:lnTo>
                    <a:pt x="254" y="773"/>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94" name="Freeform 70"/>
            <p:cNvSpPr>
              <a:spLocks/>
            </p:cNvSpPr>
            <p:nvPr userDrawn="1"/>
          </p:nvSpPr>
          <p:spPr bwMode="auto">
            <a:xfrm>
              <a:off x="1386" y="2738"/>
              <a:ext cx="29" cy="40"/>
            </a:xfrm>
            <a:custGeom>
              <a:avLst/>
              <a:gdLst/>
              <a:ahLst/>
              <a:cxnLst>
                <a:cxn ang="0">
                  <a:pos x="537" y="730"/>
                </a:cxn>
                <a:cxn ang="0">
                  <a:pos x="559" y="545"/>
                </a:cxn>
                <a:cxn ang="0">
                  <a:pos x="543" y="545"/>
                </a:cxn>
                <a:cxn ang="0">
                  <a:pos x="483" y="648"/>
                </a:cxn>
                <a:cxn ang="0">
                  <a:pos x="439" y="669"/>
                </a:cxn>
                <a:cxn ang="0">
                  <a:pos x="390" y="681"/>
                </a:cxn>
                <a:cxn ang="0">
                  <a:pos x="336" y="686"/>
                </a:cxn>
                <a:cxn ang="0">
                  <a:pos x="293" y="675"/>
                </a:cxn>
                <a:cxn ang="0">
                  <a:pos x="261" y="551"/>
                </a:cxn>
                <a:cxn ang="0">
                  <a:pos x="266" y="420"/>
                </a:cxn>
                <a:cxn ang="0">
                  <a:pos x="309" y="409"/>
                </a:cxn>
                <a:cxn ang="0">
                  <a:pos x="352" y="414"/>
                </a:cxn>
                <a:cxn ang="0">
                  <a:pos x="380" y="453"/>
                </a:cxn>
                <a:cxn ang="0">
                  <a:pos x="402" y="490"/>
                </a:cxn>
                <a:cxn ang="0">
                  <a:pos x="407" y="496"/>
                </a:cxn>
                <a:cxn ang="0">
                  <a:pos x="417" y="490"/>
                </a:cxn>
                <a:cxn ang="0">
                  <a:pos x="396" y="262"/>
                </a:cxn>
                <a:cxn ang="0">
                  <a:pos x="380" y="262"/>
                </a:cxn>
                <a:cxn ang="0">
                  <a:pos x="346" y="327"/>
                </a:cxn>
                <a:cxn ang="0">
                  <a:pos x="309" y="339"/>
                </a:cxn>
                <a:cxn ang="0">
                  <a:pos x="266" y="343"/>
                </a:cxn>
                <a:cxn ang="0">
                  <a:pos x="233" y="235"/>
                </a:cxn>
                <a:cxn ang="0">
                  <a:pos x="228" y="109"/>
                </a:cxn>
                <a:cxn ang="0">
                  <a:pos x="233" y="92"/>
                </a:cxn>
                <a:cxn ang="0">
                  <a:pos x="255" y="77"/>
                </a:cxn>
                <a:cxn ang="0">
                  <a:pos x="303" y="71"/>
                </a:cxn>
                <a:cxn ang="0">
                  <a:pos x="352" y="65"/>
                </a:cxn>
                <a:cxn ang="0">
                  <a:pos x="396" y="77"/>
                </a:cxn>
                <a:cxn ang="0">
                  <a:pos x="429" y="109"/>
                </a:cxn>
                <a:cxn ang="0">
                  <a:pos x="435" y="136"/>
                </a:cxn>
                <a:cxn ang="0">
                  <a:pos x="450" y="158"/>
                </a:cxn>
                <a:cxn ang="0">
                  <a:pos x="445" y="0"/>
                </a:cxn>
                <a:cxn ang="0">
                  <a:pos x="5" y="44"/>
                </a:cxn>
                <a:cxn ang="0">
                  <a:pos x="88" y="98"/>
                </a:cxn>
                <a:cxn ang="0">
                  <a:pos x="125" y="397"/>
                </a:cxn>
                <a:cxn ang="0">
                  <a:pos x="147" y="715"/>
                </a:cxn>
                <a:cxn ang="0">
                  <a:pos x="76" y="779"/>
                </a:cxn>
                <a:cxn ang="0">
                  <a:pos x="88" y="789"/>
                </a:cxn>
              </a:cxnLst>
              <a:rect l="0" t="0" r="r" b="b"/>
              <a:pathLst>
                <a:path w="559" h="789">
                  <a:moveTo>
                    <a:pt x="88" y="789"/>
                  </a:moveTo>
                  <a:lnTo>
                    <a:pt x="537" y="730"/>
                  </a:lnTo>
                  <a:lnTo>
                    <a:pt x="559" y="551"/>
                  </a:lnTo>
                  <a:lnTo>
                    <a:pt x="559" y="545"/>
                  </a:lnTo>
                  <a:lnTo>
                    <a:pt x="549" y="545"/>
                  </a:lnTo>
                  <a:lnTo>
                    <a:pt x="543" y="545"/>
                  </a:lnTo>
                  <a:lnTo>
                    <a:pt x="537" y="545"/>
                  </a:lnTo>
                  <a:lnTo>
                    <a:pt x="483" y="648"/>
                  </a:lnTo>
                  <a:lnTo>
                    <a:pt x="460" y="659"/>
                  </a:lnTo>
                  <a:lnTo>
                    <a:pt x="439" y="669"/>
                  </a:lnTo>
                  <a:lnTo>
                    <a:pt x="417" y="675"/>
                  </a:lnTo>
                  <a:lnTo>
                    <a:pt x="390" y="681"/>
                  </a:lnTo>
                  <a:lnTo>
                    <a:pt x="365" y="686"/>
                  </a:lnTo>
                  <a:lnTo>
                    <a:pt x="336" y="686"/>
                  </a:lnTo>
                  <a:lnTo>
                    <a:pt x="315" y="681"/>
                  </a:lnTo>
                  <a:lnTo>
                    <a:pt x="293" y="675"/>
                  </a:lnTo>
                  <a:lnTo>
                    <a:pt x="272" y="616"/>
                  </a:lnTo>
                  <a:lnTo>
                    <a:pt x="261" y="551"/>
                  </a:lnTo>
                  <a:lnTo>
                    <a:pt x="255" y="484"/>
                  </a:lnTo>
                  <a:lnTo>
                    <a:pt x="266" y="420"/>
                  </a:lnTo>
                  <a:lnTo>
                    <a:pt x="282" y="414"/>
                  </a:lnTo>
                  <a:lnTo>
                    <a:pt x="309" y="409"/>
                  </a:lnTo>
                  <a:lnTo>
                    <a:pt x="331" y="409"/>
                  </a:lnTo>
                  <a:lnTo>
                    <a:pt x="352" y="414"/>
                  </a:lnTo>
                  <a:lnTo>
                    <a:pt x="369" y="431"/>
                  </a:lnTo>
                  <a:lnTo>
                    <a:pt x="380" y="453"/>
                  </a:lnTo>
                  <a:lnTo>
                    <a:pt x="390" y="474"/>
                  </a:lnTo>
                  <a:lnTo>
                    <a:pt x="402" y="490"/>
                  </a:lnTo>
                  <a:lnTo>
                    <a:pt x="402" y="496"/>
                  </a:lnTo>
                  <a:lnTo>
                    <a:pt x="407" y="496"/>
                  </a:lnTo>
                  <a:lnTo>
                    <a:pt x="413" y="496"/>
                  </a:lnTo>
                  <a:lnTo>
                    <a:pt x="417" y="490"/>
                  </a:lnTo>
                  <a:lnTo>
                    <a:pt x="402" y="262"/>
                  </a:lnTo>
                  <a:lnTo>
                    <a:pt x="396" y="262"/>
                  </a:lnTo>
                  <a:lnTo>
                    <a:pt x="386" y="262"/>
                  </a:lnTo>
                  <a:lnTo>
                    <a:pt x="380" y="262"/>
                  </a:lnTo>
                  <a:lnTo>
                    <a:pt x="380" y="268"/>
                  </a:lnTo>
                  <a:lnTo>
                    <a:pt x="346" y="327"/>
                  </a:lnTo>
                  <a:lnTo>
                    <a:pt x="331" y="333"/>
                  </a:lnTo>
                  <a:lnTo>
                    <a:pt x="309" y="339"/>
                  </a:lnTo>
                  <a:lnTo>
                    <a:pt x="288" y="339"/>
                  </a:lnTo>
                  <a:lnTo>
                    <a:pt x="266" y="343"/>
                  </a:lnTo>
                  <a:lnTo>
                    <a:pt x="239" y="295"/>
                  </a:lnTo>
                  <a:lnTo>
                    <a:pt x="233" y="235"/>
                  </a:lnTo>
                  <a:lnTo>
                    <a:pt x="228" y="169"/>
                  </a:lnTo>
                  <a:lnTo>
                    <a:pt x="228" y="109"/>
                  </a:lnTo>
                  <a:lnTo>
                    <a:pt x="228" y="98"/>
                  </a:lnTo>
                  <a:lnTo>
                    <a:pt x="233" y="92"/>
                  </a:lnTo>
                  <a:lnTo>
                    <a:pt x="245" y="82"/>
                  </a:lnTo>
                  <a:lnTo>
                    <a:pt x="255" y="77"/>
                  </a:lnTo>
                  <a:lnTo>
                    <a:pt x="276" y="77"/>
                  </a:lnTo>
                  <a:lnTo>
                    <a:pt x="303" y="71"/>
                  </a:lnTo>
                  <a:lnTo>
                    <a:pt x="325" y="71"/>
                  </a:lnTo>
                  <a:lnTo>
                    <a:pt x="352" y="65"/>
                  </a:lnTo>
                  <a:lnTo>
                    <a:pt x="375" y="71"/>
                  </a:lnTo>
                  <a:lnTo>
                    <a:pt x="396" y="77"/>
                  </a:lnTo>
                  <a:lnTo>
                    <a:pt x="413" y="87"/>
                  </a:lnTo>
                  <a:lnTo>
                    <a:pt x="429" y="109"/>
                  </a:lnTo>
                  <a:lnTo>
                    <a:pt x="435" y="126"/>
                  </a:lnTo>
                  <a:lnTo>
                    <a:pt x="435" y="136"/>
                  </a:lnTo>
                  <a:lnTo>
                    <a:pt x="439" y="148"/>
                  </a:lnTo>
                  <a:lnTo>
                    <a:pt x="450" y="158"/>
                  </a:lnTo>
                  <a:lnTo>
                    <a:pt x="483" y="158"/>
                  </a:lnTo>
                  <a:lnTo>
                    <a:pt x="445" y="0"/>
                  </a:lnTo>
                  <a:lnTo>
                    <a:pt x="11" y="44"/>
                  </a:lnTo>
                  <a:lnTo>
                    <a:pt x="5" y="44"/>
                  </a:lnTo>
                  <a:lnTo>
                    <a:pt x="0" y="50"/>
                  </a:lnTo>
                  <a:lnTo>
                    <a:pt x="88" y="98"/>
                  </a:lnTo>
                  <a:lnTo>
                    <a:pt x="109" y="246"/>
                  </a:lnTo>
                  <a:lnTo>
                    <a:pt x="125" y="397"/>
                  </a:lnTo>
                  <a:lnTo>
                    <a:pt x="141" y="555"/>
                  </a:lnTo>
                  <a:lnTo>
                    <a:pt x="147" y="715"/>
                  </a:lnTo>
                  <a:lnTo>
                    <a:pt x="71" y="773"/>
                  </a:lnTo>
                  <a:lnTo>
                    <a:pt x="76" y="779"/>
                  </a:lnTo>
                  <a:lnTo>
                    <a:pt x="82" y="789"/>
                  </a:lnTo>
                  <a:lnTo>
                    <a:pt x="88" y="789"/>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95" name="Freeform 71"/>
            <p:cNvSpPr>
              <a:spLocks noEditPoints="1"/>
            </p:cNvSpPr>
            <p:nvPr userDrawn="1"/>
          </p:nvSpPr>
          <p:spPr bwMode="auto">
            <a:xfrm>
              <a:off x="1422" y="2736"/>
              <a:ext cx="36" cy="40"/>
            </a:xfrm>
            <a:custGeom>
              <a:avLst/>
              <a:gdLst/>
              <a:ahLst/>
              <a:cxnLst>
                <a:cxn ang="0">
                  <a:pos x="715" y="789"/>
                </a:cxn>
                <a:cxn ang="0">
                  <a:pos x="715" y="779"/>
                </a:cxn>
                <a:cxn ang="0">
                  <a:pos x="450" y="419"/>
                </a:cxn>
                <a:cxn ang="0">
                  <a:pos x="515" y="326"/>
                </a:cxn>
                <a:cxn ang="0">
                  <a:pos x="559" y="207"/>
                </a:cxn>
                <a:cxn ang="0">
                  <a:pos x="542" y="104"/>
                </a:cxn>
                <a:cxn ang="0">
                  <a:pos x="482" y="33"/>
                </a:cxn>
                <a:cxn ang="0">
                  <a:pos x="368" y="6"/>
                </a:cxn>
                <a:cxn ang="0">
                  <a:pos x="244" y="0"/>
                </a:cxn>
                <a:cxn ang="0">
                  <a:pos x="125" y="10"/>
                </a:cxn>
                <a:cxn ang="0">
                  <a:pos x="5" y="16"/>
                </a:cxn>
                <a:cxn ang="0">
                  <a:pos x="0" y="21"/>
                </a:cxn>
                <a:cxn ang="0">
                  <a:pos x="0" y="37"/>
                </a:cxn>
                <a:cxn ang="0">
                  <a:pos x="104" y="222"/>
                </a:cxn>
                <a:cxn ang="0">
                  <a:pos x="114" y="533"/>
                </a:cxn>
                <a:cxn ang="0">
                  <a:pos x="32" y="729"/>
                </a:cxn>
                <a:cxn ang="0">
                  <a:pos x="21" y="735"/>
                </a:cxn>
                <a:cxn ang="0">
                  <a:pos x="42" y="751"/>
                </a:cxn>
                <a:cxn ang="0">
                  <a:pos x="98" y="762"/>
                </a:cxn>
                <a:cxn ang="0">
                  <a:pos x="156" y="758"/>
                </a:cxn>
                <a:cxn ang="0">
                  <a:pos x="221" y="751"/>
                </a:cxn>
                <a:cxn ang="0">
                  <a:pos x="270" y="751"/>
                </a:cxn>
                <a:cxn ang="0">
                  <a:pos x="319" y="751"/>
                </a:cxn>
                <a:cxn ang="0">
                  <a:pos x="346" y="745"/>
                </a:cxn>
                <a:cxn ang="0">
                  <a:pos x="352" y="729"/>
                </a:cxn>
                <a:cxn ang="0">
                  <a:pos x="249" y="457"/>
                </a:cxn>
                <a:cxn ang="0">
                  <a:pos x="292" y="452"/>
                </a:cxn>
                <a:cxn ang="0">
                  <a:pos x="331" y="468"/>
                </a:cxn>
                <a:cxn ang="0">
                  <a:pos x="383" y="539"/>
                </a:cxn>
                <a:cxn ang="0">
                  <a:pos x="439" y="610"/>
                </a:cxn>
                <a:cxn ang="0">
                  <a:pos x="493" y="675"/>
                </a:cxn>
                <a:cxn ang="0">
                  <a:pos x="553" y="739"/>
                </a:cxn>
                <a:cxn ang="0">
                  <a:pos x="710" y="789"/>
                </a:cxn>
                <a:cxn ang="0">
                  <a:pos x="313" y="392"/>
                </a:cxn>
                <a:cxn ang="0">
                  <a:pos x="373" y="364"/>
                </a:cxn>
                <a:cxn ang="0">
                  <a:pos x="412" y="283"/>
                </a:cxn>
                <a:cxn ang="0">
                  <a:pos x="417" y="169"/>
                </a:cxn>
                <a:cxn ang="0">
                  <a:pos x="368" y="81"/>
                </a:cxn>
                <a:cxn ang="0">
                  <a:pos x="298" y="65"/>
                </a:cxn>
                <a:cxn ang="0">
                  <a:pos x="255" y="71"/>
                </a:cxn>
                <a:cxn ang="0">
                  <a:pos x="244" y="77"/>
                </a:cxn>
                <a:cxn ang="0">
                  <a:pos x="238" y="364"/>
                </a:cxn>
                <a:cxn ang="0">
                  <a:pos x="255" y="382"/>
                </a:cxn>
                <a:cxn ang="0">
                  <a:pos x="282" y="386"/>
                </a:cxn>
              </a:cxnLst>
              <a:rect l="0" t="0" r="r" b="b"/>
              <a:pathLst>
                <a:path w="721" h="795">
                  <a:moveTo>
                    <a:pt x="710" y="789"/>
                  </a:moveTo>
                  <a:lnTo>
                    <a:pt x="715" y="789"/>
                  </a:lnTo>
                  <a:lnTo>
                    <a:pt x="715" y="783"/>
                  </a:lnTo>
                  <a:lnTo>
                    <a:pt x="715" y="779"/>
                  </a:lnTo>
                  <a:lnTo>
                    <a:pt x="721" y="773"/>
                  </a:lnTo>
                  <a:lnTo>
                    <a:pt x="450" y="419"/>
                  </a:lnTo>
                  <a:lnTo>
                    <a:pt x="482" y="370"/>
                  </a:lnTo>
                  <a:lnTo>
                    <a:pt x="515" y="326"/>
                  </a:lnTo>
                  <a:lnTo>
                    <a:pt x="547" y="272"/>
                  </a:lnTo>
                  <a:lnTo>
                    <a:pt x="559" y="207"/>
                  </a:lnTo>
                  <a:lnTo>
                    <a:pt x="553" y="152"/>
                  </a:lnTo>
                  <a:lnTo>
                    <a:pt x="542" y="104"/>
                  </a:lnTo>
                  <a:lnTo>
                    <a:pt x="520" y="60"/>
                  </a:lnTo>
                  <a:lnTo>
                    <a:pt x="482" y="33"/>
                  </a:lnTo>
                  <a:lnTo>
                    <a:pt x="423" y="16"/>
                  </a:lnTo>
                  <a:lnTo>
                    <a:pt x="368" y="6"/>
                  </a:lnTo>
                  <a:lnTo>
                    <a:pt x="303" y="0"/>
                  </a:lnTo>
                  <a:lnTo>
                    <a:pt x="244" y="0"/>
                  </a:lnTo>
                  <a:lnTo>
                    <a:pt x="184" y="6"/>
                  </a:lnTo>
                  <a:lnTo>
                    <a:pt x="125" y="10"/>
                  </a:lnTo>
                  <a:lnTo>
                    <a:pt x="64" y="16"/>
                  </a:lnTo>
                  <a:lnTo>
                    <a:pt x="5" y="16"/>
                  </a:lnTo>
                  <a:lnTo>
                    <a:pt x="0" y="16"/>
                  </a:lnTo>
                  <a:lnTo>
                    <a:pt x="0" y="21"/>
                  </a:lnTo>
                  <a:lnTo>
                    <a:pt x="0" y="33"/>
                  </a:lnTo>
                  <a:lnTo>
                    <a:pt x="0" y="37"/>
                  </a:lnTo>
                  <a:lnTo>
                    <a:pt x="85" y="71"/>
                  </a:lnTo>
                  <a:lnTo>
                    <a:pt x="104" y="222"/>
                  </a:lnTo>
                  <a:lnTo>
                    <a:pt x="108" y="376"/>
                  </a:lnTo>
                  <a:lnTo>
                    <a:pt x="114" y="533"/>
                  </a:lnTo>
                  <a:lnTo>
                    <a:pt x="114" y="686"/>
                  </a:lnTo>
                  <a:lnTo>
                    <a:pt x="32" y="729"/>
                  </a:lnTo>
                  <a:lnTo>
                    <a:pt x="27" y="729"/>
                  </a:lnTo>
                  <a:lnTo>
                    <a:pt x="21" y="735"/>
                  </a:lnTo>
                  <a:lnTo>
                    <a:pt x="21" y="739"/>
                  </a:lnTo>
                  <a:lnTo>
                    <a:pt x="42" y="751"/>
                  </a:lnTo>
                  <a:lnTo>
                    <a:pt x="70" y="762"/>
                  </a:lnTo>
                  <a:lnTo>
                    <a:pt x="98" y="762"/>
                  </a:lnTo>
                  <a:lnTo>
                    <a:pt x="129" y="762"/>
                  </a:lnTo>
                  <a:lnTo>
                    <a:pt x="156" y="758"/>
                  </a:lnTo>
                  <a:lnTo>
                    <a:pt x="189" y="751"/>
                  </a:lnTo>
                  <a:lnTo>
                    <a:pt x="221" y="751"/>
                  </a:lnTo>
                  <a:lnTo>
                    <a:pt x="249" y="751"/>
                  </a:lnTo>
                  <a:lnTo>
                    <a:pt x="270" y="751"/>
                  </a:lnTo>
                  <a:lnTo>
                    <a:pt x="298" y="751"/>
                  </a:lnTo>
                  <a:lnTo>
                    <a:pt x="319" y="751"/>
                  </a:lnTo>
                  <a:lnTo>
                    <a:pt x="341" y="751"/>
                  </a:lnTo>
                  <a:lnTo>
                    <a:pt x="346" y="745"/>
                  </a:lnTo>
                  <a:lnTo>
                    <a:pt x="352" y="739"/>
                  </a:lnTo>
                  <a:lnTo>
                    <a:pt x="352" y="729"/>
                  </a:lnTo>
                  <a:lnTo>
                    <a:pt x="249" y="659"/>
                  </a:lnTo>
                  <a:lnTo>
                    <a:pt x="249" y="457"/>
                  </a:lnTo>
                  <a:lnTo>
                    <a:pt x="270" y="452"/>
                  </a:lnTo>
                  <a:lnTo>
                    <a:pt x="292" y="452"/>
                  </a:lnTo>
                  <a:lnTo>
                    <a:pt x="313" y="457"/>
                  </a:lnTo>
                  <a:lnTo>
                    <a:pt x="331" y="468"/>
                  </a:lnTo>
                  <a:lnTo>
                    <a:pt x="358" y="501"/>
                  </a:lnTo>
                  <a:lnTo>
                    <a:pt x="383" y="539"/>
                  </a:lnTo>
                  <a:lnTo>
                    <a:pt x="412" y="572"/>
                  </a:lnTo>
                  <a:lnTo>
                    <a:pt x="439" y="610"/>
                  </a:lnTo>
                  <a:lnTo>
                    <a:pt x="466" y="641"/>
                  </a:lnTo>
                  <a:lnTo>
                    <a:pt x="493" y="675"/>
                  </a:lnTo>
                  <a:lnTo>
                    <a:pt x="520" y="708"/>
                  </a:lnTo>
                  <a:lnTo>
                    <a:pt x="553" y="739"/>
                  </a:lnTo>
                  <a:lnTo>
                    <a:pt x="705" y="795"/>
                  </a:lnTo>
                  <a:lnTo>
                    <a:pt x="710" y="789"/>
                  </a:lnTo>
                  <a:close/>
                  <a:moveTo>
                    <a:pt x="282" y="386"/>
                  </a:moveTo>
                  <a:lnTo>
                    <a:pt x="313" y="392"/>
                  </a:lnTo>
                  <a:lnTo>
                    <a:pt x="341" y="382"/>
                  </a:lnTo>
                  <a:lnTo>
                    <a:pt x="373" y="364"/>
                  </a:lnTo>
                  <a:lnTo>
                    <a:pt x="395" y="342"/>
                  </a:lnTo>
                  <a:lnTo>
                    <a:pt x="412" y="283"/>
                  </a:lnTo>
                  <a:lnTo>
                    <a:pt x="423" y="222"/>
                  </a:lnTo>
                  <a:lnTo>
                    <a:pt x="417" y="169"/>
                  </a:lnTo>
                  <a:lnTo>
                    <a:pt x="402" y="114"/>
                  </a:lnTo>
                  <a:lnTo>
                    <a:pt x="368" y="81"/>
                  </a:lnTo>
                  <a:lnTo>
                    <a:pt x="336" y="71"/>
                  </a:lnTo>
                  <a:lnTo>
                    <a:pt x="298" y="65"/>
                  </a:lnTo>
                  <a:lnTo>
                    <a:pt x="260" y="71"/>
                  </a:lnTo>
                  <a:lnTo>
                    <a:pt x="255" y="71"/>
                  </a:lnTo>
                  <a:lnTo>
                    <a:pt x="249" y="71"/>
                  </a:lnTo>
                  <a:lnTo>
                    <a:pt x="244" y="77"/>
                  </a:lnTo>
                  <a:lnTo>
                    <a:pt x="238" y="81"/>
                  </a:lnTo>
                  <a:lnTo>
                    <a:pt x="238" y="364"/>
                  </a:lnTo>
                  <a:lnTo>
                    <a:pt x="244" y="376"/>
                  </a:lnTo>
                  <a:lnTo>
                    <a:pt x="255" y="382"/>
                  </a:lnTo>
                  <a:lnTo>
                    <a:pt x="266" y="386"/>
                  </a:lnTo>
                  <a:lnTo>
                    <a:pt x="282" y="386"/>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sp>
          <p:nvSpPr>
            <p:cNvPr id="1096" name="Freeform 72"/>
            <p:cNvSpPr>
              <a:spLocks/>
            </p:cNvSpPr>
            <p:nvPr userDrawn="1"/>
          </p:nvSpPr>
          <p:spPr bwMode="auto">
            <a:xfrm>
              <a:off x="1457" y="2736"/>
              <a:ext cx="39" cy="40"/>
            </a:xfrm>
            <a:custGeom>
              <a:avLst/>
              <a:gdLst/>
              <a:ahLst/>
              <a:cxnLst>
                <a:cxn ang="0">
                  <a:pos x="374" y="767"/>
                </a:cxn>
                <a:cxn ang="0">
                  <a:pos x="455" y="604"/>
                </a:cxn>
                <a:cxn ang="0">
                  <a:pos x="525" y="434"/>
                </a:cxn>
                <a:cxn ang="0">
                  <a:pos x="608" y="262"/>
                </a:cxn>
                <a:cxn ang="0">
                  <a:pos x="705" y="108"/>
                </a:cxn>
                <a:cxn ang="0">
                  <a:pos x="765" y="98"/>
                </a:cxn>
                <a:cxn ang="0">
                  <a:pos x="776" y="87"/>
                </a:cxn>
                <a:cxn ang="0">
                  <a:pos x="749" y="65"/>
                </a:cxn>
                <a:cxn ang="0">
                  <a:pos x="684" y="49"/>
                </a:cxn>
                <a:cxn ang="0">
                  <a:pos x="614" y="43"/>
                </a:cxn>
                <a:cxn ang="0">
                  <a:pos x="542" y="37"/>
                </a:cxn>
                <a:cxn ang="0">
                  <a:pos x="504" y="37"/>
                </a:cxn>
                <a:cxn ang="0">
                  <a:pos x="494" y="43"/>
                </a:cxn>
                <a:cxn ang="0">
                  <a:pos x="575" y="114"/>
                </a:cxn>
                <a:cxn ang="0">
                  <a:pos x="531" y="233"/>
                </a:cxn>
                <a:cxn ang="0">
                  <a:pos x="488" y="358"/>
                </a:cxn>
                <a:cxn ang="0">
                  <a:pos x="434" y="478"/>
                </a:cxn>
                <a:cxn ang="0">
                  <a:pos x="363" y="582"/>
                </a:cxn>
                <a:cxn ang="0">
                  <a:pos x="293" y="348"/>
                </a:cxn>
                <a:cxn ang="0">
                  <a:pos x="244" y="98"/>
                </a:cxn>
                <a:cxn ang="0">
                  <a:pos x="283" y="65"/>
                </a:cxn>
                <a:cxn ang="0">
                  <a:pos x="337" y="43"/>
                </a:cxn>
                <a:cxn ang="0">
                  <a:pos x="337" y="31"/>
                </a:cxn>
                <a:cxn ang="0">
                  <a:pos x="6" y="0"/>
                </a:cxn>
                <a:cxn ang="0">
                  <a:pos x="0" y="15"/>
                </a:cxn>
                <a:cxn ang="0">
                  <a:pos x="6" y="31"/>
                </a:cxn>
                <a:cxn ang="0">
                  <a:pos x="65" y="59"/>
                </a:cxn>
                <a:cxn ang="0">
                  <a:pos x="103" y="108"/>
                </a:cxn>
                <a:cxn ang="0">
                  <a:pos x="147" y="272"/>
                </a:cxn>
                <a:cxn ang="0">
                  <a:pos x="184" y="434"/>
                </a:cxn>
                <a:cxn ang="0">
                  <a:pos x="221" y="598"/>
                </a:cxn>
                <a:cxn ang="0">
                  <a:pos x="270" y="762"/>
                </a:cxn>
                <a:cxn ang="0">
                  <a:pos x="283" y="773"/>
                </a:cxn>
                <a:cxn ang="0">
                  <a:pos x="298" y="777"/>
                </a:cxn>
              </a:cxnLst>
              <a:rect l="0" t="0" r="r" b="b"/>
              <a:pathLst>
                <a:path w="776" h="777">
                  <a:moveTo>
                    <a:pt x="298" y="777"/>
                  </a:moveTo>
                  <a:lnTo>
                    <a:pt x="374" y="767"/>
                  </a:lnTo>
                  <a:lnTo>
                    <a:pt x="417" y="691"/>
                  </a:lnTo>
                  <a:lnTo>
                    <a:pt x="455" y="604"/>
                  </a:lnTo>
                  <a:lnTo>
                    <a:pt x="494" y="521"/>
                  </a:lnTo>
                  <a:lnTo>
                    <a:pt x="525" y="434"/>
                  </a:lnTo>
                  <a:lnTo>
                    <a:pt x="564" y="348"/>
                  </a:lnTo>
                  <a:lnTo>
                    <a:pt x="608" y="262"/>
                  </a:lnTo>
                  <a:lnTo>
                    <a:pt x="651" y="185"/>
                  </a:lnTo>
                  <a:lnTo>
                    <a:pt x="705" y="108"/>
                  </a:lnTo>
                  <a:lnTo>
                    <a:pt x="759" y="98"/>
                  </a:lnTo>
                  <a:lnTo>
                    <a:pt x="765" y="98"/>
                  </a:lnTo>
                  <a:lnTo>
                    <a:pt x="770" y="92"/>
                  </a:lnTo>
                  <a:lnTo>
                    <a:pt x="776" y="87"/>
                  </a:lnTo>
                  <a:lnTo>
                    <a:pt x="776" y="81"/>
                  </a:lnTo>
                  <a:lnTo>
                    <a:pt x="749" y="65"/>
                  </a:lnTo>
                  <a:lnTo>
                    <a:pt x="721" y="59"/>
                  </a:lnTo>
                  <a:lnTo>
                    <a:pt x="684" y="49"/>
                  </a:lnTo>
                  <a:lnTo>
                    <a:pt x="651" y="49"/>
                  </a:lnTo>
                  <a:lnTo>
                    <a:pt x="614" y="43"/>
                  </a:lnTo>
                  <a:lnTo>
                    <a:pt x="581" y="43"/>
                  </a:lnTo>
                  <a:lnTo>
                    <a:pt x="542" y="37"/>
                  </a:lnTo>
                  <a:lnTo>
                    <a:pt x="510" y="31"/>
                  </a:lnTo>
                  <a:lnTo>
                    <a:pt x="504" y="37"/>
                  </a:lnTo>
                  <a:lnTo>
                    <a:pt x="500" y="37"/>
                  </a:lnTo>
                  <a:lnTo>
                    <a:pt x="494" y="43"/>
                  </a:lnTo>
                  <a:lnTo>
                    <a:pt x="494" y="49"/>
                  </a:lnTo>
                  <a:lnTo>
                    <a:pt x="575" y="114"/>
                  </a:lnTo>
                  <a:lnTo>
                    <a:pt x="552" y="173"/>
                  </a:lnTo>
                  <a:lnTo>
                    <a:pt x="531" y="233"/>
                  </a:lnTo>
                  <a:lnTo>
                    <a:pt x="510" y="299"/>
                  </a:lnTo>
                  <a:lnTo>
                    <a:pt x="488" y="358"/>
                  </a:lnTo>
                  <a:lnTo>
                    <a:pt x="461" y="419"/>
                  </a:lnTo>
                  <a:lnTo>
                    <a:pt x="434" y="478"/>
                  </a:lnTo>
                  <a:lnTo>
                    <a:pt x="401" y="533"/>
                  </a:lnTo>
                  <a:lnTo>
                    <a:pt x="363" y="582"/>
                  </a:lnTo>
                  <a:lnTo>
                    <a:pt x="320" y="472"/>
                  </a:lnTo>
                  <a:lnTo>
                    <a:pt x="293" y="348"/>
                  </a:lnTo>
                  <a:lnTo>
                    <a:pt x="266" y="222"/>
                  </a:lnTo>
                  <a:lnTo>
                    <a:pt x="244" y="98"/>
                  </a:lnTo>
                  <a:lnTo>
                    <a:pt x="254" y="75"/>
                  </a:lnTo>
                  <a:lnTo>
                    <a:pt x="283" y="65"/>
                  </a:lnTo>
                  <a:lnTo>
                    <a:pt x="310" y="54"/>
                  </a:lnTo>
                  <a:lnTo>
                    <a:pt x="337" y="43"/>
                  </a:lnTo>
                  <a:lnTo>
                    <a:pt x="337" y="37"/>
                  </a:lnTo>
                  <a:lnTo>
                    <a:pt x="337" y="31"/>
                  </a:lnTo>
                  <a:lnTo>
                    <a:pt x="337" y="27"/>
                  </a:lnTo>
                  <a:lnTo>
                    <a:pt x="6" y="0"/>
                  </a:lnTo>
                  <a:lnTo>
                    <a:pt x="0" y="10"/>
                  </a:lnTo>
                  <a:lnTo>
                    <a:pt x="0" y="15"/>
                  </a:lnTo>
                  <a:lnTo>
                    <a:pt x="0" y="27"/>
                  </a:lnTo>
                  <a:lnTo>
                    <a:pt x="6" y="31"/>
                  </a:lnTo>
                  <a:lnTo>
                    <a:pt x="33" y="43"/>
                  </a:lnTo>
                  <a:lnTo>
                    <a:pt x="65" y="59"/>
                  </a:lnTo>
                  <a:lnTo>
                    <a:pt x="86" y="75"/>
                  </a:lnTo>
                  <a:lnTo>
                    <a:pt x="103" y="108"/>
                  </a:lnTo>
                  <a:lnTo>
                    <a:pt x="126" y="191"/>
                  </a:lnTo>
                  <a:lnTo>
                    <a:pt x="147" y="272"/>
                  </a:lnTo>
                  <a:lnTo>
                    <a:pt x="163" y="354"/>
                  </a:lnTo>
                  <a:lnTo>
                    <a:pt x="184" y="434"/>
                  </a:lnTo>
                  <a:lnTo>
                    <a:pt x="200" y="517"/>
                  </a:lnTo>
                  <a:lnTo>
                    <a:pt x="221" y="598"/>
                  </a:lnTo>
                  <a:lnTo>
                    <a:pt x="244" y="680"/>
                  </a:lnTo>
                  <a:lnTo>
                    <a:pt x="270" y="762"/>
                  </a:lnTo>
                  <a:lnTo>
                    <a:pt x="277" y="767"/>
                  </a:lnTo>
                  <a:lnTo>
                    <a:pt x="283" y="773"/>
                  </a:lnTo>
                  <a:lnTo>
                    <a:pt x="293" y="777"/>
                  </a:lnTo>
                  <a:lnTo>
                    <a:pt x="298" y="777"/>
                  </a:lnTo>
                  <a:close/>
                </a:path>
              </a:pathLst>
            </a:custGeom>
            <a:solidFill>
              <a:srgbClr val="FFFFFF"/>
            </a:solidFill>
            <a:ln w="9525">
              <a:noFill/>
              <a:round/>
              <a:headEnd/>
              <a:tailEnd/>
            </a:ln>
          </p:spPr>
          <p:txBody>
            <a:bodyPr/>
            <a:lstStyle/>
            <a:p>
              <a:pPr algn="ctr" defTabSz="914400">
                <a:defRPr/>
              </a:pPr>
              <a:endParaRPr lang="en-US" sz="2400">
                <a:solidFill>
                  <a:srgbClr val="FFFFFF"/>
                </a:solidFill>
                <a:latin typeface="Times New Roman" pitchFamily="18" charset="0"/>
                <a:ea typeface="+mn-ea"/>
                <a:cs typeface="+mn-cs"/>
              </a:endParaRPr>
            </a:p>
          </p:txBody>
        </p:sp>
      </p:grpSp>
    </p:spTree>
  </p:cSld>
  <p:clrMap bg1="dk2" tx1="lt1" bg2="dk1" tx2="lt2" accent1="accent1" accent2="accent2" accent3="accent3" accent4="accent4" accent5="accent5" accent6="accent6" hlink="hlink" folHlink="folHlink"/>
  <p:sldLayoutIdLst>
    <p:sldLayoutId id="2147483872" r:id="rId1"/>
  </p:sldLayoutIdLst>
  <p:transition/>
  <p:txStyles>
    <p:titleStyle>
      <a:lvl1pPr algn="ctr" rtl="0" eaLnBrk="0" fontAlgn="base" hangingPunct="0">
        <a:spcBef>
          <a:spcPct val="0"/>
        </a:spcBef>
        <a:spcAft>
          <a:spcPct val="0"/>
        </a:spcAft>
        <a:defRPr sz="4000" b="1">
          <a:solidFill>
            <a:srgbClr val="FFFF66"/>
          </a:solidFill>
          <a:latin typeface="+mj-lt"/>
          <a:ea typeface="+mj-ea"/>
          <a:cs typeface="+mj-cs"/>
        </a:defRPr>
      </a:lvl1pPr>
      <a:lvl2pPr algn="ctr" rtl="0" eaLnBrk="0" fontAlgn="base" hangingPunct="0">
        <a:spcBef>
          <a:spcPct val="0"/>
        </a:spcBef>
        <a:spcAft>
          <a:spcPct val="0"/>
        </a:spcAft>
        <a:defRPr sz="4000" b="1">
          <a:solidFill>
            <a:srgbClr val="FFFF66"/>
          </a:solidFill>
          <a:latin typeface="Verdana" pitchFamily="34" charset="0"/>
        </a:defRPr>
      </a:lvl2pPr>
      <a:lvl3pPr algn="ctr" rtl="0" eaLnBrk="0" fontAlgn="base" hangingPunct="0">
        <a:spcBef>
          <a:spcPct val="0"/>
        </a:spcBef>
        <a:spcAft>
          <a:spcPct val="0"/>
        </a:spcAft>
        <a:defRPr sz="4000" b="1">
          <a:solidFill>
            <a:srgbClr val="FFFF66"/>
          </a:solidFill>
          <a:latin typeface="Verdana" pitchFamily="34" charset="0"/>
        </a:defRPr>
      </a:lvl3pPr>
      <a:lvl4pPr algn="ctr" rtl="0" eaLnBrk="0" fontAlgn="base" hangingPunct="0">
        <a:spcBef>
          <a:spcPct val="0"/>
        </a:spcBef>
        <a:spcAft>
          <a:spcPct val="0"/>
        </a:spcAft>
        <a:defRPr sz="4000" b="1">
          <a:solidFill>
            <a:srgbClr val="FFFF66"/>
          </a:solidFill>
          <a:latin typeface="Verdana" pitchFamily="34" charset="0"/>
        </a:defRPr>
      </a:lvl4pPr>
      <a:lvl5pPr algn="ctr" rtl="0" eaLnBrk="0" fontAlgn="base" hangingPunct="0">
        <a:spcBef>
          <a:spcPct val="0"/>
        </a:spcBef>
        <a:spcAft>
          <a:spcPct val="0"/>
        </a:spcAft>
        <a:defRPr sz="4000" b="1">
          <a:solidFill>
            <a:srgbClr val="FFFF66"/>
          </a:solidFill>
          <a:latin typeface="Verdana" pitchFamily="34" charset="0"/>
        </a:defRPr>
      </a:lvl5pPr>
      <a:lvl6pPr marL="457200" algn="ctr" rtl="0" eaLnBrk="0" fontAlgn="base" hangingPunct="0">
        <a:spcBef>
          <a:spcPct val="0"/>
        </a:spcBef>
        <a:spcAft>
          <a:spcPct val="0"/>
        </a:spcAft>
        <a:defRPr sz="4000" b="1">
          <a:solidFill>
            <a:srgbClr val="FFFF66"/>
          </a:solidFill>
          <a:latin typeface="Verdana" pitchFamily="34" charset="0"/>
        </a:defRPr>
      </a:lvl6pPr>
      <a:lvl7pPr marL="914400" algn="ctr" rtl="0" eaLnBrk="0" fontAlgn="base" hangingPunct="0">
        <a:spcBef>
          <a:spcPct val="0"/>
        </a:spcBef>
        <a:spcAft>
          <a:spcPct val="0"/>
        </a:spcAft>
        <a:defRPr sz="4000" b="1">
          <a:solidFill>
            <a:srgbClr val="FFFF66"/>
          </a:solidFill>
          <a:latin typeface="Verdana" pitchFamily="34" charset="0"/>
        </a:defRPr>
      </a:lvl7pPr>
      <a:lvl8pPr marL="1371600" algn="ctr" rtl="0" eaLnBrk="0" fontAlgn="base" hangingPunct="0">
        <a:spcBef>
          <a:spcPct val="0"/>
        </a:spcBef>
        <a:spcAft>
          <a:spcPct val="0"/>
        </a:spcAft>
        <a:defRPr sz="4000" b="1">
          <a:solidFill>
            <a:srgbClr val="FFFF66"/>
          </a:solidFill>
          <a:latin typeface="Verdana" pitchFamily="34" charset="0"/>
        </a:defRPr>
      </a:lvl8pPr>
      <a:lvl9pPr marL="1828800" algn="ctr" rtl="0" eaLnBrk="0" fontAlgn="base" hangingPunct="0">
        <a:spcBef>
          <a:spcPct val="0"/>
        </a:spcBef>
        <a:spcAft>
          <a:spcPct val="0"/>
        </a:spcAft>
        <a:defRPr sz="4000" b="1">
          <a:solidFill>
            <a:srgbClr val="FFFF66"/>
          </a:solidFill>
          <a:latin typeface="Verdana" pitchFamily="34" charset="0"/>
        </a:defRPr>
      </a:lvl9pPr>
    </p:titleStyle>
    <p:bodyStyle>
      <a:lvl1pPr marL="342900" indent="-342900" algn="l" rtl="0" eaLnBrk="0" fontAlgn="base" hangingPunct="0">
        <a:spcBef>
          <a:spcPct val="20000"/>
        </a:spcBef>
        <a:spcAft>
          <a:spcPct val="0"/>
        </a:spcAft>
        <a:buClr>
          <a:srgbClr val="9DC5A6"/>
        </a:buClr>
        <a:buSzPct val="6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9DC5A6"/>
        </a:buClr>
        <a:buFont typeface="Times New Roman" pitchFamily="18" charset="0"/>
        <a:buChar char="–"/>
        <a:defRPr sz="2600">
          <a:solidFill>
            <a:schemeClr val="tx1"/>
          </a:solidFill>
          <a:latin typeface="+mn-lt"/>
        </a:defRPr>
      </a:lvl2pPr>
      <a:lvl3pPr marL="1143000" indent="-228600" algn="l" rtl="0" eaLnBrk="0" fontAlgn="base" hangingPunct="0">
        <a:spcBef>
          <a:spcPct val="20000"/>
        </a:spcBef>
        <a:spcAft>
          <a:spcPct val="0"/>
        </a:spcAft>
        <a:buClr>
          <a:srgbClr val="9DC5A6"/>
        </a:buClr>
        <a:buSzPct val="50000"/>
        <a:buFont typeface="Wingdings" pitchFamily="2" charset="2"/>
        <a:buChar char="u"/>
        <a:defRPr sz="2400">
          <a:solidFill>
            <a:schemeClr val="tx1"/>
          </a:solidFill>
          <a:latin typeface="+mn-lt"/>
        </a:defRPr>
      </a:lvl3pPr>
      <a:lvl4pPr marL="1600200" indent="-228600" algn="l" rtl="0" eaLnBrk="0" fontAlgn="base" hangingPunct="0">
        <a:spcBef>
          <a:spcPct val="20000"/>
        </a:spcBef>
        <a:spcAft>
          <a:spcPct val="0"/>
        </a:spcAft>
        <a:buClr>
          <a:srgbClr val="9DC5A6"/>
        </a:buClr>
        <a:buSzPct val="100000"/>
        <a:buChar char="•"/>
        <a:defRPr sz="2000">
          <a:solidFill>
            <a:schemeClr val="tx1"/>
          </a:solidFill>
          <a:latin typeface="+mn-lt"/>
        </a:defRPr>
      </a:lvl4pPr>
      <a:lvl5pPr marL="2057400" indent="-228600" algn="l" rtl="0" eaLnBrk="0" fontAlgn="base" hangingPunct="0">
        <a:spcBef>
          <a:spcPct val="20000"/>
        </a:spcBef>
        <a:spcAft>
          <a:spcPct val="0"/>
        </a:spcAft>
        <a:buClr>
          <a:srgbClr val="9DC5A6"/>
        </a:buClr>
        <a:buSzPct val="100000"/>
        <a:buFont typeface="Times New Roman" pitchFamily="18" charset="0"/>
        <a:buChar char="–"/>
        <a:defRPr sz="2000">
          <a:solidFill>
            <a:schemeClr val="tx1"/>
          </a:solidFill>
          <a:latin typeface="+mn-lt"/>
        </a:defRPr>
      </a:lvl5pPr>
      <a:lvl6pPr marL="2514600" indent="-228600" algn="l" rtl="0" eaLnBrk="0" fontAlgn="base" hangingPunct="0">
        <a:spcBef>
          <a:spcPct val="20000"/>
        </a:spcBef>
        <a:spcAft>
          <a:spcPct val="0"/>
        </a:spcAft>
        <a:buClr>
          <a:srgbClr val="9DC5A6"/>
        </a:buClr>
        <a:buSzPct val="100000"/>
        <a:buFont typeface="Times New Roman" pitchFamily="18" charset="0"/>
        <a:buChar char="–"/>
        <a:defRPr sz="2000">
          <a:solidFill>
            <a:schemeClr val="tx1"/>
          </a:solidFill>
          <a:latin typeface="+mn-lt"/>
        </a:defRPr>
      </a:lvl6pPr>
      <a:lvl7pPr marL="2971800" indent="-228600" algn="l" rtl="0" eaLnBrk="0" fontAlgn="base" hangingPunct="0">
        <a:spcBef>
          <a:spcPct val="20000"/>
        </a:spcBef>
        <a:spcAft>
          <a:spcPct val="0"/>
        </a:spcAft>
        <a:buClr>
          <a:srgbClr val="9DC5A6"/>
        </a:buClr>
        <a:buSzPct val="100000"/>
        <a:buFont typeface="Times New Roman" pitchFamily="18" charset="0"/>
        <a:buChar char="–"/>
        <a:defRPr sz="2000">
          <a:solidFill>
            <a:schemeClr val="tx1"/>
          </a:solidFill>
          <a:latin typeface="+mn-lt"/>
        </a:defRPr>
      </a:lvl7pPr>
      <a:lvl8pPr marL="3429000" indent="-228600" algn="l" rtl="0" eaLnBrk="0" fontAlgn="base" hangingPunct="0">
        <a:spcBef>
          <a:spcPct val="20000"/>
        </a:spcBef>
        <a:spcAft>
          <a:spcPct val="0"/>
        </a:spcAft>
        <a:buClr>
          <a:srgbClr val="9DC5A6"/>
        </a:buClr>
        <a:buSzPct val="100000"/>
        <a:buFont typeface="Times New Roman" pitchFamily="18" charset="0"/>
        <a:buChar char="–"/>
        <a:defRPr sz="2000">
          <a:solidFill>
            <a:schemeClr val="tx1"/>
          </a:solidFill>
          <a:latin typeface="+mn-lt"/>
        </a:defRPr>
      </a:lvl8pPr>
      <a:lvl9pPr marL="3886200" indent="-228600" algn="l" rtl="0" eaLnBrk="0" fontAlgn="base" hangingPunct="0">
        <a:spcBef>
          <a:spcPct val="20000"/>
        </a:spcBef>
        <a:spcAft>
          <a:spcPct val="0"/>
        </a:spcAft>
        <a:buClr>
          <a:srgbClr val="9DC5A6"/>
        </a:buClr>
        <a:buSzPct val="100000"/>
        <a:buFont typeface="Times New Roman" pitchFamily="18"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auto">
              <a:spcBef>
                <a:spcPts val="0"/>
              </a:spcBef>
              <a:spcAft>
                <a:spcPts val="0"/>
              </a:spcAft>
            </a:pPr>
            <a:fld id="{1534E52B-FB94-4250-A9A7-1F32198D7E63}" type="datetimeFigureOut">
              <a:rPr lang="en-US" smtClean="0">
                <a:solidFill>
                  <a:prstClr val="black">
                    <a:tint val="75000"/>
                  </a:prstClr>
                </a:solidFill>
                <a:latin typeface="Calibri"/>
                <a:ea typeface="+mn-ea"/>
                <a:cs typeface="+mn-cs"/>
              </a:rPr>
              <a:pPr defTabSz="914400" fontAlgn="auto">
                <a:spcBef>
                  <a:spcPts val="0"/>
                </a:spcBef>
                <a:spcAft>
                  <a:spcPts val="0"/>
                </a:spcAft>
              </a:pPr>
              <a:t>9/12/2014</a:t>
            </a:fld>
            <a:endParaRPr lang="en-US">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auto">
              <a:spcBef>
                <a:spcPts val="0"/>
              </a:spcBef>
              <a:spcAft>
                <a:spcPts val="0"/>
              </a:spcAft>
            </a:pPr>
            <a:endParaRPr lang="en-US">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auto">
              <a:spcBef>
                <a:spcPts val="0"/>
              </a:spcBef>
              <a:spcAft>
                <a:spcPts val="0"/>
              </a:spcAft>
            </a:pPr>
            <a:fld id="{81EB3A09-F717-46E2-844F-3DEA24E12C56}" type="slidenum">
              <a:rPr lang="en-US" smtClean="0">
                <a:solidFill>
                  <a:prstClr val="black">
                    <a:tint val="75000"/>
                  </a:prstClr>
                </a:solidFill>
                <a:latin typeface="Calibri"/>
                <a:ea typeface="+mn-ea"/>
                <a:cs typeface="+mn-cs"/>
              </a:rPr>
              <a:pPr defTabSz="914400" fontAlgn="auto">
                <a:spcBef>
                  <a:spcPts val="0"/>
                </a:spcBef>
                <a:spcAft>
                  <a:spcPts val="0"/>
                </a:spcAft>
              </a:pPr>
              <a:t>‹#›</a:t>
            </a:fld>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645413083"/>
      </p:ext>
    </p:extLst>
  </p:cSld>
  <p:clrMap bg1="lt1" tx1="dk1" bg2="lt2" tx2="dk2" accent1="accent1" accent2="accent2" accent3="accent3" accent4="accent4" accent5="accent5" accent6="accent6" hlink="hlink" folHlink="folHlink"/>
  <p:sldLayoutIdLst>
    <p:sldLayoutId id="214748387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133E88"/>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3076" name="Picture 4" descr="CDC_OD_4c_process.png"/>
          <p:cNvPicPr>
            <a:picLocks noChangeAspect="1"/>
          </p:cNvPicPr>
          <p:nvPr/>
        </p:nvPicPr>
        <p:blipFill>
          <a:blip r:embed="rId8"/>
          <a:srcRect/>
          <a:stretch>
            <a:fillRect/>
          </a:stretch>
        </p:blipFill>
        <p:spPr bwMode="auto">
          <a:xfrm>
            <a:off x="304800" y="5791200"/>
            <a:ext cx="6589713" cy="779463"/>
          </a:xfrm>
          <a:prstGeom prst="rect">
            <a:avLst/>
          </a:prstGeom>
          <a:noFill/>
          <a:ln w="9525">
            <a:noFill/>
            <a:miter lim="800000"/>
            <a:headEnd/>
            <a:tailEnd/>
          </a:ln>
        </p:spPr>
      </p:pic>
      <p:sp>
        <p:nvSpPr>
          <p:cNvPr id="7" name="Footer Placeholder 6"/>
          <p:cNvSpPr>
            <a:spLocks noGrp="1"/>
          </p:cNvSpPr>
          <p:nvPr>
            <p:ph type="ftr" sz="quarter" idx="3"/>
          </p:nvPr>
        </p:nvSpPr>
        <p:spPr>
          <a:xfrm>
            <a:off x="1828800" y="6492875"/>
            <a:ext cx="2895600" cy="365125"/>
          </a:xfrm>
          <a:prstGeom prst="rect">
            <a:avLst/>
          </a:prstGeom>
        </p:spPr>
        <p:txBody>
          <a:bodyPr vert="horz" lIns="91440" tIns="45720" rIns="91440" bIns="45720" rtlCol="0" anchor="ctr"/>
          <a:lstStyle>
            <a:lvl1pPr algn="l" fontAlgn="auto">
              <a:lnSpc>
                <a:spcPct val="90000"/>
              </a:lnSpc>
              <a:spcBef>
                <a:spcPts val="377"/>
              </a:spcBef>
              <a:spcAft>
                <a:spcPts val="0"/>
              </a:spcAft>
              <a:defRPr sz="1400" dirty="0">
                <a:solidFill>
                  <a:schemeClr val="tx1">
                    <a:tint val="75000"/>
                  </a:schemeClr>
                </a:solidFill>
                <a:latin typeface="Arial"/>
                <a:ea typeface="+mn-ea"/>
                <a:cs typeface="Arial"/>
              </a:defRPr>
            </a:lvl1pPr>
          </a:lstStyle>
          <a:p>
            <a:pPr>
              <a:defRPr/>
            </a:pPr>
            <a:endParaRPr lang="en-US"/>
          </a:p>
        </p:txBody>
      </p:sp>
    </p:spTree>
  </p:cSld>
  <p:clrMap bg1="dk1" tx1="lt1" bg2="dk2" tx2="lt2" accent1="accent1" accent2="accent2" accent3="accent3" accent4="accent4" accent5="accent5" accent6="accent6" hlink="hlink" folHlink="folHlink"/>
  <p:sldLayoutIdLst>
    <p:sldLayoutId id="2147483766" r:id="rId1"/>
    <p:sldLayoutId id="2147483749" r:id="rId2"/>
    <p:sldLayoutId id="2147483750" r:id="rId3"/>
    <p:sldLayoutId id="2147483751" r:id="rId4"/>
    <p:sldLayoutId id="2147483752" r:id="rId5"/>
    <p:sldLayoutId id="2147483753" r:id="rId6"/>
  </p:sldLayoutIdLst>
  <p:txStyles>
    <p:titleStyle>
      <a:lvl1pPr algn="ctr" defTabSz="457200" rtl="0" eaLnBrk="0" fontAlgn="base" hangingPunct="0">
        <a:lnSpc>
          <a:spcPct val="90000"/>
        </a:lnSpc>
        <a:spcBef>
          <a:spcPct val="0"/>
        </a:spcBef>
        <a:spcAft>
          <a:spcPct val="0"/>
        </a:spcAft>
        <a:defRPr sz="3600" b="1" kern="1200">
          <a:solidFill>
            <a:schemeClr val="tx1"/>
          </a:solidFill>
          <a:latin typeface="Arial"/>
          <a:ea typeface="ＭＳ Ｐゴシック" charset="-128"/>
          <a:cs typeface="Arial"/>
        </a:defRPr>
      </a:lvl1pPr>
      <a:lvl2pPr algn="ctr" defTabSz="457200" rtl="0" eaLnBrk="0" fontAlgn="base" hangingPunct="0">
        <a:lnSpc>
          <a:spcPct val="90000"/>
        </a:lnSpc>
        <a:spcBef>
          <a:spcPct val="0"/>
        </a:spcBef>
        <a:spcAft>
          <a:spcPct val="0"/>
        </a:spcAft>
        <a:defRPr sz="3600" b="1">
          <a:solidFill>
            <a:schemeClr val="tx1"/>
          </a:solidFill>
          <a:latin typeface="Arial" charset="0"/>
          <a:ea typeface="ＭＳ Ｐゴシック" charset="-128"/>
          <a:cs typeface="Arial" pitchFamily="34" charset="0"/>
        </a:defRPr>
      </a:lvl2pPr>
      <a:lvl3pPr algn="ctr" defTabSz="457200" rtl="0" eaLnBrk="0" fontAlgn="base" hangingPunct="0">
        <a:lnSpc>
          <a:spcPct val="90000"/>
        </a:lnSpc>
        <a:spcBef>
          <a:spcPct val="0"/>
        </a:spcBef>
        <a:spcAft>
          <a:spcPct val="0"/>
        </a:spcAft>
        <a:defRPr sz="3600" b="1">
          <a:solidFill>
            <a:schemeClr val="tx1"/>
          </a:solidFill>
          <a:latin typeface="Arial" charset="0"/>
          <a:ea typeface="ＭＳ Ｐゴシック" charset="-128"/>
          <a:cs typeface="Arial" pitchFamily="34" charset="0"/>
        </a:defRPr>
      </a:lvl3pPr>
      <a:lvl4pPr algn="ctr" defTabSz="457200" rtl="0" eaLnBrk="0" fontAlgn="base" hangingPunct="0">
        <a:lnSpc>
          <a:spcPct val="90000"/>
        </a:lnSpc>
        <a:spcBef>
          <a:spcPct val="0"/>
        </a:spcBef>
        <a:spcAft>
          <a:spcPct val="0"/>
        </a:spcAft>
        <a:defRPr sz="3600" b="1">
          <a:solidFill>
            <a:schemeClr val="tx1"/>
          </a:solidFill>
          <a:latin typeface="Arial" charset="0"/>
          <a:ea typeface="ＭＳ Ｐゴシック" charset="-128"/>
          <a:cs typeface="Arial" pitchFamily="34" charset="0"/>
        </a:defRPr>
      </a:lvl4pPr>
      <a:lvl5pPr algn="ctr" defTabSz="457200" rtl="0" eaLnBrk="0" fontAlgn="base" hangingPunct="0">
        <a:lnSpc>
          <a:spcPct val="90000"/>
        </a:lnSpc>
        <a:spcBef>
          <a:spcPct val="0"/>
        </a:spcBef>
        <a:spcAft>
          <a:spcPct val="0"/>
        </a:spcAft>
        <a:defRPr sz="3600" b="1">
          <a:solidFill>
            <a:schemeClr val="tx1"/>
          </a:solidFill>
          <a:latin typeface="Arial" charset="0"/>
          <a:ea typeface="ＭＳ Ｐゴシック" charset="-128"/>
          <a:cs typeface="Arial" pitchFamily="34" charset="0"/>
        </a:defRPr>
      </a:lvl5pPr>
      <a:lvl6pPr marL="457200" algn="ctr" defTabSz="457200" rtl="0" fontAlgn="base">
        <a:lnSpc>
          <a:spcPct val="90000"/>
        </a:lnSpc>
        <a:spcBef>
          <a:spcPct val="0"/>
        </a:spcBef>
        <a:spcAft>
          <a:spcPct val="0"/>
        </a:spcAft>
        <a:defRPr sz="3600" b="1">
          <a:solidFill>
            <a:schemeClr val="tx1"/>
          </a:solidFill>
          <a:latin typeface="Arial" charset="0"/>
          <a:ea typeface="ＭＳ Ｐゴシック" charset="-128"/>
        </a:defRPr>
      </a:lvl6pPr>
      <a:lvl7pPr marL="914400" algn="ctr" defTabSz="457200" rtl="0" fontAlgn="base">
        <a:lnSpc>
          <a:spcPct val="90000"/>
        </a:lnSpc>
        <a:spcBef>
          <a:spcPct val="0"/>
        </a:spcBef>
        <a:spcAft>
          <a:spcPct val="0"/>
        </a:spcAft>
        <a:defRPr sz="3600" b="1">
          <a:solidFill>
            <a:schemeClr val="tx1"/>
          </a:solidFill>
          <a:latin typeface="Arial" charset="0"/>
          <a:ea typeface="ＭＳ Ｐゴシック" charset="-128"/>
        </a:defRPr>
      </a:lvl7pPr>
      <a:lvl8pPr marL="1371600" algn="ctr" defTabSz="457200" rtl="0" fontAlgn="base">
        <a:lnSpc>
          <a:spcPct val="90000"/>
        </a:lnSpc>
        <a:spcBef>
          <a:spcPct val="0"/>
        </a:spcBef>
        <a:spcAft>
          <a:spcPct val="0"/>
        </a:spcAft>
        <a:defRPr sz="3600" b="1">
          <a:solidFill>
            <a:schemeClr val="tx1"/>
          </a:solidFill>
          <a:latin typeface="Arial" charset="0"/>
          <a:ea typeface="ＭＳ Ｐゴシック" charset="-128"/>
        </a:defRPr>
      </a:lvl8pPr>
      <a:lvl9pPr marL="1828800" algn="ctr" defTabSz="457200" rtl="0" fontAlgn="base">
        <a:lnSpc>
          <a:spcPct val="90000"/>
        </a:lnSpc>
        <a:spcBef>
          <a:spcPct val="0"/>
        </a:spcBef>
        <a:spcAft>
          <a:spcPct val="0"/>
        </a:spcAft>
        <a:defRPr sz="3600" b="1">
          <a:solidFill>
            <a:schemeClr val="tx1"/>
          </a:solidFill>
          <a:latin typeface="Arial" charset="0"/>
          <a:ea typeface="ＭＳ Ｐゴシック" charset="-128"/>
        </a:defRPr>
      </a:lvl9pPr>
    </p:titleStyle>
    <p:bodyStyle>
      <a:lvl1pPr marL="342900" indent="-342900" algn="l" defTabSz="457200" rtl="0" eaLnBrk="0" fontAlgn="base" hangingPunct="0">
        <a:lnSpc>
          <a:spcPct val="90000"/>
        </a:lnSpc>
        <a:spcBef>
          <a:spcPts val="1350"/>
        </a:spcBef>
        <a:spcAft>
          <a:spcPct val="0"/>
        </a:spcAft>
        <a:buClr>
          <a:srgbClr val="8EB4E3"/>
        </a:buClr>
        <a:buFont typeface="Arial" pitchFamily="34" charset="0"/>
        <a:buChar char="•"/>
        <a:defRPr sz="2800" kern="1200">
          <a:solidFill>
            <a:schemeClr val="tx1"/>
          </a:solidFill>
          <a:latin typeface="Arial"/>
          <a:ea typeface="ＭＳ Ｐゴシック" charset="-128"/>
          <a:cs typeface="Arial"/>
        </a:defRPr>
      </a:lvl1pPr>
      <a:lvl2pPr marL="742950" indent="-285750" algn="l" defTabSz="457200" rtl="0" eaLnBrk="0" fontAlgn="base" hangingPunct="0">
        <a:lnSpc>
          <a:spcPct val="90000"/>
        </a:lnSpc>
        <a:spcBef>
          <a:spcPts val="1350"/>
        </a:spcBef>
        <a:spcAft>
          <a:spcPct val="0"/>
        </a:spcAft>
        <a:buClr>
          <a:srgbClr val="8EB4E3"/>
        </a:buClr>
        <a:buFont typeface="Arial" pitchFamily="34" charset="0"/>
        <a:buChar char="•"/>
        <a:defRPr sz="2400" kern="1200">
          <a:solidFill>
            <a:schemeClr val="tx1"/>
          </a:solidFill>
          <a:latin typeface="Arial"/>
          <a:ea typeface="ＭＳ Ｐゴシック" charset="-128"/>
          <a:cs typeface="Arial"/>
        </a:defRPr>
      </a:lvl2pPr>
      <a:lvl3pPr marL="1143000" indent="-228600" algn="l" defTabSz="457200" rtl="0" eaLnBrk="0" fontAlgn="base" hangingPunct="0">
        <a:lnSpc>
          <a:spcPct val="90000"/>
        </a:lnSpc>
        <a:spcBef>
          <a:spcPts val="1350"/>
        </a:spcBef>
        <a:spcAft>
          <a:spcPct val="0"/>
        </a:spcAft>
        <a:buClr>
          <a:srgbClr val="8EB4E3"/>
        </a:buClr>
        <a:buFont typeface="Arial" pitchFamily="34" charset="0"/>
        <a:buChar char="•"/>
        <a:defRPr sz="2200" kern="1200">
          <a:solidFill>
            <a:schemeClr val="tx1"/>
          </a:solidFill>
          <a:latin typeface="Arial"/>
          <a:ea typeface="ＭＳ Ｐゴシック" charset="-128"/>
          <a:cs typeface="Arial"/>
        </a:defRPr>
      </a:lvl3pPr>
      <a:lvl4pPr marL="1600200" indent="-228600" algn="l" defTabSz="457200" rtl="0" eaLnBrk="0" fontAlgn="base" hangingPunct="0">
        <a:lnSpc>
          <a:spcPct val="90000"/>
        </a:lnSpc>
        <a:spcBef>
          <a:spcPts val="1350"/>
        </a:spcBef>
        <a:spcAft>
          <a:spcPct val="0"/>
        </a:spcAft>
        <a:buClr>
          <a:srgbClr val="8EB4E3"/>
        </a:buClr>
        <a:buFont typeface="Arial" pitchFamily="34" charset="0"/>
        <a:buChar char="•"/>
        <a:defRPr sz="2000" kern="1200">
          <a:solidFill>
            <a:schemeClr val="tx1"/>
          </a:solidFill>
          <a:latin typeface="Arial"/>
          <a:ea typeface="ＭＳ Ｐゴシック" charset="-128"/>
          <a:cs typeface="Arial"/>
        </a:defRPr>
      </a:lvl4pPr>
      <a:lvl5pPr marL="2057400" indent="-228600" algn="l" defTabSz="457200" rtl="0" eaLnBrk="0" fontAlgn="base" hangingPunct="0">
        <a:lnSpc>
          <a:spcPct val="90000"/>
        </a:lnSpc>
        <a:spcBef>
          <a:spcPts val="1350"/>
        </a:spcBef>
        <a:spcAft>
          <a:spcPct val="0"/>
        </a:spcAft>
        <a:buClr>
          <a:srgbClr val="8EB4E3"/>
        </a:buClr>
        <a:buFont typeface="Arial" pitchFamily="34" charset="0"/>
        <a:buChar char="•"/>
        <a:defRPr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auto">
              <a:spcBef>
                <a:spcPts val="0"/>
              </a:spcBef>
              <a:spcAft>
                <a:spcPts val="0"/>
              </a:spcAft>
            </a:pPr>
            <a:fld id="{1534E52B-FB94-4250-A9A7-1F32198D7E63}" type="datetimeFigureOut">
              <a:rPr lang="en-US" smtClean="0">
                <a:solidFill>
                  <a:prstClr val="black">
                    <a:tint val="75000"/>
                  </a:prstClr>
                </a:solidFill>
                <a:latin typeface="Calibri"/>
                <a:ea typeface="+mn-ea"/>
                <a:cs typeface="+mn-cs"/>
              </a:rPr>
              <a:pPr defTabSz="914400" fontAlgn="auto">
                <a:spcBef>
                  <a:spcPts val="0"/>
                </a:spcBef>
                <a:spcAft>
                  <a:spcPts val="0"/>
                </a:spcAft>
              </a:pPr>
              <a:t>9/12/2014</a:t>
            </a:fld>
            <a:endParaRPr lang="en-US">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auto">
              <a:spcBef>
                <a:spcPts val="0"/>
              </a:spcBef>
              <a:spcAft>
                <a:spcPts val="0"/>
              </a:spcAft>
            </a:pPr>
            <a:endParaRPr lang="en-US">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auto">
              <a:spcBef>
                <a:spcPts val="0"/>
              </a:spcBef>
              <a:spcAft>
                <a:spcPts val="0"/>
              </a:spcAft>
            </a:pPr>
            <a:fld id="{81EB3A09-F717-46E2-844F-3DEA24E12C56}" type="slidenum">
              <a:rPr lang="en-US" smtClean="0">
                <a:solidFill>
                  <a:prstClr val="black">
                    <a:tint val="75000"/>
                  </a:prstClr>
                </a:solidFill>
                <a:latin typeface="Calibri"/>
                <a:ea typeface="+mn-ea"/>
                <a:cs typeface="+mn-cs"/>
              </a:rPr>
              <a:pPr defTabSz="914400" fontAlgn="auto">
                <a:spcBef>
                  <a:spcPts val="0"/>
                </a:spcBef>
                <a:spcAft>
                  <a:spcPts val="0"/>
                </a:spcAft>
              </a:pPr>
              <a:t>‹#›</a:t>
            </a:fld>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645413083"/>
      </p:ext>
    </p:extLst>
  </p:cSld>
  <p:clrMap bg1="lt1" tx1="dk1" bg2="lt2" tx2="dk2" accent1="accent1" accent2="accent2" accent3="accent3" accent4="accent4" accent5="accent5" accent6="accent6" hlink="hlink" folHlink="folHlink"/>
  <p:sldLayoutIdLst>
    <p:sldLayoutId id="2147483880"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auto">
              <a:spcBef>
                <a:spcPts val="0"/>
              </a:spcBef>
              <a:spcAft>
                <a:spcPts val="0"/>
              </a:spcAft>
            </a:pPr>
            <a:endParaRPr lang="en-US" dirty="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auto">
              <a:spcBef>
                <a:spcPts val="0"/>
              </a:spcBef>
              <a:spcAft>
                <a:spcPts val="0"/>
              </a:spcAft>
            </a:pPr>
            <a:endParaRPr lang="en-US" dirty="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auto">
              <a:spcBef>
                <a:spcPts val="0"/>
              </a:spcBef>
              <a:spcAft>
                <a:spcPts val="0"/>
              </a:spcAft>
            </a:pPr>
            <a:fld id="{48224581-1D2A-4472-BF5C-01862D84138D}" type="slidenum">
              <a:rPr lang="en-US" smtClean="0">
                <a:solidFill>
                  <a:prstClr val="black">
                    <a:tint val="75000"/>
                  </a:prstClr>
                </a:solidFill>
                <a:latin typeface="Calibri"/>
                <a:ea typeface="+mn-ea"/>
                <a:cs typeface="+mn-cs"/>
              </a:rPr>
              <a:pPr defTabSz="914400" fontAlgn="auto">
                <a:spcBef>
                  <a:spcPts val="0"/>
                </a:spcBef>
                <a:spcAft>
                  <a:spcPts val="0"/>
                </a:spcAft>
              </a:pPr>
              <a:t>‹#›</a:t>
            </a:fld>
            <a:endParaRPr lang="en-US" dirty="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365101060"/>
      </p:ext>
    </p:extLst>
  </p:cSld>
  <p:clrMap bg1="lt1" tx1="dk1" bg2="lt2" tx2="dk2" accent1="accent1" accent2="accent2" accent3="accent3" accent4="accent4" accent5="accent5" accent6="accent6" hlink="hlink" folHlink="folHlink"/>
  <p:sldLayoutIdLst>
    <p:sldLayoutId id="2147483882"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auto">
              <a:spcBef>
                <a:spcPts val="0"/>
              </a:spcBef>
              <a:spcAft>
                <a:spcPts val="0"/>
              </a:spcAft>
            </a:pPr>
            <a:endParaRPr lang="en-US" dirty="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auto">
              <a:spcBef>
                <a:spcPts val="0"/>
              </a:spcBef>
              <a:spcAft>
                <a:spcPts val="0"/>
              </a:spcAft>
            </a:pPr>
            <a:endParaRPr lang="en-US" dirty="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auto">
              <a:spcBef>
                <a:spcPts val="0"/>
              </a:spcBef>
              <a:spcAft>
                <a:spcPts val="0"/>
              </a:spcAft>
            </a:pPr>
            <a:fld id="{48224581-1D2A-4472-BF5C-01862D84138D}" type="slidenum">
              <a:rPr lang="en-US" smtClean="0">
                <a:solidFill>
                  <a:prstClr val="black">
                    <a:tint val="75000"/>
                  </a:prstClr>
                </a:solidFill>
                <a:latin typeface="Calibri"/>
                <a:ea typeface="+mn-ea"/>
                <a:cs typeface="+mn-cs"/>
              </a:rPr>
              <a:pPr defTabSz="914400" fontAlgn="auto">
                <a:spcBef>
                  <a:spcPts val="0"/>
                </a:spcBef>
                <a:spcAft>
                  <a:spcPts val="0"/>
                </a:spcAft>
              </a:pPr>
              <a:t>‹#›</a:t>
            </a:fld>
            <a:endParaRPr lang="en-US" dirty="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365101060"/>
      </p:ext>
    </p:extLst>
  </p:cSld>
  <p:clrMap bg1="lt1" tx1="dk1" bg2="lt2" tx2="dk2" accent1="accent1" accent2="accent2" accent3="accent3" accent4="accent4" accent5="accent5" accent6="accent6" hlink="hlink" folHlink="folHlink"/>
  <p:sldLayoutIdLst>
    <p:sldLayoutId id="2147483884"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auto">
              <a:spcBef>
                <a:spcPts val="0"/>
              </a:spcBef>
              <a:spcAft>
                <a:spcPts val="0"/>
              </a:spcAft>
            </a:pPr>
            <a:endParaRPr lang="en-US" dirty="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auto">
              <a:spcBef>
                <a:spcPts val="0"/>
              </a:spcBef>
              <a:spcAft>
                <a:spcPts val="0"/>
              </a:spcAft>
            </a:pPr>
            <a:endParaRPr lang="en-US" dirty="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auto">
              <a:spcBef>
                <a:spcPts val="0"/>
              </a:spcBef>
              <a:spcAft>
                <a:spcPts val="0"/>
              </a:spcAft>
            </a:pPr>
            <a:fld id="{48224581-1D2A-4472-BF5C-01862D84138D}" type="slidenum">
              <a:rPr lang="en-US" smtClean="0">
                <a:solidFill>
                  <a:prstClr val="black">
                    <a:tint val="75000"/>
                  </a:prstClr>
                </a:solidFill>
                <a:latin typeface="Calibri"/>
                <a:ea typeface="+mn-ea"/>
                <a:cs typeface="+mn-cs"/>
              </a:rPr>
              <a:pPr defTabSz="914400" fontAlgn="auto">
                <a:spcBef>
                  <a:spcPts val="0"/>
                </a:spcBef>
                <a:spcAft>
                  <a:spcPts val="0"/>
                </a:spcAft>
              </a:pPr>
              <a:t>‹#›</a:t>
            </a:fld>
            <a:endParaRPr lang="en-US" dirty="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365101060"/>
      </p:ext>
    </p:extLst>
  </p:cSld>
  <p:clrMap bg1="lt1" tx1="dk1" bg2="lt2" tx2="dk2" accent1="accent1" accent2="accent2" accent3="accent3" accent4="accent4" accent5="accent5" accent6="accent6" hlink="hlink" folHlink="folHlink"/>
  <p:sldLayoutIdLst>
    <p:sldLayoutId id="2147483886"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auto">
              <a:spcBef>
                <a:spcPts val="0"/>
              </a:spcBef>
              <a:spcAft>
                <a:spcPts val="0"/>
              </a:spcAft>
            </a:pPr>
            <a:endParaRPr lang="en-US" dirty="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auto">
              <a:spcBef>
                <a:spcPts val="0"/>
              </a:spcBef>
              <a:spcAft>
                <a:spcPts val="0"/>
              </a:spcAft>
            </a:pPr>
            <a:endParaRPr lang="en-US" dirty="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auto">
              <a:spcBef>
                <a:spcPts val="0"/>
              </a:spcBef>
              <a:spcAft>
                <a:spcPts val="0"/>
              </a:spcAft>
            </a:pPr>
            <a:fld id="{48224581-1D2A-4472-BF5C-01862D84138D}" type="slidenum">
              <a:rPr lang="en-US" smtClean="0">
                <a:solidFill>
                  <a:prstClr val="black">
                    <a:tint val="75000"/>
                  </a:prstClr>
                </a:solidFill>
                <a:latin typeface="Calibri"/>
                <a:ea typeface="+mn-ea"/>
                <a:cs typeface="+mn-cs"/>
              </a:rPr>
              <a:pPr defTabSz="914400" fontAlgn="auto">
                <a:spcBef>
                  <a:spcPts val="0"/>
                </a:spcBef>
                <a:spcAft>
                  <a:spcPts val="0"/>
                </a:spcAft>
              </a:pPr>
              <a:t>‹#›</a:t>
            </a:fld>
            <a:endParaRPr lang="en-US" dirty="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365101060"/>
      </p:ext>
    </p:extLst>
  </p:cSld>
  <p:clrMap bg1="lt1" tx1="dk1" bg2="lt2" tx2="dk2" accent1="accent1" accent2="accent2" accent3="accent3" accent4="accent4" accent5="accent5" accent6="accent6" hlink="hlink" folHlink="folHlink"/>
  <p:sldLayoutIdLst>
    <p:sldLayoutId id="2147483888"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auto">
              <a:spcBef>
                <a:spcPts val="0"/>
              </a:spcBef>
              <a:spcAft>
                <a:spcPts val="0"/>
              </a:spcAft>
            </a:pPr>
            <a:endParaRPr lang="en-US" dirty="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auto">
              <a:spcBef>
                <a:spcPts val="0"/>
              </a:spcBef>
              <a:spcAft>
                <a:spcPts val="0"/>
              </a:spcAft>
            </a:pPr>
            <a:endParaRPr lang="en-US" dirty="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auto">
              <a:spcBef>
                <a:spcPts val="0"/>
              </a:spcBef>
              <a:spcAft>
                <a:spcPts val="0"/>
              </a:spcAft>
            </a:pPr>
            <a:fld id="{48224581-1D2A-4472-BF5C-01862D84138D}" type="slidenum">
              <a:rPr lang="en-US" smtClean="0">
                <a:solidFill>
                  <a:prstClr val="black">
                    <a:tint val="75000"/>
                  </a:prstClr>
                </a:solidFill>
                <a:latin typeface="Calibri"/>
                <a:ea typeface="+mn-ea"/>
                <a:cs typeface="+mn-cs"/>
              </a:rPr>
              <a:pPr defTabSz="914400" fontAlgn="auto">
                <a:spcBef>
                  <a:spcPts val="0"/>
                </a:spcBef>
                <a:spcAft>
                  <a:spcPts val="0"/>
                </a:spcAft>
              </a:pPr>
              <a:t>‹#›</a:t>
            </a:fld>
            <a:endParaRPr lang="en-US" dirty="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365101060"/>
      </p:ext>
    </p:extLst>
  </p:cSld>
  <p:clrMap bg1="lt1" tx1="dk1" bg2="lt2" tx2="dk2" accent1="accent1" accent2="accent2" accent3="accent3" accent4="accent4" accent5="accent5" accent6="accent6" hlink="hlink" folHlink="folHlink"/>
  <p:sldLayoutIdLst>
    <p:sldLayoutId id="2147483890"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auto">
              <a:spcBef>
                <a:spcPts val="0"/>
              </a:spcBef>
              <a:spcAft>
                <a:spcPts val="0"/>
              </a:spcAft>
            </a:pPr>
            <a:endParaRPr lang="en-US" dirty="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auto">
              <a:spcBef>
                <a:spcPts val="0"/>
              </a:spcBef>
              <a:spcAft>
                <a:spcPts val="0"/>
              </a:spcAft>
            </a:pPr>
            <a:endParaRPr lang="en-US" dirty="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auto">
              <a:spcBef>
                <a:spcPts val="0"/>
              </a:spcBef>
              <a:spcAft>
                <a:spcPts val="0"/>
              </a:spcAft>
            </a:pPr>
            <a:fld id="{48224581-1D2A-4472-BF5C-01862D84138D}" type="slidenum">
              <a:rPr lang="en-US" smtClean="0">
                <a:solidFill>
                  <a:prstClr val="black">
                    <a:tint val="75000"/>
                  </a:prstClr>
                </a:solidFill>
                <a:latin typeface="Calibri"/>
                <a:ea typeface="+mn-ea"/>
                <a:cs typeface="+mn-cs"/>
              </a:rPr>
              <a:pPr defTabSz="914400" fontAlgn="auto">
                <a:spcBef>
                  <a:spcPts val="0"/>
                </a:spcBef>
                <a:spcAft>
                  <a:spcPts val="0"/>
                </a:spcAft>
              </a:pPr>
              <a:t>‹#›</a:t>
            </a:fld>
            <a:endParaRPr lang="en-US" dirty="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365101060"/>
      </p:ext>
    </p:extLst>
  </p:cSld>
  <p:clrMap bg1="lt1" tx1="dk1" bg2="lt2" tx2="dk2" accent1="accent1" accent2="accent2" accent3="accent3" accent4="accent4" accent5="accent5" accent6="accent6" hlink="hlink" folHlink="folHlink"/>
  <p:sldLayoutIdLst>
    <p:sldLayoutId id="2147483892"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auto">
              <a:spcBef>
                <a:spcPts val="0"/>
              </a:spcBef>
              <a:spcAft>
                <a:spcPts val="0"/>
              </a:spcAft>
            </a:pPr>
            <a:endParaRPr lang="en-US" dirty="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auto">
              <a:spcBef>
                <a:spcPts val="0"/>
              </a:spcBef>
              <a:spcAft>
                <a:spcPts val="0"/>
              </a:spcAft>
            </a:pPr>
            <a:endParaRPr lang="en-US" dirty="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auto">
              <a:spcBef>
                <a:spcPts val="0"/>
              </a:spcBef>
              <a:spcAft>
                <a:spcPts val="0"/>
              </a:spcAft>
            </a:pPr>
            <a:fld id="{48224581-1D2A-4472-BF5C-01862D84138D}" type="slidenum">
              <a:rPr lang="en-US" smtClean="0">
                <a:solidFill>
                  <a:prstClr val="black">
                    <a:tint val="75000"/>
                  </a:prstClr>
                </a:solidFill>
                <a:latin typeface="Calibri"/>
                <a:ea typeface="+mn-ea"/>
                <a:cs typeface="+mn-cs"/>
              </a:rPr>
              <a:pPr defTabSz="914400" fontAlgn="auto">
                <a:spcBef>
                  <a:spcPts val="0"/>
                </a:spcBef>
                <a:spcAft>
                  <a:spcPts val="0"/>
                </a:spcAft>
              </a:pPr>
              <a:t>‹#›</a:t>
            </a:fld>
            <a:endParaRPr lang="en-US" dirty="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365101060"/>
      </p:ext>
    </p:extLst>
  </p:cSld>
  <p:clrMap bg1="lt1" tx1="dk1" bg2="lt2" tx2="dk2" accent1="accent1" accent2="accent2" accent3="accent3" accent4="accent4" accent5="accent5" accent6="accent6" hlink="hlink" folHlink="folHlink"/>
  <p:sldLayoutIdLst>
    <p:sldLayoutId id="2147483894"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133E88"/>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Footer Placeholder 6"/>
          <p:cNvSpPr>
            <a:spLocks noGrp="1"/>
          </p:cNvSpPr>
          <p:nvPr>
            <p:ph type="ftr" sz="quarter" idx="3"/>
          </p:nvPr>
        </p:nvSpPr>
        <p:spPr>
          <a:xfrm>
            <a:off x="457200" y="6403975"/>
            <a:ext cx="8229600" cy="365125"/>
          </a:xfrm>
          <a:prstGeom prst="rect">
            <a:avLst/>
          </a:prstGeom>
        </p:spPr>
        <p:txBody>
          <a:bodyPr vert="horz" lIns="91440" tIns="45720" rIns="91440" bIns="45720" rtlCol="0" anchor="ctr"/>
          <a:lstStyle>
            <a:lvl1pPr algn="l" fontAlgn="auto">
              <a:lnSpc>
                <a:spcPct val="90000"/>
              </a:lnSpc>
              <a:spcBef>
                <a:spcPts val="377"/>
              </a:spcBef>
              <a:spcAft>
                <a:spcPts val="0"/>
              </a:spcAft>
              <a:defRPr sz="1400" dirty="0">
                <a:solidFill>
                  <a:schemeClr val="tx1">
                    <a:tint val="75000"/>
                  </a:schemeClr>
                </a:solidFill>
                <a:latin typeface="Arial"/>
                <a:ea typeface="+mn-ea"/>
                <a:cs typeface="Arial"/>
              </a:defRPr>
            </a:lvl1pPr>
          </a:lstStyle>
          <a:p>
            <a:pPr>
              <a:defRPr/>
            </a:pPr>
            <a:endParaRPr lang="en-US"/>
          </a:p>
        </p:txBody>
      </p:sp>
      <p:pic>
        <p:nvPicPr>
          <p:cNvPr id="4101" name="Picture 4"/>
          <p:cNvPicPr>
            <a:picLocks noChangeAspect="1"/>
          </p:cNvPicPr>
          <p:nvPr/>
        </p:nvPicPr>
        <p:blipFill>
          <a:blip r:embed="rId9"/>
          <a:srcRect/>
          <a:stretch>
            <a:fillRect/>
          </a:stretch>
        </p:blipFill>
        <p:spPr bwMode="auto">
          <a:xfrm>
            <a:off x="7304088" y="5640388"/>
            <a:ext cx="1585912" cy="971550"/>
          </a:xfrm>
          <a:prstGeom prst="rect">
            <a:avLst/>
          </a:prstGeom>
          <a:noFill/>
          <a:ln w="9525">
            <a:noFill/>
            <a:miter lim="800000"/>
            <a:headEnd/>
            <a:tailEnd/>
          </a:ln>
        </p:spPr>
      </p:pic>
    </p:spTree>
  </p:cSld>
  <p:clrMap bg1="dk1" tx1="lt1" bg2="dk2" tx2="lt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7" r:id="rId7"/>
  </p:sldLayoutIdLst>
  <p:txStyles>
    <p:titleStyle>
      <a:lvl1pPr algn="ctr" defTabSz="457200" rtl="0" eaLnBrk="0" fontAlgn="base" hangingPunct="0">
        <a:lnSpc>
          <a:spcPct val="90000"/>
        </a:lnSpc>
        <a:spcBef>
          <a:spcPct val="0"/>
        </a:spcBef>
        <a:spcAft>
          <a:spcPct val="0"/>
        </a:spcAft>
        <a:defRPr sz="3600" b="1" kern="1200">
          <a:solidFill>
            <a:schemeClr val="tx1"/>
          </a:solidFill>
          <a:latin typeface="Arial"/>
          <a:ea typeface="ＭＳ Ｐゴシック" charset="-128"/>
          <a:cs typeface="Arial"/>
        </a:defRPr>
      </a:lvl1pPr>
      <a:lvl2pPr algn="ctr" defTabSz="457200" rtl="0" eaLnBrk="0" fontAlgn="base" hangingPunct="0">
        <a:lnSpc>
          <a:spcPct val="90000"/>
        </a:lnSpc>
        <a:spcBef>
          <a:spcPct val="0"/>
        </a:spcBef>
        <a:spcAft>
          <a:spcPct val="0"/>
        </a:spcAft>
        <a:defRPr sz="3600" b="1">
          <a:solidFill>
            <a:schemeClr val="tx1"/>
          </a:solidFill>
          <a:latin typeface="Arial" charset="0"/>
          <a:ea typeface="ＭＳ Ｐゴシック" charset="-128"/>
          <a:cs typeface="Arial" pitchFamily="34" charset="0"/>
        </a:defRPr>
      </a:lvl2pPr>
      <a:lvl3pPr algn="ctr" defTabSz="457200" rtl="0" eaLnBrk="0" fontAlgn="base" hangingPunct="0">
        <a:lnSpc>
          <a:spcPct val="90000"/>
        </a:lnSpc>
        <a:spcBef>
          <a:spcPct val="0"/>
        </a:spcBef>
        <a:spcAft>
          <a:spcPct val="0"/>
        </a:spcAft>
        <a:defRPr sz="3600" b="1">
          <a:solidFill>
            <a:schemeClr val="tx1"/>
          </a:solidFill>
          <a:latin typeface="Arial" charset="0"/>
          <a:ea typeface="ＭＳ Ｐゴシック" charset="-128"/>
          <a:cs typeface="Arial" pitchFamily="34" charset="0"/>
        </a:defRPr>
      </a:lvl3pPr>
      <a:lvl4pPr algn="ctr" defTabSz="457200" rtl="0" eaLnBrk="0" fontAlgn="base" hangingPunct="0">
        <a:lnSpc>
          <a:spcPct val="90000"/>
        </a:lnSpc>
        <a:spcBef>
          <a:spcPct val="0"/>
        </a:spcBef>
        <a:spcAft>
          <a:spcPct val="0"/>
        </a:spcAft>
        <a:defRPr sz="3600" b="1">
          <a:solidFill>
            <a:schemeClr val="tx1"/>
          </a:solidFill>
          <a:latin typeface="Arial" charset="0"/>
          <a:ea typeface="ＭＳ Ｐゴシック" charset="-128"/>
          <a:cs typeface="Arial" pitchFamily="34" charset="0"/>
        </a:defRPr>
      </a:lvl4pPr>
      <a:lvl5pPr algn="ctr" defTabSz="457200" rtl="0" eaLnBrk="0" fontAlgn="base" hangingPunct="0">
        <a:lnSpc>
          <a:spcPct val="90000"/>
        </a:lnSpc>
        <a:spcBef>
          <a:spcPct val="0"/>
        </a:spcBef>
        <a:spcAft>
          <a:spcPct val="0"/>
        </a:spcAft>
        <a:defRPr sz="3600" b="1">
          <a:solidFill>
            <a:schemeClr val="tx1"/>
          </a:solidFill>
          <a:latin typeface="Arial" charset="0"/>
          <a:ea typeface="ＭＳ Ｐゴシック" charset="-128"/>
          <a:cs typeface="Arial" pitchFamily="34" charset="0"/>
        </a:defRPr>
      </a:lvl5pPr>
      <a:lvl6pPr marL="457200" algn="ctr" defTabSz="457200" rtl="0" fontAlgn="base">
        <a:lnSpc>
          <a:spcPct val="90000"/>
        </a:lnSpc>
        <a:spcBef>
          <a:spcPct val="0"/>
        </a:spcBef>
        <a:spcAft>
          <a:spcPct val="0"/>
        </a:spcAft>
        <a:defRPr sz="3600" b="1">
          <a:solidFill>
            <a:schemeClr val="tx1"/>
          </a:solidFill>
          <a:latin typeface="Arial" charset="0"/>
          <a:ea typeface="ＭＳ Ｐゴシック" charset="-128"/>
        </a:defRPr>
      </a:lvl6pPr>
      <a:lvl7pPr marL="914400" algn="ctr" defTabSz="457200" rtl="0" fontAlgn="base">
        <a:lnSpc>
          <a:spcPct val="90000"/>
        </a:lnSpc>
        <a:spcBef>
          <a:spcPct val="0"/>
        </a:spcBef>
        <a:spcAft>
          <a:spcPct val="0"/>
        </a:spcAft>
        <a:defRPr sz="3600" b="1">
          <a:solidFill>
            <a:schemeClr val="tx1"/>
          </a:solidFill>
          <a:latin typeface="Arial" charset="0"/>
          <a:ea typeface="ＭＳ Ｐゴシック" charset="-128"/>
        </a:defRPr>
      </a:lvl7pPr>
      <a:lvl8pPr marL="1371600" algn="ctr" defTabSz="457200" rtl="0" fontAlgn="base">
        <a:lnSpc>
          <a:spcPct val="90000"/>
        </a:lnSpc>
        <a:spcBef>
          <a:spcPct val="0"/>
        </a:spcBef>
        <a:spcAft>
          <a:spcPct val="0"/>
        </a:spcAft>
        <a:defRPr sz="3600" b="1">
          <a:solidFill>
            <a:schemeClr val="tx1"/>
          </a:solidFill>
          <a:latin typeface="Arial" charset="0"/>
          <a:ea typeface="ＭＳ Ｐゴシック" charset="-128"/>
        </a:defRPr>
      </a:lvl8pPr>
      <a:lvl9pPr marL="1828800" algn="ctr" defTabSz="457200" rtl="0" fontAlgn="base">
        <a:lnSpc>
          <a:spcPct val="90000"/>
        </a:lnSpc>
        <a:spcBef>
          <a:spcPct val="0"/>
        </a:spcBef>
        <a:spcAft>
          <a:spcPct val="0"/>
        </a:spcAft>
        <a:defRPr sz="3600" b="1">
          <a:solidFill>
            <a:schemeClr val="tx1"/>
          </a:solidFill>
          <a:latin typeface="Arial" charset="0"/>
          <a:ea typeface="ＭＳ Ｐゴシック" charset="-128"/>
        </a:defRPr>
      </a:lvl9pPr>
    </p:titleStyle>
    <p:bodyStyle>
      <a:lvl1pPr marL="342900" indent="-342900" algn="l" defTabSz="457200" rtl="0" eaLnBrk="0" fontAlgn="base" hangingPunct="0">
        <a:lnSpc>
          <a:spcPct val="90000"/>
        </a:lnSpc>
        <a:spcBef>
          <a:spcPts val="1350"/>
        </a:spcBef>
        <a:spcAft>
          <a:spcPct val="0"/>
        </a:spcAft>
        <a:buClr>
          <a:srgbClr val="8EB4E3"/>
        </a:buClr>
        <a:buFont typeface="Arial" pitchFamily="34" charset="0"/>
        <a:buChar char="•"/>
        <a:defRPr sz="2800" kern="1200">
          <a:solidFill>
            <a:schemeClr val="tx1"/>
          </a:solidFill>
          <a:latin typeface="Arial"/>
          <a:ea typeface="ＭＳ Ｐゴシック" charset="-128"/>
          <a:cs typeface="Arial"/>
        </a:defRPr>
      </a:lvl1pPr>
      <a:lvl2pPr marL="742950" indent="-285750" algn="l" defTabSz="457200" rtl="0" eaLnBrk="0" fontAlgn="base" hangingPunct="0">
        <a:lnSpc>
          <a:spcPct val="90000"/>
        </a:lnSpc>
        <a:spcBef>
          <a:spcPts val="1350"/>
        </a:spcBef>
        <a:spcAft>
          <a:spcPct val="0"/>
        </a:spcAft>
        <a:buClr>
          <a:srgbClr val="8EB4E3"/>
        </a:buClr>
        <a:buFont typeface="Arial" pitchFamily="34" charset="0"/>
        <a:buChar char="•"/>
        <a:defRPr sz="2400" kern="1200">
          <a:solidFill>
            <a:schemeClr val="tx1"/>
          </a:solidFill>
          <a:latin typeface="Arial"/>
          <a:ea typeface="ＭＳ Ｐゴシック" charset="-128"/>
          <a:cs typeface="Arial"/>
        </a:defRPr>
      </a:lvl2pPr>
      <a:lvl3pPr marL="1143000" indent="-228600" algn="l" defTabSz="457200" rtl="0" eaLnBrk="0" fontAlgn="base" hangingPunct="0">
        <a:lnSpc>
          <a:spcPct val="90000"/>
        </a:lnSpc>
        <a:spcBef>
          <a:spcPts val="1350"/>
        </a:spcBef>
        <a:spcAft>
          <a:spcPct val="0"/>
        </a:spcAft>
        <a:buClr>
          <a:srgbClr val="8EB4E3"/>
        </a:buClr>
        <a:buFont typeface="Arial" pitchFamily="34" charset="0"/>
        <a:buChar char="•"/>
        <a:defRPr sz="2200" kern="1200">
          <a:solidFill>
            <a:schemeClr val="tx1"/>
          </a:solidFill>
          <a:latin typeface="Arial"/>
          <a:ea typeface="ＭＳ Ｐゴシック" charset="-128"/>
          <a:cs typeface="Arial"/>
        </a:defRPr>
      </a:lvl3pPr>
      <a:lvl4pPr marL="1600200" indent="-228600" algn="l" defTabSz="457200" rtl="0" eaLnBrk="0" fontAlgn="base" hangingPunct="0">
        <a:lnSpc>
          <a:spcPct val="90000"/>
        </a:lnSpc>
        <a:spcBef>
          <a:spcPts val="1350"/>
        </a:spcBef>
        <a:spcAft>
          <a:spcPct val="0"/>
        </a:spcAft>
        <a:buClr>
          <a:srgbClr val="8EB4E3"/>
        </a:buClr>
        <a:buFont typeface="Arial" pitchFamily="34" charset="0"/>
        <a:buChar char="•"/>
        <a:defRPr sz="2000" kern="1200">
          <a:solidFill>
            <a:schemeClr val="tx1"/>
          </a:solidFill>
          <a:latin typeface="Arial"/>
          <a:ea typeface="ＭＳ Ｐゴシック" charset="-128"/>
          <a:cs typeface="Arial"/>
        </a:defRPr>
      </a:lvl4pPr>
      <a:lvl5pPr marL="2057400" indent="-228600" algn="l" defTabSz="457200" rtl="0" eaLnBrk="0" fontAlgn="base" hangingPunct="0">
        <a:lnSpc>
          <a:spcPct val="90000"/>
        </a:lnSpc>
        <a:spcBef>
          <a:spcPts val="1350"/>
        </a:spcBef>
        <a:spcAft>
          <a:spcPct val="0"/>
        </a:spcAft>
        <a:buClr>
          <a:srgbClr val="8EB4E3"/>
        </a:buClr>
        <a:buFont typeface="Arial" pitchFamily="34" charset="0"/>
        <a:buChar char="•"/>
        <a:defRPr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143E88"/>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8" r:id="rId4"/>
    <p:sldLayoutId id="2147483769" r:id="rId5"/>
    <p:sldLayoutId id="2147483770" r:id="rId6"/>
    <p:sldLayoutId id="2147483771" r:id="rId7"/>
    <p:sldLayoutId id="2147483764" r:id="rId8"/>
  </p:sldLayoutIdLst>
  <p:transition>
    <p:fade/>
  </p:transition>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Myriad Web Pro" pitchFamily="34" charset="0"/>
        </a:defRPr>
      </a:lvl2pPr>
      <a:lvl3pPr algn="ctr" rtl="0" fontAlgn="base">
        <a:spcBef>
          <a:spcPct val="0"/>
        </a:spcBef>
        <a:spcAft>
          <a:spcPct val="0"/>
        </a:spcAft>
        <a:defRPr sz="4400">
          <a:solidFill>
            <a:schemeClr val="tx1"/>
          </a:solidFill>
          <a:latin typeface="Myriad Web Pro" pitchFamily="34" charset="0"/>
        </a:defRPr>
      </a:lvl3pPr>
      <a:lvl4pPr algn="ctr" rtl="0" fontAlgn="base">
        <a:spcBef>
          <a:spcPct val="0"/>
        </a:spcBef>
        <a:spcAft>
          <a:spcPct val="0"/>
        </a:spcAft>
        <a:defRPr sz="4400">
          <a:solidFill>
            <a:schemeClr val="tx1"/>
          </a:solidFill>
          <a:latin typeface="Myriad Web Pro" pitchFamily="34" charset="0"/>
        </a:defRPr>
      </a:lvl4pPr>
      <a:lvl5pPr algn="ctr" rtl="0" fontAlgn="base">
        <a:spcBef>
          <a:spcPct val="0"/>
        </a:spcBef>
        <a:spcAft>
          <a:spcPct val="0"/>
        </a:spcAft>
        <a:defRPr sz="4400">
          <a:solidFill>
            <a:schemeClr val="tx1"/>
          </a:solidFill>
          <a:latin typeface="Myriad Web Pro" pitchFamily="34" charset="0"/>
        </a:defRPr>
      </a:lvl5pPr>
      <a:lvl6pPr marL="457200" algn="ctr" rtl="0" fontAlgn="base">
        <a:spcBef>
          <a:spcPct val="0"/>
        </a:spcBef>
        <a:spcAft>
          <a:spcPct val="0"/>
        </a:spcAft>
        <a:defRPr sz="4400">
          <a:solidFill>
            <a:schemeClr val="tx1"/>
          </a:solidFill>
          <a:latin typeface="Myriad Web Pro" pitchFamily="34" charset="0"/>
        </a:defRPr>
      </a:lvl6pPr>
      <a:lvl7pPr marL="914400" algn="ctr" rtl="0" fontAlgn="base">
        <a:spcBef>
          <a:spcPct val="0"/>
        </a:spcBef>
        <a:spcAft>
          <a:spcPct val="0"/>
        </a:spcAft>
        <a:defRPr sz="4400">
          <a:solidFill>
            <a:schemeClr val="tx1"/>
          </a:solidFill>
          <a:latin typeface="Myriad Web Pro" pitchFamily="34" charset="0"/>
        </a:defRPr>
      </a:lvl7pPr>
      <a:lvl8pPr marL="1371600" algn="ctr" rtl="0" fontAlgn="base">
        <a:spcBef>
          <a:spcPct val="0"/>
        </a:spcBef>
        <a:spcAft>
          <a:spcPct val="0"/>
        </a:spcAft>
        <a:defRPr sz="4400">
          <a:solidFill>
            <a:schemeClr val="tx1"/>
          </a:solidFill>
          <a:latin typeface="Myriad Web Pro" pitchFamily="34" charset="0"/>
        </a:defRPr>
      </a:lvl8pPr>
      <a:lvl9pPr marL="1828800" algn="ctr" rtl="0" fontAlgn="base">
        <a:spcBef>
          <a:spcPct val="0"/>
        </a:spcBef>
        <a:spcAft>
          <a:spcPct val="0"/>
        </a:spcAft>
        <a:defRPr sz="4400">
          <a:solidFill>
            <a:schemeClr val="tx1"/>
          </a:solidFill>
          <a:latin typeface="Myriad Web Pro"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7084027"/>
      </p:ext>
    </p:extLst>
  </p:cSld>
  <p:clrMap bg1="lt1" tx1="dk1" bg2="lt2" tx2="dk2" accent1="accent1" accent2="accent2" accent3="accent3" accent4="accent4" accent5="accent5" accent6="accent6" hlink="hlink" folHlink="folHlink"/>
  <p:sldLayoutIdLst>
    <p:sldLayoutId id="2147483774" r:id="rId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93171"/>
            </a:gs>
            <a:gs pos="100000">
              <a:srgbClr val="093171">
                <a:gamma/>
                <a:shade val="46275"/>
                <a:invGamma/>
              </a:srgbClr>
            </a:gs>
          </a:gsLst>
          <a:lin ang="5400000" scaled="1"/>
          <a:tileRect/>
        </a:gradFill>
        <a:effectLst/>
      </p:bgPr>
    </p:bg>
    <p:spTree>
      <p:nvGrpSpPr>
        <p:cNvPr id="1" name=""/>
        <p:cNvGrpSpPr/>
        <p:nvPr/>
      </p:nvGrpSpPr>
      <p:grpSpPr>
        <a:xfrm>
          <a:off x="0" y="0"/>
          <a:ext cx="0" cy="0"/>
          <a:chOff x="0" y="0"/>
          <a:chExt cx="0" cy="0"/>
        </a:xfrm>
      </p:grpSpPr>
      <p:sp>
        <p:nvSpPr>
          <p:cNvPr id="27656" name="Rectangle 8"/>
          <p:cNvSpPr>
            <a:spLocks noGrp="1" noChangeArrowheads="1"/>
          </p:cNvSpPr>
          <p:nvPr>
            <p:ph type="title"/>
          </p:nvPr>
        </p:nvSpPr>
        <p:spPr bwMode="auto">
          <a:xfrm>
            <a:off x="457200" y="762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7657" name="Rectangle 9"/>
          <p:cNvSpPr>
            <a:spLocks noGrp="1" noChangeArrowheads="1"/>
          </p:cNvSpPr>
          <p:nvPr>
            <p:ph type="body" idx="1"/>
          </p:nvPr>
        </p:nvSpPr>
        <p:spPr bwMode="auto">
          <a:xfrm>
            <a:off x="457200" y="1447800"/>
            <a:ext cx="8229600" cy="5257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658" name="Line 10"/>
          <p:cNvSpPr>
            <a:spLocks noChangeShapeType="1"/>
          </p:cNvSpPr>
          <p:nvPr/>
        </p:nvSpPr>
        <p:spPr bwMode="auto">
          <a:xfrm>
            <a:off x="0" y="1295400"/>
            <a:ext cx="9144000" cy="0"/>
          </a:xfrm>
          <a:prstGeom prst="line">
            <a:avLst/>
          </a:prstGeom>
          <a:noFill/>
          <a:ln w="38100">
            <a:solidFill>
              <a:srgbClr val="FFFF00"/>
            </a:solidFill>
            <a:round/>
            <a:headEnd/>
            <a:tailEnd/>
          </a:ln>
          <a:effectLst/>
        </p:spPr>
        <p:txBody>
          <a:bodyPr>
            <a:spAutoFit/>
          </a:bodyPr>
          <a:lstStyle/>
          <a:p>
            <a:endParaRPr lang="en-US"/>
          </a:p>
        </p:txBody>
      </p:sp>
    </p:spTree>
    <p:extLst>
      <p:ext uri="{BB962C8B-B14F-4D97-AF65-F5344CB8AC3E}">
        <p14:creationId xmlns:p14="http://schemas.microsoft.com/office/powerpoint/2010/main" val="2752917978"/>
      </p:ext>
    </p:extLst>
  </p:cSld>
  <p:clrMap bg1="lt1" tx1="dk1" bg2="lt2" tx2="dk2" accent1="accent1" accent2="accent2" accent3="accent3" accent4="accent4" accent5="accent5" accent6="accent6" hlink="hlink" folHlink="folHlink"/>
  <p:sldLayoutIdLst>
    <p:sldLayoutId id="2147483814" r:id="rId1"/>
  </p:sldLayoutIdLst>
  <p:transition>
    <p:fade/>
  </p:transition>
  <p:timing>
    <p:tnLst>
      <p:par>
        <p:cTn id="1" dur="indefinite" restart="never" nodeType="tmRoot"/>
      </p:par>
    </p:tnLst>
  </p:timing>
  <p:txStyles>
    <p:titleStyle>
      <a:lvl1pPr algn="ctr" rtl="0" eaLnBrk="1" fontAlgn="base" hangingPunct="1">
        <a:spcBef>
          <a:spcPct val="0"/>
        </a:spcBef>
        <a:spcAft>
          <a:spcPct val="0"/>
        </a:spcAft>
        <a:defRPr sz="3600" b="1">
          <a:solidFill>
            <a:srgbClr val="FFFF00"/>
          </a:solidFill>
          <a:latin typeface="+mj-lt"/>
          <a:ea typeface="+mj-ea"/>
          <a:cs typeface="+mj-cs"/>
        </a:defRPr>
      </a:lvl1pPr>
      <a:lvl2pPr algn="ctr" rtl="0" eaLnBrk="1" fontAlgn="base" hangingPunct="1">
        <a:spcBef>
          <a:spcPct val="0"/>
        </a:spcBef>
        <a:spcAft>
          <a:spcPct val="0"/>
        </a:spcAft>
        <a:defRPr sz="3600" b="1">
          <a:solidFill>
            <a:srgbClr val="FFFF00"/>
          </a:solidFill>
          <a:latin typeface="Arial" charset="0"/>
          <a:cs typeface="Arial" charset="0"/>
        </a:defRPr>
      </a:lvl2pPr>
      <a:lvl3pPr algn="ctr" rtl="0" eaLnBrk="1" fontAlgn="base" hangingPunct="1">
        <a:spcBef>
          <a:spcPct val="0"/>
        </a:spcBef>
        <a:spcAft>
          <a:spcPct val="0"/>
        </a:spcAft>
        <a:defRPr sz="3600" b="1">
          <a:solidFill>
            <a:srgbClr val="FFFF00"/>
          </a:solidFill>
          <a:latin typeface="Arial" charset="0"/>
          <a:cs typeface="Arial" charset="0"/>
        </a:defRPr>
      </a:lvl3pPr>
      <a:lvl4pPr algn="ctr" rtl="0" eaLnBrk="1" fontAlgn="base" hangingPunct="1">
        <a:spcBef>
          <a:spcPct val="0"/>
        </a:spcBef>
        <a:spcAft>
          <a:spcPct val="0"/>
        </a:spcAft>
        <a:defRPr sz="3600" b="1">
          <a:solidFill>
            <a:srgbClr val="FFFF00"/>
          </a:solidFill>
          <a:latin typeface="Arial" charset="0"/>
          <a:cs typeface="Arial" charset="0"/>
        </a:defRPr>
      </a:lvl4pPr>
      <a:lvl5pPr algn="ctr" rtl="0" eaLnBrk="1" fontAlgn="base" hangingPunct="1">
        <a:spcBef>
          <a:spcPct val="0"/>
        </a:spcBef>
        <a:spcAft>
          <a:spcPct val="0"/>
        </a:spcAft>
        <a:defRPr sz="3600" b="1">
          <a:solidFill>
            <a:srgbClr val="FFFF00"/>
          </a:solidFill>
          <a:latin typeface="Arial" charset="0"/>
          <a:cs typeface="Arial" charset="0"/>
        </a:defRPr>
      </a:lvl5pPr>
      <a:lvl6pPr marL="457200" algn="ctr" rtl="0" eaLnBrk="1" fontAlgn="base" hangingPunct="1">
        <a:spcBef>
          <a:spcPct val="0"/>
        </a:spcBef>
        <a:spcAft>
          <a:spcPct val="0"/>
        </a:spcAft>
        <a:defRPr sz="3600" b="1">
          <a:solidFill>
            <a:srgbClr val="FFFF00"/>
          </a:solidFill>
          <a:latin typeface="Arial" charset="0"/>
          <a:cs typeface="Arial" charset="0"/>
        </a:defRPr>
      </a:lvl6pPr>
      <a:lvl7pPr marL="914400" algn="ctr" rtl="0" eaLnBrk="1" fontAlgn="base" hangingPunct="1">
        <a:spcBef>
          <a:spcPct val="0"/>
        </a:spcBef>
        <a:spcAft>
          <a:spcPct val="0"/>
        </a:spcAft>
        <a:defRPr sz="3600" b="1">
          <a:solidFill>
            <a:srgbClr val="FFFF00"/>
          </a:solidFill>
          <a:latin typeface="Arial" charset="0"/>
          <a:cs typeface="Arial" charset="0"/>
        </a:defRPr>
      </a:lvl7pPr>
      <a:lvl8pPr marL="1371600" algn="ctr" rtl="0" eaLnBrk="1" fontAlgn="base" hangingPunct="1">
        <a:spcBef>
          <a:spcPct val="0"/>
        </a:spcBef>
        <a:spcAft>
          <a:spcPct val="0"/>
        </a:spcAft>
        <a:defRPr sz="3600" b="1">
          <a:solidFill>
            <a:srgbClr val="FFFF00"/>
          </a:solidFill>
          <a:latin typeface="Arial" charset="0"/>
          <a:cs typeface="Arial" charset="0"/>
        </a:defRPr>
      </a:lvl8pPr>
      <a:lvl9pPr marL="1828800" algn="ctr" rtl="0" eaLnBrk="1" fontAlgn="base" hangingPunct="1">
        <a:spcBef>
          <a:spcPct val="0"/>
        </a:spcBef>
        <a:spcAft>
          <a:spcPct val="0"/>
        </a:spcAft>
        <a:defRPr sz="3600" b="1">
          <a:solidFill>
            <a:srgbClr val="FFFF00"/>
          </a:solidFill>
          <a:latin typeface="Arial" charset="0"/>
          <a:cs typeface="Arial" charset="0"/>
        </a:defRPr>
      </a:lvl9pPr>
    </p:titleStyle>
    <p:bodyStyle>
      <a:lvl1pPr marL="342900" indent="-342900" algn="l" rtl="0" eaLnBrk="1" fontAlgn="base" hangingPunct="1">
        <a:spcBef>
          <a:spcPct val="0"/>
        </a:spcBef>
        <a:spcAft>
          <a:spcPct val="25000"/>
        </a:spcAft>
        <a:buClr>
          <a:srgbClr val="FFFF00"/>
        </a:buClr>
        <a:buChar char="•"/>
        <a:defRPr sz="2800">
          <a:solidFill>
            <a:schemeClr val="bg1"/>
          </a:solidFill>
          <a:latin typeface="+mn-lt"/>
          <a:ea typeface="+mn-ea"/>
          <a:cs typeface="+mn-cs"/>
        </a:defRPr>
      </a:lvl1pPr>
      <a:lvl2pPr marL="742950" indent="-285750" algn="l" rtl="0" eaLnBrk="1" fontAlgn="base" hangingPunct="1">
        <a:spcBef>
          <a:spcPct val="0"/>
        </a:spcBef>
        <a:spcAft>
          <a:spcPct val="25000"/>
        </a:spcAft>
        <a:buClr>
          <a:srgbClr val="FFFF00"/>
        </a:buClr>
        <a:buChar char="–"/>
        <a:defRPr sz="2600">
          <a:solidFill>
            <a:schemeClr val="bg1"/>
          </a:solidFill>
          <a:latin typeface="+mn-lt"/>
          <a:cs typeface="+mn-cs"/>
        </a:defRPr>
      </a:lvl2pPr>
      <a:lvl3pPr marL="1143000" indent="-228600" algn="l" rtl="0" eaLnBrk="1" fontAlgn="base" hangingPunct="1">
        <a:spcBef>
          <a:spcPct val="0"/>
        </a:spcBef>
        <a:spcAft>
          <a:spcPct val="25000"/>
        </a:spcAft>
        <a:buClr>
          <a:srgbClr val="FFFF00"/>
        </a:buClr>
        <a:buChar char="•"/>
        <a:defRPr sz="2400">
          <a:solidFill>
            <a:schemeClr val="bg1"/>
          </a:solidFill>
          <a:latin typeface="+mn-lt"/>
          <a:cs typeface="+mn-cs"/>
        </a:defRPr>
      </a:lvl3pPr>
      <a:lvl4pPr marL="1600200" indent="-228600" algn="l" rtl="0" eaLnBrk="1" fontAlgn="base" hangingPunct="1">
        <a:spcBef>
          <a:spcPct val="0"/>
        </a:spcBef>
        <a:spcAft>
          <a:spcPct val="25000"/>
        </a:spcAft>
        <a:buClr>
          <a:srgbClr val="FFFF00"/>
        </a:buClr>
        <a:buChar char="–"/>
        <a:defRPr sz="2200">
          <a:solidFill>
            <a:schemeClr val="bg1"/>
          </a:solidFill>
          <a:latin typeface="+mn-lt"/>
          <a:cs typeface="+mn-cs"/>
        </a:defRPr>
      </a:lvl4pPr>
      <a:lvl5pPr marL="2057400" indent="-228600" algn="l" rtl="0" eaLnBrk="1" fontAlgn="base" hangingPunct="1">
        <a:spcBef>
          <a:spcPct val="0"/>
        </a:spcBef>
        <a:spcAft>
          <a:spcPct val="25000"/>
        </a:spcAft>
        <a:buClr>
          <a:srgbClr val="FFFF00"/>
        </a:buClr>
        <a:buChar char="»"/>
        <a:defRPr sz="2000">
          <a:solidFill>
            <a:schemeClr val="bg1"/>
          </a:solidFill>
          <a:latin typeface="+mn-lt"/>
          <a:cs typeface="+mn-cs"/>
        </a:defRPr>
      </a:lvl5pPr>
      <a:lvl6pPr marL="2514600" indent="-228600" algn="l" rtl="0" eaLnBrk="1" fontAlgn="base" hangingPunct="1">
        <a:spcBef>
          <a:spcPct val="0"/>
        </a:spcBef>
        <a:spcAft>
          <a:spcPct val="25000"/>
        </a:spcAft>
        <a:buClr>
          <a:srgbClr val="FFFF00"/>
        </a:buClr>
        <a:buChar char="»"/>
        <a:defRPr sz="2000">
          <a:solidFill>
            <a:schemeClr val="bg1"/>
          </a:solidFill>
          <a:latin typeface="+mn-lt"/>
          <a:cs typeface="+mn-cs"/>
        </a:defRPr>
      </a:lvl6pPr>
      <a:lvl7pPr marL="2971800" indent="-228600" algn="l" rtl="0" eaLnBrk="1" fontAlgn="base" hangingPunct="1">
        <a:spcBef>
          <a:spcPct val="0"/>
        </a:spcBef>
        <a:spcAft>
          <a:spcPct val="25000"/>
        </a:spcAft>
        <a:buClr>
          <a:srgbClr val="FFFF00"/>
        </a:buClr>
        <a:buChar char="»"/>
        <a:defRPr sz="2000">
          <a:solidFill>
            <a:schemeClr val="bg1"/>
          </a:solidFill>
          <a:latin typeface="+mn-lt"/>
          <a:cs typeface="+mn-cs"/>
        </a:defRPr>
      </a:lvl7pPr>
      <a:lvl8pPr marL="3429000" indent="-228600" algn="l" rtl="0" eaLnBrk="1" fontAlgn="base" hangingPunct="1">
        <a:spcBef>
          <a:spcPct val="0"/>
        </a:spcBef>
        <a:spcAft>
          <a:spcPct val="25000"/>
        </a:spcAft>
        <a:buClr>
          <a:srgbClr val="FFFF00"/>
        </a:buClr>
        <a:buChar char="»"/>
        <a:defRPr sz="2000">
          <a:solidFill>
            <a:schemeClr val="bg1"/>
          </a:solidFill>
          <a:latin typeface="+mn-lt"/>
          <a:cs typeface="+mn-cs"/>
        </a:defRPr>
      </a:lvl8pPr>
      <a:lvl9pPr marL="3886200" indent="-228600" algn="l" rtl="0" eaLnBrk="1" fontAlgn="base" hangingPunct="1">
        <a:spcBef>
          <a:spcPct val="0"/>
        </a:spcBef>
        <a:spcAft>
          <a:spcPct val="25000"/>
        </a:spcAft>
        <a:buClr>
          <a:srgbClr val="FFFF00"/>
        </a:buClr>
        <a:buChar char="»"/>
        <a:defRPr sz="20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Title Placeholder 21"/>
          <p:cNvSpPr>
            <a:spLocks noGrp="1"/>
          </p:cNvSpPr>
          <p:nvPr>
            <p:ph type="title"/>
          </p:nvPr>
        </p:nvSpPr>
        <p:spPr bwMode="auto">
          <a:xfrm>
            <a:off x="1600200" y="152400"/>
            <a:ext cx="7470775"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5603" name="Text Placeholder 12"/>
          <p:cNvSpPr>
            <a:spLocks noGrp="1"/>
          </p:cNvSpPr>
          <p:nvPr>
            <p:ph type="body" idx="1"/>
          </p:nvPr>
        </p:nvSpPr>
        <p:spPr bwMode="auto">
          <a:xfrm>
            <a:off x="1600200" y="1673225"/>
            <a:ext cx="7315200" cy="48799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 name="Rectangle 11"/>
          <p:cNvSpPr/>
          <p:nvPr/>
        </p:nvSpPr>
        <p:spPr bwMode="auto">
          <a:xfrm>
            <a:off x="0" y="76200"/>
            <a:ext cx="1371600" cy="1447800"/>
          </a:xfrm>
          <a:prstGeom prst="rect">
            <a:avLst/>
          </a:prstGeom>
          <a:gradFill>
            <a:gsLst>
              <a:gs pos="0">
                <a:srgbClr val="003F72"/>
              </a:gs>
              <a:gs pos="100000">
                <a:schemeClr val="bg1"/>
              </a:gs>
              <a:gs pos="100000">
                <a:srgbClr val="003F72">
                  <a:shade val="100000"/>
                  <a:satMod val="115000"/>
                </a:srgbClr>
              </a:gs>
            </a:gsLst>
            <a:lin ang="5400000" scaled="1"/>
          </a:gradFill>
          <a:ln w="9525" cap="flat" cmpd="sng" algn="ctr">
            <a:noFill/>
            <a:prstDash val="solid"/>
            <a:round/>
            <a:headEnd type="none" w="med" len="med"/>
            <a:tailEnd type="none" w="med" len="med"/>
          </a:ln>
          <a:effectLst/>
        </p:spPr>
        <p:txBody>
          <a:bodyPr/>
          <a:lstStyle/>
          <a:p>
            <a:pPr algn="ctr" defTabSz="914400">
              <a:defRPr/>
            </a:pPr>
            <a:endParaRPr lang="en-US" dirty="0">
              <a:solidFill>
                <a:srgbClr val="003F72"/>
              </a:solidFill>
              <a:latin typeface="Arial" charset="0"/>
              <a:cs typeface="+mn-cs"/>
            </a:endParaRPr>
          </a:p>
        </p:txBody>
      </p:sp>
      <p:sp>
        <p:nvSpPr>
          <p:cNvPr id="13" name="Rectangle 12"/>
          <p:cNvSpPr/>
          <p:nvPr/>
        </p:nvSpPr>
        <p:spPr bwMode="auto">
          <a:xfrm>
            <a:off x="457200" y="1295400"/>
            <a:ext cx="8686800" cy="228600"/>
          </a:xfrm>
          <a:prstGeom prst="rect">
            <a:avLst/>
          </a:prstGeom>
          <a:gradFill>
            <a:gsLst>
              <a:gs pos="0">
                <a:srgbClr val="FADA63"/>
              </a:gs>
              <a:gs pos="100000">
                <a:schemeClr val="bg1"/>
              </a:gs>
              <a:gs pos="100000">
                <a:srgbClr val="003F72">
                  <a:shade val="100000"/>
                  <a:satMod val="115000"/>
                </a:srgbClr>
              </a:gs>
            </a:gsLst>
            <a:lin ang="5400000" scaled="1"/>
          </a:gradFill>
          <a:ln w="9525" cap="flat" cmpd="sng" algn="ctr">
            <a:noFill/>
            <a:prstDash val="solid"/>
            <a:round/>
            <a:headEnd type="none" w="med" len="med"/>
            <a:tailEnd type="none" w="med" len="med"/>
          </a:ln>
          <a:effectLst/>
        </p:spPr>
        <p:txBody>
          <a:bodyPr/>
          <a:lstStyle/>
          <a:p>
            <a:pPr algn="ctr" defTabSz="914400">
              <a:defRPr/>
            </a:pPr>
            <a:endParaRPr lang="en-US" dirty="0">
              <a:solidFill>
                <a:srgbClr val="000000"/>
              </a:solidFill>
              <a:latin typeface="Arial" charset="0"/>
              <a:cs typeface="+mn-cs"/>
            </a:endParaRPr>
          </a:p>
        </p:txBody>
      </p:sp>
      <p:sp>
        <p:nvSpPr>
          <p:cNvPr id="14" name="Rectangle 19"/>
          <p:cNvSpPr>
            <a:spLocks noChangeArrowheads="1"/>
          </p:cNvSpPr>
          <p:nvPr/>
        </p:nvSpPr>
        <p:spPr bwMode="auto">
          <a:xfrm>
            <a:off x="0" y="0"/>
            <a:ext cx="9144000" cy="76200"/>
          </a:xfrm>
          <a:prstGeom prst="rect">
            <a:avLst/>
          </a:prstGeom>
          <a:solidFill>
            <a:srgbClr val="003F72"/>
          </a:solidFill>
          <a:ln w="9525" algn="ctr">
            <a:noFill/>
            <a:round/>
            <a:headEnd/>
            <a:tailEnd/>
          </a:ln>
        </p:spPr>
        <p:txBody>
          <a:bodyPr/>
          <a:lstStyle/>
          <a:p>
            <a:pPr algn="ctr" defTabSz="914400">
              <a:defRPr/>
            </a:pPr>
            <a:endParaRPr lang="en-US" dirty="0">
              <a:solidFill>
                <a:srgbClr val="003F72"/>
              </a:solidFill>
              <a:latin typeface="Arial" charset="0"/>
              <a:cs typeface="+mn-cs"/>
            </a:endParaRPr>
          </a:p>
        </p:txBody>
      </p:sp>
      <p:pic>
        <p:nvPicPr>
          <p:cNvPr id="25607" name="Picture 15" descr="map.png"/>
          <p:cNvPicPr>
            <a:picLocks noChangeAspect="1"/>
          </p:cNvPicPr>
          <p:nvPr/>
        </p:nvPicPr>
        <p:blipFill>
          <a:blip r:embed="rId4" cstate="print"/>
          <a:srcRect/>
          <a:stretch>
            <a:fillRect/>
          </a:stretch>
        </p:blipFill>
        <p:spPr bwMode="auto">
          <a:xfrm>
            <a:off x="152400" y="304800"/>
            <a:ext cx="1111250" cy="725488"/>
          </a:xfrm>
          <a:prstGeom prst="rect">
            <a:avLst/>
          </a:prstGeom>
          <a:noFill/>
          <a:ln w="9525">
            <a:noFill/>
            <a:miter lim="800000"/>
            <a:headEnd/>
            <a:tailEnd/>
          </a:ln>
        </p:spPr>
      </p:pic>
      <p:sp>
        <p:nvSpPr>
          <p:cNvPr id="16" name="Rectangle 15"/>
          <p:cNvSpPr/>
          <p:nvPr/>
        </p:nvSpPr>
        <p:spPr bwMode="auto">
          <a:xfrm>
            <a:off x="0" y="1295400"/>
            <a:ext cx="1371600" cy="4800600"/>
          </a:xfrm>
          <a:prstGeom prst="rect">
            <a:avLst/>
          </a:prstGeom>
          <a:gradFill>
            <a:gsLst>
              <a:gs pos="0">
                <a:srgbClr val="4FA98D"/>
              </a:gs>
              <a:gs pos="100000">
                <a:schemeClr val="bg1"/>
              </a:gs>
              <a:gs pos="100000">
                <a:srgbClr val="003F72">
                  <a:shade val="100000"/>
                  <a:satMod val="115000"/>
                </a:srgbClr>
              </a:gs>
            </a:gsLst>
            <a:lin ang="5400000" scaled="1"/>
          </a:gradFill>
          <a:ln w="9525" cap="flat" cmpd="sng" algn="ctr">
            <a:noFill/>
            <a:prstDash val="solid"/>
            <a:round/>
            <a:headEnd type="none" w="med" len="med"/>
            <a:tailEnd type="none" w="med" len="med"/>
          </a:ln>
          <a:effectLst/>
        </p:spPr>
        <p:txBody>
          <a:bodyPr/>
          <a:lstStyle/>
          <a:p>
            <a:pPr algn="ctr" defTabSz="914400">
              <a:defRPr/>
            </a:pPr>
            <a:endParaRPr lang="en-US" dirty="0">
              <a:solidFill>
                <a:srgbClr val="000000"/>
              </a:solidFill>
              <a:latin typeface="Arial" charset="0"/>
              <a:cs typeface="+mn-cs"/>
            </a:endParaRPr>
          </a:p>
        </p:txBody>
      </p:sp>
      <p:pic>
        <p:nvPicPr>
          <p:cNvPr id="25609" name="Picture 33" descr="HP2020_logo.png"/>
          <p:cNvPicPr>
            <a:picLocks noChangeAspect="1"/>
          </p:cNvPicPr>
          <p:nvPr/>
        </p:nvPicPr>
        <p:blipFill>
          <a:blip r:embed="rId5" cstate="print"/>
          <a:srcRect/>
          <a:stretch>
            <a:fillRect/>
          </a:stretch>
        </p:blipFill>
        <p:spPr bwMode="auto">
          <a:xfrm>
            <a:off x="123825" y="6229350"/>
            <a:ext cx="1019175" cy="476250"/>
          </a:xfrm>
          <a:prstGeom prst="rect">
            <a:avLst/>
          </a:prstGeom>
          <a:noFill/>
          <a:ln w="9525">
            <a:noFill/>
            <a:miter lim="800000"/>
            <a:headEnd/>
            <a:tailEnd/>
          </a:ln>
        </p:spPr>
      </p:pic>
    </p:spTree>
    <p:extLst>
      <p:ext uri="{BB962C8B-B14F-4D97-AF65-F5344CB8AC3E}">
        <p14:creationId xmlns:p14="http://schemas.microsoft.com/office/powerpoint/2010/main" val="4097748238"/>
      </p:ext>
    </p:extLst>
  </p:cSld>
  <p:clrMap bg1="lt1" tx1="dk1" bg2="lt2" tx2="dk2" accent1="accent1" accent2="accent2" accent3="accent3" accent4="accent4" accent5="accent5" accent6="accent6" hlink="hlink" folHlink="folHlink"/>
  <p:sldLayoutIdLst>
    <p:sldLayoutId id="2147483824" r:id="rId1"/>
    <p:sldLayoutId id="2147483851" r:id="rId2"/>
  </p:sldLayoutIdLst>
  <p:hf hdr="0" ftr="0" dt="0"/>
  <p:txStyles>
    <p:titleStyle>
      <a:lvl1pPr algn="l" rtl="0" eaLnBrk="0" fontAlgn="base" hangingPunct="0">
        <a:spcBef>
          <a:spcPct val="0"/>
        </a:spcBef>
        <a:spcAft>
          <a:spcPct val="0"/>
        </a:spcAft>
        <a:defRPr sz="3200">
          <a:solidFill>
            <a:srgbClr val="003F72"/>
          </a:solidFill>
          <a:latin typeface="Arial Black" pitchFamily="34" charset="0"/>
          <a:ea typeface="ＭＳ Ｐゴシック" pitchFamily="84" charset="-128"/>
          <a:cs typeface="ＭＳ Ｐゴシック" pitchFamily="84" charset="-128"/>
        </a:defRPr>
      </a:lvl1pPr>
      <a:lvl2pPr algn="l" rtl="0" eaLnBrk="0" fontAlgn="base" hangingPunct="0">
        <a:spcBef>
          <a:spcPct val="0"/>
        </a:spcBef>
        <a:spcAft>
          <a:spcPct val="0"/>
        </a:spcAft>
        <a:defRPr sz="3200">
          <a:solidFill>
            <a:srgbClr val="003F72"/>
          </a:solidFill>
          <a:latin typeface="Arial Black" pitchFamily="34" charset="0"/>
          <a:ea typeface="ＭＳ Ｐゴシック" pitchFamily="84" charset="-128"/>
          <a:cs typeface="ＭＳ Ｐゴシック" pitchFamily="84" charset="-128"/>
        </a:defRPr>
      </a:lvl2pPr>
      <a:lvl3pPr algn="l" rtl="0" eaLnBrk="0" fontAlgn="base" hangingPunct="0">
        <a:spcBef>
          <a:spcPct val="0"/>
        </a:spcBef>
        <a:spcAft>
          <a:spcPct val="0"/>
        </a:spcAft>
        <a:defRPr sz="3200">
          <a:solidFill>
            <a:srgbClr val="003F72"/>
          </a:solidFill>
          <a:latin typeface="Arial Black" pitchFamily="34" charset="0"/>
          <a:ea typeface="ＭＳ Ｐゴシック" pitchFamily="84" charset="-128"/>
          <a:cs typeface="ＭＳ Ｐゴシック" pitchFamily="84" charset="-128"/>
        </a:defRPr>
      </a:lvl3pPr>
      <a:lvl4pPr algn="l" rtl="0" eaLnBrk="0" fontAlgn="base" hangingPunct="0">
        <a:spcBef>
          <a:spcPct val="0"/>
        </a:spcBef>
        <a:spcAft>
          <a:spcPct val="0"/>
        </a:spcAft>
        <a:defRPr sz="3200">
          <a:solidFill>
            <a:srgbClr val="003F72"/>
          </a:solidFill>
          <a:latin typeface="Arial Black" pitchFamily="34" charset="0"/>
          <a:ea typeface="ＭＳ Ｐゴシック" pitchFamily="84" charset="-128"/>
          <a:cs typeface="ＭＳ Ｐゴシック" pitchFamily="84" charset="-128"/>
        </a:defRPr>
      </a:lvl4pPr>
      <a:lvl5pPr algn="l" rtl="0" eaLnBrk="0" fontAlgn="base" hangingPunct="0">
        <a:spcBef>
          <a:spcPct val="0"/>
        </a:spcBef>
        <a:spcAft>
          <a:spcPct val="0"/>
        </a:spcAft>
        <a:defRPr sz="3200">
          <a:solidFill>
            <a:srgbClr val="003F72"/>
          </a:solidFill>
          <a:latin typeface="Arial Black" pitchFamily="34" charset="0"/>
          <a:ea typeface="ＭＳ Ｐゴシック" pitchFamily="84" charset="-128"/>
          <a:cs typeface="ＭＳ Ｐゴシック" pitchFamily="84" charset="-128"/>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p:titleStyle>
    <p:bodyStyle>
      <a:lvl1pPr marL="346075" indent="-346075" algn="l" rtl="0" eaLnBrk="0" fontAlgn="base" hangingPunct="0">
        <a:spcBef>
          <a:spcPts val="1200"/>
        </a:spcBef>
        <a:spcAft>
          <a:spcPct val="0"/>
        </a:spcAft>
        <a:buClr>
          <a:srgbClr val="97233F"/>
        </a:buClr>
        <a:buFont typeface="Arial" charset="0"/>
        <a:buChar char="■"/>
        <a:defRPr sz="2400">
          <a:solidFill>
            <a:schemeClr val="tx1"/>
          </a:solidFill>
          <a:latin typeface="Calibri" pitchFamily="34" charset="0"/>
          <a:ea typeface="ＭＳ Ｐゴシック" pitchFamily="84" charset="-128"/>
          <a:cs typeface="ＭＳ Ｐゴシック" pitchFamily="84" charset="-128"/>
        </a:defRPr>
      </a:lvl1pPr>
      <a:lvl2pPr marL="623888" indent="-277813" algn="l" rtl="0" eaLnBrk="0" fontAlgn="base" hangingPunct="0">
        <a:spcBef>
          <a:spcPts val="600"/>
        </a:spcBef>
        <a:spcAft>
          <a:spcPct val="0"/>
        </a:spcAft>
        <a:buClr>
          <a:schemeClr val="tx1"/>
        </a:buClr>
        <a:buFont typeface="Calibri" pitchFamily="34" charset="0"/>
        <a:buChar char="–"/>
        <a:defRPr sz="2400">
          <a:solidFill>
            <a:schemeClr val="tx1"/>
          </a:solidFill>
          <a:latin typeface="Calibri" pitchFamily="34" charset="0"/>
          <a:ea typeface="ＭＳ Ｐゴシック" pitchFamily="84" charset="-128"/>
          <a:cs typeface="ＭＳ Ｐゴシック"/>
        </a:defRPr>
      </a:lvl2pPr>
      <a:lvl3pPr marL="973138" indent="-346075" algn="l" rtl="0" eaLnBrk="0" fontAlgn="base" hangingPunct="0">
        <a:spcBef>
          <a:spcPts val="600"/>
        </a:spcBef>
        <a:spcAft>
          <a:spcPct val="0"/>
        </a:spcAft>
        <a:buClr>
          <a:schemeClr val="tx1"/>
        </a:buClr>
        <a:buSzPct val="80000"/>
        <a:buFont typeface="Wingdings" pitchFamily="2" charset="2"/>
        <a:buChar char="v"/>
        <a:defRPr sz="2400">
          <a:solidFill>
            <a:schemeClr val="tx1"/>
          </a:solidFill>
          <a:latin typeface="Calibri" pitchFamily="34" charset="0"/>
          <a:ea typeface="ＭＳ Ｐゴシック" pitchFamily="84" charset="-128"/>
          <a:cs typeface="ＭＳ Ｐゴシック"/>
        </a:defRPr>
      </a:lvl3pPr>
      <a:lvl4pPr marL="1260475" indent="-287338" algn="l" rtl="0" eaLnBrk="0" fontAlgn="base" hangingPunct="0">
        <a:spcBef>
          <a:spcPts val="300"/>
        </a:spcBef>
        <a:spcAft>
          <a:spcPct val="0"/>
        </a:spcAft>
        <a:buClr>
          <a:schemeClr val="tx1"/>
        </a:buClr>
        <a:buFont typeface="Calibri" pitchFamily="34" charset="0"/>
        <a:buChar char="•"/>
        <a:defRPr sz="2400">
          <a:solidFill>
            <a:schemeClr val="tx1"/>
          </a:solidFill>
          <a:latin typeface="Calibri" pitchFamily="34" charset="0"/>
          <a:ea typeface="ＭＳ Ｐゴシック" pitchFamily="84" charset="-128"/>
          <a:cs typeface="ＭＳ Ｐゴシック"/>
        </a:defRPr>
      </a:lvl4pPr>
      <a:lvl5pPr marL="1600200" indent="-287338" algn="l" rtl="0" eaLnBrk="0" fontAlgn="base" hangingPunct="0">
        <a:spcBef>
          <a:spcPts val="300"/>
        </a:spcBef>
        <a:spcAft>
          <a:spcPct val="0"/>
        </a:spcAft>
        <a:buClr>
          <a:schemeClr val="tx1"/>
        </a:buClr>
        <a:buFont typeface="Calibri" pitchFamily="34" charset="0"/>
        <a:buChar char="–"/>
        <a:defRPr sz="2400">
          <a:solidFill>
            <a:schemeClr val="tx1"/>
          </a:solidFill>
          <a:latin typeface="Calibri" pitchFamily="34" charset="0"/>
          <a:ea typeface="ＭＳ Ｐゴシック" pitchFamily="84" charset="-128"/>
          <a:cs typeface="ＭＳ Ｐゴシック"/>
        </a:defRPr>
      </a:lvl5pPr>
      <a:lvl6pPr marL="1846263" indent="-182563" algn="l" rtl="0" eaLnBrk="1" fontAlgn="base" hangingPunct="1">
        <a:spcBef>
          <a:spcPts val="300"/>
        </a:spcBef>
        <a:spcAft>
          <a:spcPct val="0"/>
        </a:spcAft>
        <a:buClr>
          <a:srgbClr val="A04DA3"/>
        </a:buClr>
        <a:buFont typeface="Georgia" pitchFamily="18" charset="0"/>
        <a:buChar char="▫"/>
        <a:defRPr sz="2000">
          <a:solidFill>
            <a:srgbClr val="A04DA3"/>
          </a:solidFill>
          <a:latin typeface="+mn-lt"/>
        </a:defRPr>
      </a:lvl6pPr>
      <a:lvl7pPr marL="2303463" indent="-182563" algn="l" rtl="0" eaLnBrk="1" fontAlgn="base" hangingPunct="1">
        <a:spcBef>
          <a:spcPts val="300"/>
        </a:spcBef>
        <a:spcAft>
          <a:spcPct val="0"/>
        </a:spcAft>
        <a:buClr>
          <a:srgbClr val="A04DA3"/>
        </a:buClr>
        <a:buFont typeface="Georgia" pitchFamily="18" charset="0"/>
        <a:buChar char="▫"/>
        <a:defRPr sz="2000">
          <a:solidFill>
            <a:srgbClr val="A04DA3"/>
          </a:solidFill>
          <a:latin typeface="+mn-lt"/>
        </a:defRPr>
      </a:lvl7pPr>
      <a:lvl8pPr marL="2760663" indent="-182563" algn="l" rtl="0" eaLnBrk="1" fontAlgn="base" hangingPunct="1">
        <a:spcBef>
          <a:spcPts val="300"/>
        </a:spcBef>
        <a:spcAft>
          <a:spcPct val="0"/>
        </a:spcAft>
        <a:buClr>
          <a:srgbClr val="A04DA3"/>
        </a:buClr>
        <a:buFont typeface="Georgia" pitchFamily="18" charset="0"/>
        <a:buChar char="▫"/>
        <a:defRPr sz="2000">
          <a:solidFill>
            <a:srgbClr val="A04DA3"/>
          </a:solidFill>
          <a:latin typeface="+mn-lt"/>
        </a:defRPr>
      </a:lvl8pPr>
      <a:lvl9pPr marL="3217863" indent="-182563" algn="l" rtl="0" eaLnBrk="1" fontAlgn="base" hangingPunct="1">
        <a:spcBef>
          <a:spcPts val="300"/>
        </a:spcBef>
        <a:spcAft>
          <a:spcPct val="0"/>
        </a:spcAft>
        <a:buClr>
          <a:srgbClr val="A04DA3"/>
        </a:buClr>
        <a:buFont typeface="Georgia" pitchFamily="18" charset="0"/>
        <a:buChar char="▫"/>
        <a:defRPr sz="2000">
          <a:solidFill>
            <a:srgbClr val="A04DA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93171"/>
            </a:gs>
            <a:gs pos="100000">
              <a:srgbClr val="093171">
                <a:gamma/>
                <a:shade val="46275"/>
                <a:invGamma/>
              </a:srgbClr>
            </a:gs>
          </a:gsLst>
          <a:lin ang="5400000" scaled="1"/>
          <a:tileRect/>
        </a:gradFill>
        <a:effectLst/>
      </p:bgPr>
    </p:bg>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bwMode="auto">
          <a:xfrm>
            <a:off x="0" y="76200"/>
            <a:ext cx="9144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88419" name="Rectangle 3"/>
          <p:cNvSpPr>
            <a:spLocks noGrp="1" noChangeArrowheads="1"/>
          </p:cNvSpPr>
          <p:nvPr>
            <p:ph type="body" idx="1"/>
          </p:nvPr>
        </p:nvSpPr>
        <p:spPr bwMode="auto">
          <a:xfrm>
            <a:off x="533400" y="1600200"/>
            <a:ext cx="8229600" cy="5181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84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sz="1400" b="0">
                <a:solidFill>
                  <a:schemeClr val="tx1"/>
                </a:solidFill>
                <a:effectLst/>
                <a:latin typeface="+mn-lt"/>
              </a:defRPr>
            </a:lvl1pPr>
          </a:lstStyle>
          <a:p>
            <a:pPr defTabSz="914400"/>
            <a:endParaRPr lang="en-US" dirty="0">
              <a:solidFill>
                <a:srgbClr val="000000"/>
              </a:solidFill>
              <a:cs typeface="Arial" charset="0"/>
            </a:endParaRPr>
          </a:p>
        </p:txBody>
      </p:sp>
      <p:sp>
        <p:nvSpPr>
          <p:cNvPr id="1884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defRPr sz="1400" b="0">
                <a:solidFill>
                  <a:schemeClr val="tx1"/>
                </a:solidFill>
                <a:effectLst/>
                <a:latin typeface="+mn-lt"/>
              </a:defRPr>
            </a:lvl1pPr>
          </a:lstStyle>
          <a:p>
            <a:pPr defTabSz="914400"/>
            <a:endParaRPr lang="en-US" dirty="0">
              <a:solidFill>
                <a:srgbClr val="000000"/>
              </a:solidFill>
              <a:cs typeface="Arial" charset="0"/>
            </a:endParaRPr>
          </a:p>
        </p:txBody>
      </p:sp>
      <p:sp>
        <p:nvSpPr>
          <p:cNvPr id="1884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400" b="0">
                <a:solidFill>
                  <a:schemeClr val="tx1"/>
                </a:solidFill>
                <a:effectLst/>
                <a:latin typeface="+mn-lt"/>
              </a:defRPr>
            </a:lvl1pPr>
          </a:lstStyle>
          <a:p>
            <a:pPr defTabSz="914400"/>
            <a:fld id="{B1C83637-92B5-47EC-B932-FE2B46074FF6}" type="slidenum">
              <a:rPr lang="en-US">
                <a:solidFill>
                  <a:srgbClr val="000000"/>
                </a:solidFill>
                <a:cs typeface="Arial" charset="0"/>
              </a:rPr>
              <a:pPr defTabSz="914400"/>
              <a:t>‹#›</a:t>
            </a:fld>
            <a:endParaRPr lang="en-US" dirty="0">
              <a:solidFill>
                <a:srgbClr val="000000"/>
              </a:solidFill>
              <a:cs typeface="Arial" charset="0"/>
            </a:endParaRPr>
          </a:p>
        </p:txBody>
      </p:sp>
      <p:pic>
        <p:nvPicPr>
          <p:cNvPr id="188424" name="Picture 8" descr="cdclogo"/>
          <p:cNvPicPr>
            <a:picLocks noChangeAspect="1" noChangeArrowheads="1"/>
          </p:cNvPicPr>
          <p:nvPr/>
        </p:nvPicPr>
        <p:blipFill>
          <a:blip r:embed="rId3" cstate="print"/>
          <a:srcRect/>
          <a:stretch>
            <a:fillRect/>
          </a:stretch>
        </p:blipFill>
        <p:spPr bwMode="auto">
          <a:xfrm>
            <a:off x="7924800" y="6011864"/>
            <a:ext cx="990600" cy="720725"/>
          </a:xfrm>
          <a:prstGeom prst="rect">
            <a:avLst/>
          </a:prstGeom>
          <a:noFill/>
        </p:spPr>
      </p:pic>
      <p:pic>
        <p:nvPicPr>
          <p:cNvPr id="188425" name="Picture 9" descr="HHSREVERSE"/>
          <p:cNvPicPr>
            <a:picLocks noChangeAspect="1" noChangeArrowheads="1"/>
          </p:cNvPicPr>
          <p:nvPr/>
        </p:nvPicPr>
        <p:blipFill>
          <a:blip r:embed="rId4" cstate="print"/>
          <a:srcRect/>
          <a:stretch>
            <a:fillRect/>
          </a:stretch>
        </p:blipFill>
        <p:spPr bwMode="auto">
          <a:xfrm>
            <a:off x="152401" y="5791201"/>
            <a:ext cx="915988" cy="938213"/>
          </a:xfrm>
          <a:prstGeom prst="rect">
            <a:avLst/>
          </a:prstGeom>
          <a:noFill/>
        </p:spPr>
      </p:pic>
      <p:sp>
        <p:nvSpPr>
          <p:cNvPr id="188426" name="Line 10"/>
          <p:cNvSpPr>
            <a:spLocks noChangeShapeType="1"/>
          </p:cNvSpPr>
          <p:nvPr userDrawn="1"/>
        </p:nvSpPr>
        <p:spPr bwMode="auto">
          <a:xfrm>
            <a:off x="0" y="1371600"/>
            <a:ext cx="9144000" cy="0"/>
          </a:xfrm>
          <a:prstGeom prst="line">
            <a:avLst/>
          </a:prstGeom>
          <a:noFill/>
          <a:ln w="38100">
            <a:solidFill>
              <a:srgbClr val="FFFF00"/>
            </a:solidFill>
            <a:round/>
            <a:headEnd/>
            <a:tailEnd/>
          </a:ln>
          <a:effectLst/>
        </p:spPr>
        <p:txBody>
          <a:bodyPr>
            <a:spAutoFit/>
          </a:bodyPr>
          <a:lstStyle/>
          <a:p>
            <a:pPr defTabSz="914400" eaLnBrk="0" hangingPunct="0">
              <a:spcBef>
                <a:spcPct val="50000"/>
              </a:spcBef>
            </a:pPr>
            <a:endParaRPr lang="en-US" sz="3600" b="1" dirty="0">
              <a:solidFill>
                <a:srgbClr val="FFFFFF"/>
              </a:solidFill>
              <a:effectDag name="">
                <a:cont type="tree" name="">
                  <a:effect ref="fillLine"/>
                  <a:outerShdw dist="38100" dir="13500000" algn="br">
                    <a:srgbClr val="FFFFFF">
                      <a:lumMod val="200000"/>
                      <a:satMod val="200000"/>
                    </a:srgbClr>
                  </a:outerShdw>
                </a:cont>
                <a:cont type="tree" name="">
                  <a:effect ref="fillLine"/>
                  <a:outerShdw dist="38100" dir="2700000" algn="tl">
                    <a:srgbClr val="FFFFFF">
                      <a:lumMod val="60000"/>
                      <a:satMod val="60000"/>
                    </a:srgbClr>
                  </a:outerShdw>
                </a:cont>
                <a:effect ref="fillLine"/>
              </a:effectDag>
              <a:latin typeface="Times New Roman" pitchFamily="18" charset="0"/>
              <a:cs typeface="Arial" charset="0"/>
            </a:endParaRPr>
          </a:p>
        </p:txBody>
      </p:sp>
    </p:spTree>
  </p:cSld>
  <p:clrMap bg1="lt1" tx1="dk1" bg2="lt2" tx2="dk2" accent1="accent1" accent2="accent2" accent3="accent3" accent4="accent4" accent5="accent5" accent6="accent6" hlink="hlink" folHlink="folHlink"/>
  <p:sldLayoutIdLst>
    <p:sldLayoutId id="2147483838" r:id="rId1"/>
  </p:sldLayoutIdLst>
  <p:hf hdr="0" ftr="0" dt="0"/>
  <p:txStyles>
    <p:titleStyle>
      <a:lvl1pPr algn="ctr" rtl="0" fontAlgn="base">
        <a:lnSpc>
          <a:spcPct val="85000"/>
        </a:lnSpc>
        <a:spcBef>
          <a:spcPct val="0"/>
        </a:spcBef>
        <a:spcAft>
          <a:spcPct val="0"/>
        </a:spcAft>
        <a:defRPr sz="3600" b="1">
          <a:solidFill>
            <a:srgbClr val="FFFF00"/>
          </a:solidFill>
          <a:latin typeface="+mj-lt"/>
          <a:ea typeface="+mj-ea"/>
          <a:cs typeface="+mj-cs"/>
        </a:defRPr>
      </a:lvl1pPr>
      <a:lvl2pPr algn="ctr" rtl="0" fontAlgn="base">
        <a:lnSpc>
          <a:spcPct val="85000"/>
        </a:lnSpc>
        <a:spcBef>
          <a:spcPct val="0"/>
        </a:spcBef>
        <a:spcAft>
          <a:spcPct val="0"/>
        </a:spcAft>
        <a:defRPr sz="3600" b="1">
          <a:solidFill>
            <a:srgbClr val="FFFF00"/>
          </a:solidFill>
          <a:latin typeface="Arial" charset="0"/>
        </a:defRPr>
      </a:lvl2pPr>
      <a:lvl3pPr algn="ctr" rtl="0" fontAlgn="base">
        <a:lnSpc>
          <a:spcPct val="85000"/>
        </a:lnSpc>
        <a:spcBef>
          <a:spcPct val="0"/>
        </a:spcBef>
        <a:spcAft>
          <a:spcPct val="0"/>
        </a:spcAft>
        <a:defRPr sz="3600" b="1">
          <a:solidFill>
            <a:srgbClr val="FFFF00"/>
          </a:solidFill>
          <a:latin typeface="Arial" charset="0"/>
        </a:defRPr>
      </a:lvl3pPr>
      <a:lvl4pPr algn="ctr" rtl="0" fontAlgn="base">
        <a:lnSpc>
          <a:spcPct val="85000"/>
        </a:lnSpc>
        <a:spcBef>
          <a:spcPct val="0"/>
        </a:spcBef>
        <a:spcAft>
          <a:spcPct val="0"/>
        </a:spcAft>
        <a:defRPr sz="3600" b="1">
          <a:solidFill>
            <a:srgbClr val="FFFF00"/>
          </a:solidFill>
          <a:latin typeface="Arial" charset="0"/>
        </a:defRPr>
      </a:lvl4pPr>
      <a:lvl5pPr algn="ctr" rtl="0" fontAlgn="base">
        <a:lnSpc>
          <a:spcPct val="85000"/>
        </a:lnSpc>
        <a:spcBef>
          <a:spcPct val="0"/>
        </a:spcBef>
        <a:spcAft>
          <a:spcPct val="0"/>
        </a:spcAft>
        <a:defRPr sz="3600" b="1">
          <a:solidFill>
            <a:srgbClr val="FFFF00"/>
          </a:solidFill>
          <a:latin typeface="Arial" charset="0"/>
        </a:defRPr>
      </a:lvl5pPr>
      <a:lvl6pPr marL="457200" algn="ctr" rtl="0" fontAlgn="base">
        <a:lnSpc>
          <a:spcPct val="85000"/>
        </a:lnSpc>
        <a:spcBef>
          <a:spcPct val="0"/>
        </a:spcBef>
        <a:spcAft>
          <a:spcPct val="0"/>
        </a:spcAft>
        <a:defRPr sz="3600" b="1">
          <a:solidFill>
            <a:srgbClr val="FFFF00"/>
          </a:solidFill>
          <a:latin typeface="Arial" charset="0"/>
        </a:defRPr>
      </a:lvl6pPr>
      <a:lvl7pPr marL="914400" algn="ctr" rtl="0" fontAlgn="base">
        <a:lnSpc>
          <a:spcPct val="85000"/>
        </a:lnSpc>
        <a:spcBef>
          <a:spcPct val="0"/>
        </a:spcBef>
        <a:spcAft>
          <a:spcPct val="0"/>
        </a:spcAft>
        <a:defRPr sz="3600" b="1">
          <a:solidFill>
            <a:srgbClr val="FFFF00"/>
          </a:solidFill>
          <a:latin typeface="Arial" charset="0"/>
        </a:defRPr>
      </a:lvl7pPr>
      <a:lvl8pPr marL="1371600" algn="ctr" rtl="0" fontAlgn="base">
        <a:lnSpc>
          <a:spcPct val="85000"/>
        </a:lnSpc>
        <a:spcBef>
          <a:spcPct val="0"/>
        </a:spcBef>
        <a:spcAft>
          <a:spcPct val="0"/>
        </a:spcAft>
        <a:defRPr sz="3600" b="1">
          <a:solidFill>
            <a:srgbClr val="FFFF00"/>
          </a:solidFill>
          <a:latin typeface="Arial" charset="0"/>
        </a:defRPr>
      </a:lvl8pPr>
      <a:lvl9pPr marL="1828800" algn="ctr" rtl="0" fontAlgn="base">
        <a:lnSpc>
          <a:spcPct val="85000"/>
        </a:lnSpc>
        <a:spcBef>
          <a:spcPct val="0"/>
        </a:spcBef>
        <a:spcAft>
          <a:spcPct val="0"/>
        </a:spcAft>
        <a:defRPr sz="3600" b="1">
          <a:solidFill>
            <a:srgbClr val="FFFF00"/>
          </a:solidFill>
          <a:latin typeface="Arial" charset="0"/>
        </a:defRPr>
      </a:lvl9pPr>
    </p:titleStyle>
    <p:bodyStyle>
      <a:lvl1pPr marL="342900" indent="-342900" algn="l" rtl="0" fontAlgn="base">
        <a:spcBef>
          <a:spcPct val="0"/>
        </a:spcBef>
        <a:spcAft>
          <a:spcPct val="25000"/>
        </a:spcAft>
        <a:buChar char="•"/>
        <a:defRPr sz="2800">
          <a:solidFill>
            <a:schemeClr val="bg1"/>
          </a:solidFill>
          <a:latin typeface="+mn-lt"/>
          <a:ea typeface="+mn-ea"/>
          <a:cs typeface="+mn-cs"/>
        </a:defRPr>
      </a:lvl1pPr>
      <a:lvl2pPr marL="742950" indent="-285750" algn="l" rtl="0" fontAlgn="base">
        <a:spcBef>
          <a:spcPct val="0"/>
        </a:spcBef>
        <a:spcAft>
          <a:spcPct val="25000"/>
        </a:spcAft>
        <a:buChar char="–"/>
        <a:defRPr sz="2400">
          <a:solidFill>
            <a:schemeClr val="bg1"/>
          </a:solidFill>
          <a:latin typeface="+mn-lt"/>
        </a:defRPr>
      </a:lvl2pPr>
      <a:lvl3pPr marL="1143000" indent="-228600" algn="l" rtl="0" fontAlgn="base">
        <a:spcBef>
          <a:spcPct val="0"/>
        </a:spcBef>
        <a:spcAft>
          <a:spcPct val="25000"/>
        </a:spcAft>
        <a:buChar char="•"/>
        <a:defRPr sz="2000">
          <a:solidFill>
            <a:schemeClr val="bg1"/>
          </a:solidFill>
          <a:latin typeface="+mn-lt"/>
        </a:defRPr>
      </a:lvl3pPr>
      <a:lvl4pPr marL="1600200" indent="-228600" algn="l" rtl="0" fontAlgn="base">
        <a:spcBef>
          <a:spcPct val="0"/>
        </a:spcBef>
        <a:spcAft>
          <a:spcPct val="25000"/>
        </a:spcAft>
        <a:buChar char="–"/>
        <a:defRPr>
          <a:solidFill>
            <a:schemeClr val="bg1"/>
          </a:solidFill>
          <a:latin typeface="+mn-lt"/>
        </a:defRPr>
      </a:lvl4pPr>
      <a:lvl5pPr marL="2057400" indent="-228600" algn="l" rtl="0" fontAlgn="base">
        <a:spcBef>
          <a:spcPct val="0"/>
        </a:spcBef>
        <a:spcAft>
          <a:spcPct val="25000"/>
        </a:spcAft>
        <a:buChar char="»"/>
        <a:defRPr>
          <a:solidFill>
            <a:schemeClr val="bg1"/>
          </a:solidFill>
          <a:latin typeface="+mn-lt"/>
        </a:defRPr>
      </a:lvl5pPr>
      <a:lvl6pPr marL="2514600" indent="-228600" algn="l" rtl="0" fontAlgn="base">
        <a:spcBef>
          <a:spcPct val="0"/>
        </a:spcBef>
        <a:spcAft>
          <a:spcPct val="25000"/>
        </a:spcAft>
        <a:buChar char="»"/>
        <a:defRPr>
          <a:solidFill>
            <a:schemeClr val="bg1"/>
          </a:solidFill>
          <a:latin typeface="+mn-lt"/>
        </a:defRPr>
      </a:lvl6pPr>
      <a:lvl7pPr marL="2971800" indent="-228600" algn="l" rtl="0" fontAlgn="base">
        <a:spcBef>
          <a:spcPct val="0"/>
        </a:spcBef>
        <a:spcAft>
          <a:spcPct val="25000"/>
        </a:spcAft>
        <a:buChar char="»"/>
        <a:defRPr>
          <a:solidFill>
            <a:schemeClr val="bg1"/>
          </a:solidFill>
          <a:latin typeface="+mn-lt"/>
        </a:defRPr>
      </a:lvl7pPr>
      <a:lvl8pPr marL="3429000" indent="-228600" algn="l" rtl="0" fontAlgn="base">
        <a:spcBef>
          <a:spcPct val="0"/>
        </a:spcBef>
        <a:spcAft>
          <a:spcPct val="25000"/>
        </a:spcAft>
        <a:buChar char="»"/>
        <a:defRPr>
          <a:solidFill>
            <a:schemeClr val="bg1"/>
          </a:solidFill>
          <a:latin typeface="+mn-lt"/>
        </a:defRPr>
      </a:lvl8pPr>
      <a:lvl9pPr marL="3886200" indent="-228600" algn="l" rtl="0" fontAlgn="base">
        <a:spcBef>
          <a:spcPct val="0"/>
        </a:spcBef>
        <a:spcAft>
          <a:spcPct val="25000"/>
        </a:spcAft>
        <a:buChar char="»"/>
        <a:defRPr>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eaLnBrk="0" hangingPunct="0">
              <a:spcBef>
                <a:spcPct val="50000"/>
              </a:spcBef>
            </a:pPr>
            <a:fld id="{C68BF3C5-8C32-4923-AA1D-64E286033462}" type="datetimeFigureOut">
              <a:rPr lang="en-US" b="1" smtClean="0">
                <a:solidFill>
                  <a:prstClr val="black">
                    <a:tint val="75000"/>
                  </a:prstClr>
                </a:solidFill>
                <a:effectDag name="">
                  <a:cont type="tree" name="">
                    <a:effect ref="fillLine"/>
                    <a:outerShdw dist="38100" dir="13500000" algn="br">
                      <a:prstClr val="white">
                        <a:lumMod val="200000"/>
                        <a:satMod val="200000"/>
                      </a:prstClr>
                    </a:outerShdw>
                  </a:cont>
                  <a:cont type="tree" name="">
                    <a:effect ref="fillLine"/>
                    <a:outerShdw dist="38100" dir="2700000" algn="tl">
                      <a:prstClr val="white">
                        <a:lumMod val="60000"/>
                        <a:satMod val="60000"/>
                      </a:prstClr>
                    </a:outerShdw>
                  </a:cont>
                  <a:effect ref="fillLine"/>
                </a:effectDag>
                <a:latin typeface="Times New Roman" pitchFamily="18" charset="0"/>
                <a:cs typeface="Arial" charset="0"/>
              </a:rPr>
              <a:pPr defTabSz="914400" eaLnBrk="0" hangingPunct="0">
                <a:spcBef>
                  <a:spcPct val="50000"/>
                </a:spcBef>
              </a:pPr>
              <a:t>9/12/2014</a:t>
            </a:fld>
            <a:endParaRPr lang="en-US" b="1">
              <a:solidFill>
                <a:prstClr val="black">
                  <a:tint val="75000"/>
                </a:prstClr>
              </a:solidFill>
              <a:effectDag name="">
                <a:cont type="tree" name="">
                  <a:effect ref="fillLine"/>
                  <a:outerShdw dist="38100" dir="13500000" algn="br">
                    <a:prstClr val="white">
                      <a:lumMod val="200000"/>
                      <a:satMod val="200000"/>
                    </a:prstClr>
                  </a:outerShdw>
                </a:cont>
                <a:cont type="tree" name="">
                  <a:effect ref="fillLine"/>
                  <a:outerShdw dist="38100" dir="2700000" algn="tl">
                    <a:prstClr val="white">
                      <a:lumMod val="60000"/>
                      <a:satMod val="60000"/>
                    </a:prstClr>
                  </a:outerShdw>
                </a:cont>
                <a:effect ref="fillLine"/>
              </a:effectDag>
              <a:latin typeface="Times New Roman" pitchFamily="18" charset="0"/>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eaLnBrk="0" hangingPunct="0">
              <a:spcBef>
                <a:spcPct val="50000"/>
              </a:spcBef>
            </a:pPr>
            <a:endParaRPr lang="en-US" b="1">
              <a:solidFill>
                <a:prstClr val="black">
                  <a:tint val="75000"/>
                </a:prstClr>
              </a:solidFill>
              <a:effectDag name="">
                <a:cont type="tree" name="">
                  <a:effect ref="fillLine"/>
                  <a:outerShdw dist="38100" dir="13500000" algn="br">
                    <a:prstClr val="white">
                      <a:lumMod val="200000"/>
                      <a:satMod val="200000"/>
                    </a:prstClr>
                  </a:outerShdw>
                </a:cont>
                <a:cont type="tree" name="">
                  <a:effect ref="fillLine"/>
                  <a:outerShdw dist="38100" dir="2700000" algn="tl">
                    <a:prstClr val="white">
                      <a:lumMod val="60000"/>
                      <a:satMod val="60000"/>
                    </a:prstClr>
                  </a:outerShdw>
                </a:cont>
                <a:effect ref="fillLine"/>
              </a:effectDag>
              <a:latin typeface="Times New Roman" pitchFamily="18" charset="0"/>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eaLnBrk="0" hangingPunct="0">
              <a:spcBef>
                <a:spcPct val="50000"/>
              </a:spcBef>
            </a:pPr>
            <a:fld id="{4A132C75-B7AC-43E8-88D4-AB4DE300435E}" type="slidenum">
              <a:rPr lang="en-US" b="1" smtClean="0">
                <a:solidFill>
                  <a:prstClr val="black">
                    <a:tint val="75000"/>
                  </a:prstClr>
                </a:solidFill>
                <a:effectDag name="">
                  <a:cont type="tree" name="">
                    <a:effect ref="fillLine"/>
                    <a:outerShdw dist="38100" dir="13500000" algn="br">
                      <a:prstClr val="white">
                        <a:lumMod val="200000"/>
                        <a:satMod val="200000"/>
                      </a:prstClr>
                    </a:outerShdw>
                  </a:cont>
                  <a:cont type="tree" name="">
                    <a:effect ref="fillLine"/>
                    <a:outerShdw dist="38100" dir="2700000" algn="tl">
                      <a:prstClr val="white">
                        <a:lumMod val="60000"/>
                        <a:satMod val="60000"/>
                      </a:prstClr>
                    </a:outerShdw>
                  </a:cont>
                  <a:effect ref="fillLine"/>
                </a:effectDag>
                <a:latin typeface="Times New Roman" pitchFamily="18" charset="0"/>
                <a:cs typeface="Arial" charset="0"/>
              </a:rPr>
              <a:pPr defTabSz="914400" eaLnBrk="0" hangingPunct="0">
                <a:spcBef>
                  <a:spcPct val="50000"/>
                </a:spcBef>
              </a:pPr>
              <a:t>‹#›</a:t>
            </a:fld>
            <a:endParaRPr lang="en-US" b="1">
              <a:solidFill>
                <a:prstClr val="black">
                  <a:tint val="75000"/>
                </a:prstClr>
              </a:solidFill>
              <a:effectDag name="">
                <a:cont type="tree" name="">
                  <a:effect ref="fillLine"/>
                  <a:outerShdw dist="38100" dir="13500000" algn="br">
                    <a:prstClr val="white">
                      <a:lumMod val="200000"/>
                      <a:satMod val="200000"/>
                    </a:prstClr>
                  </a:outerShdw>
                </a:cont>
                <a:cont type="tree" name="">
                  <a:effect ref="fillLine"/>
                  <a:outerShdw dist="38100" dir="2700000" algn="tl">
                    <a:prstClr val="white">
                      <a:lumMod val="60000"/>
                      <a:satMod val="60000"/>
                    </a:prstClr>
                  </a:outerShdw>
                </a:cont>
                <a:effect ref="fillLine"/>
              </a:effectDag>
              <a:latin typeface="Times New Roman" pitchFamily="18" charset="0"/>
              <a:cs typeface="Arial" charset="0"/>
            </a:endParaRPr>
          </a:p>
        </p:txBody>
      </p:sp>
    </p:spTree>
    <p:extLst>
      <p:ext uri="{BB962C8B-B14F-4D97-AF65-F5344CB8AC3E}">
        <p14:creationId xmlns:p14="http://schemas.microsoft.com/office/powerpoint/2010/main" val="1147093748"/>
      </p:ext>
    </p:extLst>
  </p:cSld>
  <p:clrMap bg1="lt1" tx1="dk1" bg2="lt2" tx2="dk2" accent1="accent1" accent2="accent2" accent3="accent3" accent4="accent4" accent5="accent5" accent6="accent6" hlink="hlink" folHlink="folHlink"/>
  <p:sldLayoutIdLst>
    <p:sldLayoutId id="2147483840"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4.xml"/><Relationship Id="rId5" Type="http://schemas.openxmlformats.org/officeDocument/2006/relationships/image" Target="../media/image2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6.xml"/><Relationship Id="rId7" Type="http://schemas.openxmlformats.org/officeDocument/2006/relationships/image" Target="../media/image29.jpeg"/><Relationship Id="rId2" Type="http://schemas.openxmlformats.org/officeDocument/2006/relationships/slideLayout" Target="../slideLayouts/slideLayout35.xml"/><Relationship Id="rId1" Type="http://schemas.openxmlformats.org/officeDocument/2006/relationships/vmlDrawing" Target="../drawings/vmlDrawing1.v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44.xml"/></Relationships>
</file>

<file path=ppt/slides/_rels/slide3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4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48.xml"/></Relationships>
</file>

<file path=ppt/slides/_rels/slide3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5.xml"/><Relationship Id="rId1" Type="http://schemas.openxmlformats.org/officeDocument/2006/relationships/slideLayout" Target="../slideLayouts/slideLayout49.xml"/></Relationships>
</file>

<file path=ppt/slides/_rels/slide3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7.xml"/><Relationship Id="rId1" Type="http://schemas.openxmlformats.org/officeDocument/2006/relationships/slideLayout" Target="../slideLayouts/slideLayout47.xml"/></Relationships>
</file>

<file path=ppt/slides/_rels/slide3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8.xml"/><Relationship Id="rId1" Type="http://schemas.openxmlformats.org/officeDocument/2006/relationships/slideLayout" Target="../slideLayouts/slideLayout50.xml"/></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40.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4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9.xml"/><Relationship Id="rId1" Type="http://schemas.openxmlformats.org/officeDocument/2006/relationships/slideLayout" Target="../slideLayouts/slideLayout51.xml"/></Relationships>
</file>

<file path=ppt/slides/_rels/slide4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0.xml"/><Relationship Id="rId1" Type="http://schemas.openxmlformats.org/officeDocument/2006/relationships/slideLayout" Target="../slideLayouts/slideLayout52.xml"/></Relationships>
</file>

<file path=ppt/slides/_rels/slide42.xml.rels><?xml version="1.0" encoding="UTF-8" standalone="yes"?>
<Relationships xmlns="http://schemas.openxmlformats.org/package/2006/relationships"><Relationship Id="rId3" Type="http://schemas.openxmlformats.org/officeDocument/2006/relationships/hyperlink" Target="http://bit.ly/1sagMsO" TargetMode="External"/><Relationship Id="rId2" Type="http://schemas.openxmlformats.org/officeDocument/2006/relationships/notesSlide" Target="../notesSlides/notesSlide21.xml"/><Relationship Id="rId1" Type="http://schemas.openxmlformats.org/officeDocument/2006/relationships/slideLayout" Target="../slideLayouts/slideLayout34.xml"/><Relationship Id="rId5" Type="http://schemas.openxmlformats.org/officeDocument/2006/relationships/image" Target="../media/image25.png"/><Relationship Id="rId4" Type="http://schemas.openxmlformats.org/officeDocument/2006/relationships/image" Target="../media/image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4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0.jpeg"/><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42.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900" name="Rectangle 4"/>
          <p:cNvSpPr>
            <a:spLocks noGrp="1" noChangeArrowheads="1"/>
          </p:cNvSpPr>
          <p:nvPr>
            <p:ph type="ctrTitle"/>
          </p:nvPr>
        </p:nvSpPr>
        <p:spPr>
          <a:xfrm>
            <a:off x="609600" y="1669275"/>
            <a:ext cx="7924800" cy="553998"/>
          </a:xfrm>
        </p:spPr>
        <p:txBody>
          <a:bodyPr/>
          <a:lstStyle/>
          <a:p>
            <a:pPr>
              <a:defRPr/>
            </a:pPr>
            <a:r>
              <a:rPr lang="en-US" sz="3600" dirty="0" smtClean="0"/>
              <a:t>Community Well-Being</a:t>
            </a:r>
          </a:p>
        </p:txBody>
      </p:sp>
      <p:sp>
        <p:nvSpPr>
          <p:cNvPr id="208901" name="Rectangle 5"/>
          <p:cNvSpPr>
            <a:spLocks noGrp="1" noChangeArrowheads="1"/>
          </p:cNvSpPr>
          <p:nvPr>
            <p:ph type="subTitle" idx="1"/>
          </p:nvPr>
        </p:nvSpPr>
        <p:spPr>
          <a:xfrm>
            <a:off x="762000" y="3363690"/>
            <a:ext cx="8077200" cy="1752600"/>
          </a:xfrm>
        </p:spPr>
        <p:txBody>
          <a:bodyPr/>
          <a:lstStyle/>
          <a:p>
            <a:pPr eaLnBrk="1" hangingPunct="1">
              <a:lnSpc>
                <a:spcPct val="90000"/>
              </a:lnSpc>
              <a:defRPr/>
            </a:pPr>
            <a:r>
              <a:rPr lang="en-US" sz="2000" dirty="0" smtClean="0">
                <a:effectLst>
                  <a:outerShdw blurRad="38100" dist="38100" dir="2700000" algn="tl">
                    <a:srgbClr val="000000"/>
                  </a:outerShdw>
                </a:effectLst>
              </a:rPr>
              <a:t>William W Thompson, PhD</a:t>
            </a:r>
          </a:p>
          <a:p>
            <a:pPr eaLnBrk="1" hangingPunct="1">
              <a:lnSpc>
                <a:spcPct val="90000"/>
              </a:lnSpc>
              <a:defRPr/>
            </a:pPr>
            <a:r>
              <a:rPr lang="en-US" sz="2000" dirty="0" smtClean="0">
                <a:effectLst>
                  <a:outerShdw blurRad="38100" dist="38100" dir="2700000" algn="tl">
                    <a:srgbClr val="000000"/>
                  </a:outerShdw>
                </a:effectLst>
              </a:rPr>
              <a:t>Senior Scientist</a:t>
            </a:r>
          </a:p>
          <a:p>
            <a:pPr eaLnBrk="1" hangingPunct="1">
              <a:lnSpc>
                <a:spcPct val="90000"/>
              </a:lnSpc>
              <a:defRPr/>
            </a:pPr>
            <a:r>
              <a:rPr lang="en-US" sz="2000" dirty="0" smtClean="0">
                <a:effectLst>
                  <a:outerShdw blurRad="38100" dist="38100" dir="2700000" algn="tl">
                    <a:srgbClr val="000000"/>
                  </a:outerShdw>
                </a:effectLst>
              </a:rPr>
              <a:t>National Centers of Birth Defects &amp; Developmental Disabilites</a:t>
            </a:r>
          </a:p>
          <a:p>
            <a:pPr eaLnBrk="1" hangingPunct="1">
              <a:lnSpc>
                <a:spcPct val="90000"/>
              </a:lnSpc>
              <a:defRPr/>
            </a:pPr>
            <a:r>
              <a:rPr lang="en-US" sz="2000" dirty="0" smtClean="0">
                <a:effectLst>
                  <a:outerShdw blurRad="38100" dist="38100" dir="2700000" algn="tl">
                    <a:srgbClr val="000000"/>
                  </a:outerShdw>
                </a:effectLst>
              </a:rPr>
              <a:t>Centers for Disease Control &amp; Prevention</a:t>
            </a:r>
            <a:endParaRPr lang="en-US" sz="2000" dirty="0" smtClean="0"/>
          </a:p>
          <a:p>
            <a:pPr>
              <a:lnSpc>
                <a:spcPct val="90000"/>
              </a:lnSpc>
              <a:defRPr/>
            </a:pPr>
            <a:endParaRPr lang="en-US" sz="2000" dirty="0" smtClean="0"/>
          </a:p>
        </p:txBody>
      </p:sp>
      <p:sp>
        <p:nvSpPr>
          <p:cNvPr id="4" name="TextBox 3"/>
          <p:cNvSpPr txBox="1"/>
          <p:nvPr/>
        </p:nvSpPr>
        <p:spPr>
          <a:xfrm>
            <a:off x="1143000" y="5048250"/>
            <a:ext cx="6781800" cy="923925"/>
          </a:xfrm>
          <a:prstGeom prst="rect">
            <a:avLst/>
          </a:prstGeom>
          <a:noFill/>
        </p:spPr>
        <p:txBody>
          <a:bodyPr>
            <a:spAutoFit/>
          </a:bodyPr>
          <a:lstStyle/>
          <a:p>
            <a:pPr algn="ctr" defTabSz="914400" eaLnBrk="0" hangingPunct="0">
              <a:defRPr/>
            </a:pPr>
            <a:r>
              <a:rPr lang="en-US" i="1" dirty="0">
                <a:solidFill>
                  <a:srgbClr val="FFFFFF"/>
                </a:solidFill>
                <a:latin typeface="Arial"/>
                <a:ea typeface="+mn-ea"/>
                <a:cs typeface="+mn-cs"/>
              </a:rPr>
              <a:t>“The findings and conclusions in this presentation are those of the author and do not necessarily represent the OFFICIAL POSITION of the Centers for Disease Control and Prevention.”</a:t>
            </a:r>
            <a:endParaRPr lang="en-US" b="1" dirty="0">
              <a:solidFill>
                <a:srgbClr val="FFFFFF"/>
              </a:solidFill>
              <a:latin typeface="Garamond" pitchFamily="18" charset="0"/>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42" y="663126"/>
            <a:ext cx="9013371" cy="553998"/>
          </a:xfrm>
        </p:spPr>
        <p:txBody>
          <a:bodyPr/>
          <a:lstStyle/>
          <a:p>
            <a:r>
              <a:rPr lang="en-US" sz="3600" dirty="0" smtClean="0"/>
              <a:t>How do we measure</a:t>
            </a:r>
            <a:r>
              <a:rPr lang="en-US" sz="3600" dirty="0"/>
              <a:t> </a:t>
            </a:r>
            <a:r>
              <a:rPr lang="en-US" sz="3600" dirty="0" smtClean="0"/>
              <a:t>Well-Being?</a:t>
            </a:r>
            <a:endParaRPr lang="en-US" sz="3600" dirty="0"/>
          </a:p>
        </p:txBody>
      </p:sp>
      <p:sp>
        <p:nvSpPr>
          <p:cNvPr id="3" name="Content Placeholder 2"/>
          <p:cNvSpPr>
            <a:spLocks noGrp="1"/>
          </p:cNvSpPr>
          <p:nvPr>
            <p:ph idx="1"/>
          </p:nvPr>
        </p:nvSpPr>
        <p:spPr>
          <a:xfrm>
            <a:off x="333829" y="1701802"/>
            <a:ext cx="8563428" cy="4365169"/>
          </a:xfrm>
        </p:spPr>
        <p:txBody>
          <a:bodyPr/>
          <a:lstStyle/>
          <a:p>
            <a:pPr>
              <a:spcBef>
                <a:spcPts val="0"/>
              </a:spcBef>
              <a:buSzPct val="136000"/>
              <a:buFont typeface="Wingdings" panose="05000000000000000000" pitchFamily="2" charset="2"/>
              <a:buChar char="§"/>
            </a:pPr>
            <a:r>
              <a:rPr lang="en-US" u="sng" dirty="0"/>
              <a:t>P</a:t>
            </a:r>
            <a:r>
              <a:rPr lang="en-US" u="sng" dirty="0" smtClean="0"/>
              <a:t>ositive </a:t>
            </a:r>
            <a:r>
              <a:rPr lang="en-US" u="sng" dirty="0"/>
              <a:t>evaluations </a:t>
            </a:r>
            <a:r>
              <a:rPr lang="en-US" dirty="0"/>
              <a:t>of people’s daily lives—when they feel very healthy and satisfied or content with life, the quality of their relationships, positive emotions, realization of potential</a:t>
            </a:r>
          </a:p>
          <a:p>
            <a:pPr>
              <a:spcBef>
                <a:spcPts val="0"/>
              </a:spcBef>
              <a:buSzPct val="136000"/>
              <a:buFont typeface="Wingdings" panose="05000000000000000000" pitchFamily="2" charset="2"/>
              <a:buChar char="§"/>
            </a:pPr>
            <a:endParaRPr lang="en-US" dirty="0"/>
          </a:p>
          <a:p>
            <a:pPr>
              <a:spcBef>
                <a:spcPts val="0"/>
              </a:spcBef>
              <a:buSzPct val="136000"/>
              <a:buFont typeface="Wingdings" panose="05000000000000000000" pitchFamily="2" charset="2"/>
              <a:buChar char="§"/>
            </a:pPr>
            <a:r>
              <a:rPr lang="en-US" dirty="0"/>
              <a:t>Presence of positive affect, absence of negative affect and life satisfaction  </a:t>
            </a:r>
          </a:p>
          <a:p>
            <a:pPr>
              <a:spcBef>
                <a:spcPts val="0"/>
              </a:spcBef>
              <a:buSzPct val="136000"/>
              <a:buFont typeface="Wingdings" panose="05000000000000000000" pitchFamily="2" charset="2"/>
              <a:buChar char="§"/>
            </a:pPr>
            <a:endParaRPr lang="en-US" dirty="0"/>
          </a:p>
          <a:p>
            <a:pPr>
              <a:spcBef>
                <a:spcPts val="0"/>
              </a:spcBef>
              <a:buSzPct val="136000"/>
              <a:buFont typeface="Wingdings" panose="05000000000000000000" pitchFamily="2" charset="2"/>
              <a:buChar char="§"/>
            </a:pPr>
            <a:r>
              <a:rPr lang="en-US" dirty="0" smtClean="0"/>
              <a:t>Tends to be asset-based rather than deficit-based</a:t>
            </a:r>
            <a:endParaRPr lang="en-US" dirty="0"/>
          </a:p>
          <a:p>
            <a:endParaRPr lang="en-US" altLang="en-US" dirty="0" smtClean="0">
              <a:latin typeface="Arial" pitchFamily="34" charset="0"/>
              <a:ea typeface="Calibri" pitchFamily="34" charset="0"/>
              <a:cs typeface="Arial" pitchFamily="34" charset="0"/>
            </a:endParaRPr>
          </a:p>
        </p:txBody>
      </p:sp>
    </p:spTree>
    <p:extLst>
      <p:ext uri="{BB962C8B-B14F-4D97-AF65-F5344CB8AC3E}">
        <p14:creationId xmlns:p14="http://schemas.microsoft.com/office/powerpoint/2010/main" val="89710701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28" y="478460"/>
            <a:ext cx="9260115" cy="923330"/>
          </a:xfrm>
        </p:spPr>
        <p:txBody>
          <a:bodyPr/>
          <a:lstStyle/>
          <a:p>
            <a:r>
              <a:rPr lang="en-US" sz="3200" dirty="0" smtClean="0"/>
              <a:t>Satisfaction with Life Scale (SWLS)</a:t>
            </a:r>
            <a:br>
              <a:rPr lang="en-US" sz="3200" dirty="0" smtClean="0"/>
            </a:br>
            <a:r>
              <a:rPr lang="en-US" sz="2800" dirty="0" smtClean="0"/>
              <a:t>(</a:t>
            </a:r>
            <a:r>
              <a:rPr lang="en-US" sz="2800" dirty="0" err="1" smtClean="0"/>
              <a:t>Diener</a:t>
            </a:r>
            <a:r>
              <a:rPr lang="en-US" sz="2800" dirty="0" smtClean="0"/>
              <a:t> et al, 1985)</a:t>
            </a:r>
            <a:endParaRPr lang="en-US" sz="2800" dirty="0"/>
          </a:p>
        </p:txBody>
      </p:sp>
      <p:sp>
        <p:nvSpPr>
          <p:cNvPr id="3" name="Content Placeholder 2"/>
          <p:cNvSpPr>
            <a:spLocks noGrp="1"/>
          </p:cNvSpPr>
          <p:nvPr>
            <p:ph idx="1"/>
          </p:nvPr>
        </p:nvSpPr>
        <p:spPr>
          <a:xfrm>
            <a:off x="145146" y="1643742"/>
            <a:ext cx="9085943" cy="4365169"/>
          </a:xfrm>
        </p:spPr>
        <p:txBody>
          <a:bodyPr/>
          <a:lstStyle/>
          <a:p>
            <a:r>
              <a:rPr lang="en-US" dirty="0" smtClean="0"/>
              <a:t>In </a:t>
            </a:r>
            <a:r>
              <a:rPr lang="en-US" dirty="0"/>
              <a:t>most ways, my life is close to </a:t>
            </a:r>
            <a:r>
              <a:rPr lang="en-US" dirty="0" smtClean="0"/>
              <a:t>ideal.</a:t>
            </a:r>
          </a:p>
          <a:p>
            <a:endParaRPr lang="en-US" dirty="0" smtClean="0"/>
          </a:p>
          <a:p>
            <a:r>
              <a:rPr lang="en-US" dirty="0" smtClean="0"/>
              <a:t>The </a:t>
            </a:r>
            <a:r>
              <a:rPr lang="en-US" dirty="0"/>
              <a:t>conditions of my life are </a:t>
            </a:r>
            <a:r>
              <a:rPr lang="en-US" dirty="0" smtClean="0"/>
              <a:t>excellent.</a:t>
            </a:r>
          </a:p>
          <a:p>
            <a:endParaRPr lang="en-US" dirty="0" smtClean="0"/>
          </a:p>
          <a:p>
            <a:r>
              <a:rPr lang="en-US" dirty="0" smtClean="0"/>
              <a:t>I </a:t>
            </a:r>
            <a:r>
              <a:rPr lang="en-US" dirty="0"/>
              <a:t>am satisfied with my </a:t>
            </a:r>
            <a:r>
              <a:rPr lang="en-US" dirty="0" smtClean="0"/>
              <a:t>life.</a:t>
            </a:r>
          </a:p>
          <a:p>
            <a:endParaRPr lang="en-US" dirty="0" smtClean="0"/>
          </a:p>
          <a:p>
            <a:r>
              <a:rPr lang="en-US" dirty="0" smtClean="0"/>
              <a:t>So </a:t>
            </a:r>
            <a:r>
              <a:rPr lang="en-US" dirty="0"/>
              <a:t>far, I have gotten the important things I want in life</a:t>
            </a:r>
            <a:r>
              <a:rPr lang="en-US" dirty="0" smtClean="0"/>
              <a:t>.</a:t>
            </a:r>
            <a:endParaRPr lang="en-US" b="1" dirty="0"/>
          </a:p>
        </p:txBody>
      </p:sp>
    </p:spTree>
    <p:extLst>
      <p:ext uri="{BB962C8B-B14F-4D97-AF65-F5344CB8AC3E}">
        <p14:creationId xmlns:p14="http://schemas.microsoft.com/office/powerpoint/2010/main" val="422737707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descr="C:\Documents and Settings\jjx5\Desktop\Distribution3.png"/>
          <p:cNvPicPr>
            <a:picLocks noChangeAspect="1" noChangeArrowheads="1"/>
          </p:cNvPicPr>
          <p:nvPr/>
        </p:nvPicPr>
        <p:blipFill>
          <a:blip r:embed="rId2" cstate="print"/>
          <a:srcRect/>
          <a:stretch>
            <a:fillRect/>
          </a:stretch>
        </p:blipFill>
        <p:spPr bwMode="auto">
          <a:xfrm>
            <a:off x="553408" y="488556"/>
            <a:ext cx="8278531" cy="5099050"/>
          </a:xfrm>
          <a:prstGeom prst="rect">
            <a:avLst/>
          </a:prstGeom>
          <a:noFill/>
        </p:spPr>
      </p:pic>
      <p:sp>
        <p:nvSpPr>
          <p:cNvPr id="14" name="TextBox 13"/>
          <p:cNvSpPr txBox="1"/>
          <p:nvPr/>
        </p:nvSpPr>
        <p:spPr>
          <a:xfrm>
            <a:off x="1767090" y="152400"/>
            <a:ext cx="6041584" cy="461665"/>
          </a:xfrm>
          <a:prstGeom prst="rect">
            <a:avLst/>
          </a:prstGeom>
          <a:noFill/>
        </p:spPr>
        <p:txBody>
          <a:bodyPr wrap="square" rtlCol="0">
            <a:spAutoFit/>
          </a:bodyPr>
          <a:lstStyle/>
          <a:p>
            <a:pPr defTabSz="914400" fontAlgn="auto">
              <a:spcBef>
                <a:spcPts val="0"/>
              </a:spcBef>
              <a:spcAft>
                <a:spcPts val="0"/>
              </a:spcAft>
            </a:pPr>
            <a:r>
              <a:rPr lang="en-US" sz="2400" b="1" dirty="0" smtClean="0">
                <a:solidFill>
                  <a:srgbClr val="000000"/>
                </a:solidFill>
                <a:cs typeface="Arial" pitchFamily="34" charset="0"/>
              </a:rPr>
              <a:t>Theoretical Mental Health Continuum</a:t>
            </a:r>
          </a:p>
        </p:txBody>
      </p:sp>
      <p:sp>
        <p:nvSpPr>
          <p:cNvPr id="20" name="TextBox 19"/>
          <p:cNvSpPr txBox="1"/>
          <p:nvPr/>
        </p:nvSpPr>
        <p:spPr>
          <a:xfrm>
            <a:off x="1552546" y="5941960"/>
            <a:ext cx="830677" cy="830997"/>
          </a:xfrm>
          <a:prstGeom prst="rect">
            <a:avLst/>
          </a:prstGeom>
          <a:noFill/>
        </p:spPr>
        <p:txBody>
          <a:bodyPr wrap="none" rtlCol="0">
            <a:spAutoFit/>
          </a:bodyPr>
          <a:lstStyle/>
          <a:p>
            <a:pPr algn="ctr" defTabSz="914400" fontAlgn="auto">
              <a:spcBef>
                <a:spcPts val="0"/>
              </a:spcBef>
              <a:spcAft>
                <a:spcPts val="0"/>
              </a:spcAft>
            </a:pPr>
            <a:r>
              <a:rPr lang="en-US" sz="1600" dirty="0" smtClean="0">
                <a:solidFill>
                  <a:srgbClr val="000000"/>
                </a:solidFill>
                <a:latin typeface="Georgia"/>
                <a:cs typeface="+mn-cs"/>
              </a:rPr>
              <a:t>Poor</a:t>
            </a:r>
          </a:p>
          <a:p>
            <a:pPr algn="ctr" defTabSz="914400" fontAlgn="auto">
              <a:spcBef>
                <a:spcPts val="0"/>
              </a:spcBef>
              <a:spcAft>
                <a:spcPts val="0"/>
              </a:spcAft>
            </a:pPr>
            <a:r>
              <a:rPr lang="en-US" sz="1600" dirty="0" smtClean="0">
                <a:solidFill>
                  <a:srgbClr val="000000"/>
                </a:solidFill>
                <a:latin typeface="Georgia"/>
                <a:cs typeface="+mn-cs"/>
              </a:rPr>
              <a:t>Mental</a:t>
            </a:r>
          </a:p>
          <a:p>
            <a:pPr algn="ctr" defTabSz="914400" fontAlgn="auto">
              <a:spcBef>
                <a:spcPts val="0"/>
              </a:spcBef>
              <a:spcAft>
                <a:spcPts val="0"/>
              </a:spcAft>
            </a:pPr>
            <a:r>
              <a:rPr lang="en-US" sz="1600" dirty="0" smtClean="0">
                <a:solidFill>
                  <a:srgbClr val="000000"/>
                </a:solidFill>
                <a:latin typeface="Georgia"/>
                <a:cs typeface="+mn-cs"/>
              </a:rPr>
              <a:t>Health</a:t>
            </a:r>
            <a:endParaRPr lang="en-US" sz="1600" dirty="0">
              <a:solidFill>
                <a:srgbClr val="000000"/>
              </a:solidFill>
              <a:latin typeface="Georgia"/>
              <a:cs typeface="+mn-cs"/>
            </a:endParaRPr>
          </a:p>
        </p:txBody>
      </p:sp>
      <p:sp>
        <p:nvSpPr>
          <p:cNvPr id="4" name="TextBox 3"/>
          <p:cNvSpPr txBox="1"/>
          <p:nvPr/>
        </p:nvSpPr>
        <p:spPr>
          <a:xfrm>
            <a:off x="255868" y="5127174"/>
            <a:ext cx="8583332"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defTabSz="914400" fontAlgn="auto">
              <a:spcBef>
                <a:spcPts val="0"/>
              </a:spcBef>
              <a:spcAft>
                <a:spcPts val="0"/>
              </a:spcAft>
            </a:pPr>
            <a:endParaRPr lang="en-US" dirty="0">
              <a:solidFill>
                <a:srgbClr val="000000"/>
              </a:solidFill>
            </a:endParaRPr>
          </a:p>
        </p:txBody>
      </p:sp>
      <p:cxnSp>
        <p:nvCxnSpPr>
          <p:cNvPr id="28" name="Straight Connector 27"/>
          <p:cNvCxnSpPr/>
          <p:nvPr/>
        </p:nvCxnSpPr>
        <p:spPr>
          <a:xfrm>
            <a:off x="990600" y="5127174"/>
            <a:ext cx="7239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670694" y="5127174"/>
            <a:ext cx="0" cy="15557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495800" y="5279388"/>
            <a:ext cx="354584" cy="276999"/>
          </a:xfrm>
          <a:prstGeom prst="rect">
            <a:avLst/>
          </a:prstGeom>
          <a:noFill/>
        </p:spPr>
        <p:txBody>
          <a:bodyPr wrap="none" rtlCol="0">
            <a:spAutoFit/>
          </a:bodyPr>
          <a:lstStyle/>
          <a:p>
            <a:pPr defTabSz="914400" fontAlgn="auto">
              <a:spcBef>
                <a:spcPts val="0"/>
              </a:spcBef>
              <a:spcAft>
                <a:spcPts val="0"/>
              </a:spcAft>
            </a:pPr>
            <a:r>
              <a:rPr lang="en-US" sz="1200" dirty="0" smtClean="0">
                <a:solidFill>
                  <a:srgbClr val="000000"/>
                </a:solidFill>
                <a:cs typeface="Arial" pitchFamily="34" charset="0"/>
              </a:rPr>
              <a:t>50</a:t>
            </a:r>
            <a:endParaRPr lang="en-US" sz="1200" dirty="0">
              <a:solidFill>
                <a:srgbClr val="000000"/>
              </a:solidFill>
              <a:cs typeface="Arial" pitchFamily="34" charset="0"/>
            </a:endParaRPr>
          </a:p>
        </p:txBody>
      </p:sp>
      <p:cxnSp>
        <p:nvCxnSpPr>
          <p:cNvPr id="32" name="Straight Connector 31"/>
          <p:cNvCxnSpPr/>
          <p:nvPr/>
        </p:nvCxnSpPr>
        <p:spPr>
          <a:xfrm>
            <a:off x="3733800" y="5156265"/>
            <a:ext cx="0" cy="15557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558906" y="5308479"/>
            <a:ext cx="354584" cy="276999"/>
          </a:xfrm>
          <a:prstGeom prst="rect">
            <a:avLst/>
          </a:prstGeom>
          <a:noFill/>
        </p:spPr>
        <p:txBody>
          <a:bodyPr wrap="none" rtlCol="0">
            <a:spAutoFit/>
          </a:bodyPr>
          <a:lstStyle/>
          <a:p>
            <a:pPr defTabSz="914400" fontAlgn="auto">
              <a:spcBef>
                <a:spcPts val="0"/>
              </a:spcBef>
              <a:spcAft>
                <a:spcPts val="0"/>
              </a:spcAft>
            </a:pPr>
            <a:r>
              <a:rPr lang="en-US" sz="1200" dirty="0">
                <a:solidFill>
                  <a:srgbClr val="000000"/>
                </a:solidFill>
                <a:cs typeface="Arial" pitchFamily="34" charset="0"/>
              </a:rPr>
              <a:t>4</a:t>
            </a:r>
            <a:r>
              <a:rPr lang="en-US" sz="1200" dirty="0" smtClean="0">
                <a:solidFill>
                  <a:srgbClr val="000000"/>
                </a:solidFill>
                <a:cs typeface="Arial" pitchFamily="34" charset="0"/>
              </a:rPr>
              <a:t>0</a:t>
            </a:r>
            <a:endParaRPr lang="en-US" sz="1200" dirty="0">
              <a:solidFill>
                <a:srgbClr val="000000"/>
              </a:solidFill>
              <a:cs typeface="Arial" pitchFamily="34" charset="0"/>
            </a:endParaRPr>
          </a:p>
        </p:txBody>
      </p:sp>
      <p:cxnSp>
        <p:nvCxnSpPr>
          <p:cNvPr id="34" name="Straight Connector 33"/>
          <p:cNvCxnSpPr/>
          <p:nvPr/>
        </p:nvCxnSpPr>
        <p:spPr>
          <a:xfrm>
            <a:off x="5544349" y="5156265"/>
            <a:ext cx="0" cy="15557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369455" y="5308479"/>
            <a:ext cx="354584" cy="276999"/>
          </a:xfrm>
          <a:prstGeom prst="rect">
            <a:avLst/>
          </a:prstGeom>
          <a:noFill/>
        </p:spPr>
        <p:txBody>
          <a:bodyPr wrap="none" rtlCol="0">
            <a:spAutoFit/>
          </a:bodyPr>
          <a:lstStyle/>
          <a:p>
            <a:pPr defTabSz="914400" fontAlgn="auto">
              <a:spcBef>
                <a:spcPts val="0"/>
              </a:spcBef>
              <a:spcAft>
                <a:spcPts val="0"/>
              </a:spcAft>
            </a:pPr>
            <a:r>
              <a:rPr lang="en-US" sz="1200" dirty="0" smtClean="0">
                <a:solidFill>
                  <a:srgbClr val="000000"/>
                </a:solidFill>
                <a:cs typeface="Arial" pitchFamily="34" charset="0"/>
              </a:rPr>
              <a:t>60</a:t>
            </a:r>
            <a:endParaRPr lang="en-US" sz="1200" dirty="0">
              <a:solidFill>
                <a:srgbClr val="000000"/>
              </a:solidFill>
              <a:cs typeface="Arial" pitchFamily="34" charset="0"/>
            </a:endParaRPr>
          </a:p>
        </p:txBody>
      </p:sp>
      <p:cxnSp>
        <p:nvCxnSpPr>
          <p:cNvPr id="36" name="Straight Connector 35"/>
          <p:cNvCxnSpPr/>
          <p:nvPr/>
        </p:nvCxnSpPr>
        <p:spPr>
          <a:xfrm>
            <a:off x="2868310" y="5155161"/>
            <a:ext cx="0" cy="15557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693416" y="5307375"/>
            <a:ext cx="354584" cy="276999"/>
          </a:xfrm>
          <a:prstGeom prst="rect">
            <a:avLst/>
          </a:prstGeom>
          <a:noFill/>
        </p:spPr>
        <p:txBody>
          <a:bodyPr wrap="none" rtlCol="0">
            <a:spAutoFit/>
          </a:bodyPr>
          <a:lstStyle/>
          <a:p>
            <a:pPr defTabSz="914400" fontAlgn="auto">
              <a:spcBef>
                <a:spcPts val="0"/>
              </a:spcBef>
              <a:spcAft>
                <a:spcPts val="0"/>
              </a:spcAft>
            </a:pPr>
            <a:r>
              <a:rPr lang="en-US" sz="1200" dirty="0" smtClean="0">
                <a:solidFill>
                  <a:srgbClr val="000000"/>
                </a:solidFill>
                <a:cs typeface="Arial" pitchFamily="34" charset="0"/>
              </a:rPr>
              <a:t>30</a:t>
            </a:r>
            <a:endParaRPr lang="en-US" sz="1200" dirty="0">
              <a:solidFill>
                <a:srgbClr val="000000"/>
              </a:solidFill>
              <a:cs typeface="Arial" pitchFamily="34" charset="0"/>
            </a:endParaRPr>
          </a:p>
        </p:txBody>
      </p:sp>
      <p:cxnSp>
        <p:nvCxnSpPr>
          <p:cNvPr id="38" name="Straight Connector 37"/>
          <p:cNvCxnSpPr/>
          <p:nvPr/>
        </p:nvCxnSpPr>
        <p:spPr>
          <a:xfrm>
            <a:off x="6432501" y="5135575"/>
            <a:ext cx="0" cy="15557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6257607" y="5287789"/>
            <a:ext cx="354584" cy="276999"/>
          </a:xfrm>
          <a:prstGeom prst="rect">
            <a:avLst/>
          </a:prstGeom>
          <a:noFill/>
        </p:spPr>
        <p:txBody>
          <a:bodyPr wrap="none" rtlCol="0">
            <a:spAutoFit/>
          </a:bodyPr>
          <a:lstStyle/>
          <a:p>
            <a:pPr defTabSz="914400" fontAlgn="auto">
              <a:spcBef>
                <a:spcPts val="0"/>
              </a:spcBef>
              <a:spcAft>
                <a:spcPts val="0"/>
              </a:spcAft>
            </a:pPr>
            <a:r>
              <a:rPr lang="en-US" sz="1200" dirty="0">
                <a:solidFill>
                  <a:srgbClr val="000000"/>
                </a:solidFill>
                <a:cs typeface="Arial" pitchFamily="34" charset="0"/>
              </a:rPr>
              <a:t>7</a:t>
            </a:r>
            <a:r>
              <a:rPr lang="en-US" sz="1200" dirty="0" smtClean="0">
                <a:solidFill>
                  <a:srgbClr val="000000"/>
                </a:solidFill>
                <a:cs typeface="Arial" pitchFamily="34" charset="0"/>
              </a:rPr>
              <a:t>0</a:t>
            </a:r>
            <a:endParaRPr lang="en-US" sz="1200" dirty="0">
              <a:solidFill>
                <a:srgbClr val="000000"/>
              </a:solidFill>
              <a:cs typeface="Arial" pitchFamily="34" charset="0"/>
            </a:endParaRPr>
          </a:p>
        </p:txBody>
      </p:sp>
      <p:cxnSp>
        <p:nvCxnSpPr>
          <p:cNvPr id="45" name="Straight Connector 44"/>
          <p:cNvCxnSpPr/>
          <p:nvPr/>
        </p:nvCxnSpPr>
        <p:spPr bwMode="auto">
          <a:xfrm>
            <a:off x="9906000" y="4114800"/>
            <a:ext cx="914400" cy="914400"/>
          </a:xfrm>
          <a:prstGeom prst="line">
            <a:avLst/>
          </a:prstGeom>
          <a:solidFill>
            <a:schemeClr val="accent1"/>
          </a:solidFill>
          <a:ln w="9525" cap="flat" cmpd="sng" algn="ctr">
            <a:noFill/>
            <a:prstDash val="solid"/>
            <a:round/>
            <a:headEnd type="none" w="med" len="med"/>
            <a:tailEnd type="none" w="med" len="med"/>
          </a:ln>
          <a:effectLst/>
        </p:spPr>
      </p:cxnSp>
      <p:cxnSp>
        <p:nvCxnSpPr>
          <p:cNvPr id="7" name="Straight Arrow Connector 6"/>
          <p:cNvCxnSpPr/>
          <p:nvPr/>
        </p:nvCxnSpPr>
        <p:spPr bwMode="auto">
          <a:xfrm>
            <a:off x="2853051" y="630540"/>
            <a:ext cx="15259" cy="4489380"/>
          </a:xfrm>
          <a:prstGeom prst="straightConnector1">
            <a:avLst/>
          </a:prstGeom>
          <a:ln w="57150">
            <a:solidFill>
              <a:schemeClr val="tx1"/>
            </a:solidFill>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46" name="TextBox 45"/>
          <p:cNvSpPr txBox="1"/>
          <p:nvPr/>
        </p:nvSpPr>
        <p:spPr>
          <a:xfrm>
            <a:off x="4270348" y="5958108"/>
            <a:ext cx="830677" cy="830997"/>
          </a:xfrm>
          <a:prstGeom prst="rect">
            <a:avLst/>
          </a:prstGeom>
          <a:noFill/>
        </p:spPr>
        <p:txBody>
          <a:bodyPr wrap="none" rtlCol="0">
            <a:spAutoFit/>
          </a:bodyPr>
          <a:lstStyle/>
          <a:p>
            <a:pPr algn="ctr" defTabSz="914400" fontAlgn="auto">
              <a:spcBef>
                <a:spcPts val="0"/>
              </a:spcBef>
              <a:spcAft>
                <a:spcPts val="0"/>
              </a:spcAft>
            </a:pPr>
            <a:r>
              <a:rPr lang="en-US" sz="1600" dirty="0" smtClean="0">
                <a:solidFill>
                  <a:srgbClr val="000000"/>
                </a:solidFill>
                <a:latin typeface="Georgia"/>
                <a:cs typeface="+mn-cs"/>
              </a:rPr>
              <a:t>Good</a:t>
            </a:r>
          </a:p>
          <a:p>
            <a:pPr algn="ctr" defTabSz="914400" fontAlgn="auto">
              <a:spcBef>
                <a:spcPts val="0"/>
              </a:spcBef>
              <a:spcAft>
                <a:spcPts val="0"/>
              </a:spcAft>
            </a:pPr>
            <a:r>
              <a:rPr lang="en-US" sz="1600" dirty="0" smtClean="0">
                <a:solidFill>
                  <a:srgbClr val="000000"/>
                </a:solidFill>
                <a:latin typeface="Georgia"/>
                <a:cs typeface="+mn-cs"/>
              </a:rPr>
              <a:t>Mental</a:t>
            </a:r>
          </a:p>
          <a:p>
            <a:pPr algn="ctr" defTabSz="914400" fontAlgn="auto">
              <a:spcBef>
                <a:spcPts val="0"/>
              </a:spcBef>
              <a:spcAft>
                <a:spcPts val="0"/>
              </a:spcAft>
            </a:pPr>
            <a:r>
              <a:rPr lang="en-US" sz="1600" dirty="0" smtClean="0">
                <a:solidFill>
                  <a:srgbClr val="000000"/>
                </a:solidFill>
                <a:latin typeface="Georgia"/>
                <a:cs typeface="+mn-cs"/>
              </a:rPr>
              <a:t>Health</a:t>
            </a:r>
            <a:endParaRPr lang="en-US" sz="1600" dirty="0">
              <a:solidFill>
                <a:srgbClr val="000000"/>
              </a:solidFill>
              <a:latin typeface="Georgia"/>
              <a:cs typeface="+mn-cs"/>
            </a:endParaRPr>
          </a:p>
        </p:txBody>
      </p:sp>
      <p:cxnSp>
        <p:nvCxnSpPr>
          <p:cNvPr id="8" name="Straight Arrow Connector 7"/>
          <p:cNvCxnSpPr/>
          <p:nvPr/>
        </p:nvCxnSpPr>
        <p:spPr bwMode="auto">
          <a:xfrm flipV="1">
            <a:off x="3010385" y="5925812"/>
            <a:ext cx="4914405" cy="1614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27" name="Straight Arrow Connector 26"/>
          <p:cNvCxnSpPr/>
          <p:nvPr/>
        </p:nvCxnSpPr>
        <p:spPr bwMode="auto">
          <a:xfrm flipH="1">
            <a:off x="990600" y="5949220"/>
            <a:ext cx="1780308" cy="88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40" name="TextBox 39"/>
          <p:cNvSpPr txBox="1"/>
          <p:nvPr/>
        </p:nvSpPr>
        <p:spPr>
          <a:xfrm>
            <a:off x="1489942" y="5534839"/>
            <a:ext cx="878767" cy="338554"/>
          </a:xfrm>
          <a:prstGeom prst="rect">
            <a:avLst/>
          </a:prstGeom>
          <a:noFill/>
        </p:spPr>
        <p:txBody>
          <a:bodyPr wrap="none" rtlCol="0">
            <a:spAutoFit/>
          </a:bodyPr>
          <a:lstStyle/>
          <a:p>
            <a:pPr algn="ctr" defTabSz="914400" fontAlgn="auto">
              <a:spcBef>
                <a:spcPts val="0"/>
              </a:spcBef>
              <a:spcAft>
                <a:spcPts val="0"/>
              </a:spcAft>
            </a:pPr>
            <a:r>
              <a:rPr lang="en-US" sz="1600" dirty="0" smtClean="0">
                <a:solidFill>
                  <a:srgbClr val="000000"/>
                </a:solidFill>
                <a:latin typeface="Georgia"/>
                <a:cs typeface="+mn-cs"/>
              </a:rPr>
              <a:t>Disease</a:t>
            </a:r>
            <a:endParaRPr lang="en-US" sz="1600" dirty="0">
              <a:solidFill>
                <a:srgbClr val="000000"/>
              </a:solidFill>
              <a:latin typeface="Georgia"/>
              <a:cs typeface="+mn-cs"/>
            </a:endParaRPr>
          </a:p>
        </p:txBody>
      </p:sp>
      <p:sp>
        <p:nvSpPr>
          <p:cNvPr id="41" name="TextBox 40"/>
          <p:cNvSpPr txBox="1"/>
          <p:nvPr/>
        </p:nvSpPr>
        <p:spPr>
          <a:xfrm>
            <a:off x="4030149" y="5543716"/>
            <a:ext cx="1196161" cy="338554"/>
          </a:xfrm>
          <a:prstGeom prst="rect">
            <a:avLst/>
          </a:prstGeom>
          <a:noFill/>
        </p:spPr>
        <p:txBody>
          <a:bodyPr wrap="none" rtlCol="0">
            <a:spAutoFit/>
          </a:bodyPr>
          <a:lstStyle/>
          <a:p>
            <a:pPr algn="ctr" defTabSz="914400" fontAlgn="auto">
              <a:spcBef>
                <a:spcPts val="0"/>
              </a:spcBef>
              <a:spcAft>
                <a:spcPts val="0"/>
              </a:spcAft>
            </a:pPr>
            <a:r>
              <a:rPr lang="en-US" sz="1600" dirty="0" smtClean="0">
                <a:solidFill>
                  <a:srgbClr val="000000"/>
                </a:solidFill>
                <a:latin typeface="Georgia"/>
                <a:cs typeface="+mn-cs"/>
              </a:rPr>
              <a:t>No Disease</a:t>
            </a:r>
            <a:endParaRPr lang="en-US" sz="1600" dirty="0">
              <a:solidFill>
                <a:srgbClr val="000000"/>
              </a:solidFill>
              <a:latin typeface="Georgia"/>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descr="C:\Documents and Settings\jjx5\Desktop\Distribution3.png"/>
          <p:cNvPicPr>
            <a:picLocks noChangeAspect="1" noChangeArrowheads="1"/>
          </p:cNvPicPr>
          <p:nvPr/>
        </p:nvPicPr>
        <p:blipFill>
          <a:blip r:embed="rId2" cstate="print"/>
          <a:srcRect/>
          <a:stretch>
            <a:fillRect/>
          </a:stretch>
        </p:blipFill>
        <p:spPr bwMode="auto">
          <a:xfrm>
            <a:off x="538894" y="488556"/>
            <a:ext cx="8278531" cy="5099050"/>
          </a:xfrm>
          <a:prstGeom prst="rect">
            <a:avLst/>
          </a:prstGeom>
          <a:noFill/>
        </p:spPr>
      </p:pic>
      <p:sp>
        <p:nvSpPr>
          <p:cNvPr id="14" name="TextBox 13"/>
          <p:cNvSpPr txBox="1"/>
          <p:nvPr/>
        </p:nvSpPr>
        <p:spPr>
          <a:xfrm>
            <a:off x="1767090" y="152400"/>
            <a:ext cx="6041584" cy="461665"/>
          </a:xfrm>
          <a:prstGeom prst="rect">
            <a:avLst/>
          </a:prstGeom>
          <a:noFill/>
        </p:spPr>
        <p:txBody>
          <a:bodyPr wrap="square" rtlCol="0">
            <a:spAutoFit/>
          </a:bodyPr>
          <a:lstStyle/>
          <a:p>
            <a:pPr defTabSz="914400" fontAlgn="auto">
              <a:spcBef>
                <a:spcPts val="0"/>
              </a:spcBef>
              <a:spcAft>
                <a:spcPts val="0"/>
              </a:spcAft>
            </a:pPr>
            <a:r>
              <a:rPr lang="en-US" sz="2400" b="1" dirty="0" smtClean="0">
                <a:solidFill>
                  <a:srgbClr val="000000"/>
                </a:solidFill>
                <a:cs typeface="Arial" pitchFamily="34" charset="0"/>
              </a:rPr>
              <a:t>Theoretical Well-Being Continuum</a:t>
            </a:r>
          </a:p>
        </p:txBody>
      </p:sp>
      <p:sp>
        <p:nvSpPr>
          <p:cNvPr id="4" name="TextBox 3"/>
          <p:cNvSpPr txBox="1"/>
          <p:nvPr/>
        </p:nvSpPr>
        <p:spPr>
          <a:xfrm>
            <a:off x="255868" y="5127174"/>
            <a:ext cx="8583332"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defTabSz="914400" fontAlgn="auto">
              <a:spcBef>
                <a:spcPts val="0"/>
              </a:spcBef>
              <a:spcAft>
                <a:spcPts val="0"/>
              </a:spcAft>
            </a:pPr>
            <a:endParaRPr lang="en-US" dirty="0">
              <a:solidFill>
                <a:srgbClr val="000000"/>
              </a:solidFill>
            </a:endParaRPr>
          </a:p>
        </p:txBody>
      </p:sp>
      <p:cxnSp>
        <p:nvCxnSpPr>
          <p:cNvPr id="28" name="Straight Connector 27"/>
          <p:cNvCxnSpPr/>
          <p:nvPr/>
        </p:nvCxnSpPr>
        <p:spPr>
          <a:xfrm>
            <a:off x="990600" y="5127174"/>
            <a:ext cx="7239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670694" y="5127174"/>
            <a:ext cx="0" cy="15557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495800" y="5279388"/>
            <a:ext cx="354584" cy="276999"/>
          </a:xfrm>
          <a:prstGeom prst="rect">
            <a:avLst/>
          </a:prstGeom>
          <a:noFill/>
        </p:spPr>
        <p:txBody>
          <a:bodyPr wrap="none" rtlCol="0">
            <a:spAutoFit/>
          </a:bodyPr>
          <a:lstStyle/>
          <a:p>
            <a:pPr defTabSz="914400" fontAlgn="auto">
              <a:spcBef>
                <a:spcPts val="0"/>
              </a:spcBef>
              <a:spcAft>
                <a:spcPts val="0"/>
              </a:spcAft>
            </a:pPr>
            <a:r>
              <a:rPr lang="en-US" sz="1200" dirty="0" smtClean="0">
                <a:solidFill>
                  <a:srgbClr val="000000"/>
                </a:solidFill>
                <a:cs typeface="Arial" pitchFamily="34" charset="0"/>
              </a:rPr>
              <a:t>50</a:t>
            </a:r>
            <a:endParaRPr lang="en-US" sz="1200" dirty="0">
              <a:solidFill>
                <a:srgbClr val="000000"/>
              </a:solidFill>
              <a:cs typeface="Arial" pitchFamily="34" charset="0"/>
            </a:endParaRPr>
          </a:p>
        </p:txBody>
      </p:sp>
      <p:cxnSp>
        <p:nvCxnSpPr>
          <p:cNvPr id="32" name="Straight Connector 31"/>
          <p:cNvCxnSpPr/>
          <p:nvPr/>
        </p:nvCxnSpPr>
        <p:spPr>
          <a:xfrm>
            <a:off x="3733800" y="5156265"/>
            <a:ext cx="0" cy="15557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558906" y="5308479"/>
            <a:ext cx="354584" cy="276999"/>
          </a:xfrm>
          <a:prstGeom prst="rect">
            <a:avLst/>
          </a:prstGeom>
          <a:noFill/>
        </p:spPr>
        <p:txBody>
          <a:bodyPr wrap="none" rtlCol="0">
            <a:spAutoFit/>
          </a:bodyPr>
          <a:lstStyle/>
          <a:p>
            <a:pPr defTabSz="914400" fontAlgn="auto">
              <a:spcBef>
                <a:spcPts val="0"/>
              </a:spcBef>
              <a:spcAft>
                <a:spcPts val="0"/>
              </a:spcAft>
            </a:pPr>
            <a:r>
              <a:rPr lang="en-US" sz="1200" dirty="0">
                <a:solidFill>
                  <a:srgbClr val="000000"/>
                </a:solidFill>
                <a:cs typeface="Arial" pitchFamily="34" charset="0"/>
              </a:rPr>
              <a:t>4</a:t>
            </a:r>
            <a:r>
              <a:rPr lang="en-US" sz="1200" dirty="0" smtClean="0">
                <a:solidFill>
                  <a:srgbClr val="000000"/>
                </a:solidFill>
                <a:cs typeface="Arial" pitchFamily="34" charset="0"/>
              </a:rPr>
              <a:t>0</a:t>
            </a:r>
            <a:endParaRPr lang="en-US" sz="1200" dirty="0">
              <a:solidFill>
                <a:srgbClr val="000000"/>
              </a:solidFill>
              <a:cs typeface="Arial" pitchFamily="34" charset="0"/>
            </a:endParaRPr>
          </a:p>
        </p:txBody>
      </p:sp>
      <p:cxnSp>
        <p:nvCxnSpPr>
          <p:cNvPr id="34" name="Straight Connector 33"/>
          <p:cNvCxnSpPr/>
          <p:nvPr/>
        </p:nvCxnSpPr>
        <p:spPr>
          <a:xfrm>
            <a:off x="5544349" y="5156265"/>
            <a:ext cx="0" cy="15557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369455" y="5308479"/>
            <a:ext cx="354584" cy="276999"/>
          </a:xfrm>
          <a:prstGeom prst="rect">
            <a:avLst/>
          </a:prstGeom>
          <a:noFill/>
        </p:spPr>
        <p:txBody>
          <a:bodyPr wrap="none" rtlCol="0">
            <a:spAutoFit/>
          </a:bodyPr>
          <a:lstStyle/>
          <a:p>
            <a:pPr defTabSz="914400" fontAlgn="auto">
              <a:spcBef>
                <a:spcPts val="0"/>
              </a:spcBef>
              <a:spcAft>
                <a:spcPts val="0"/>
              </a:spcAft>
            </a:pPr>
            <a:r>
              <a:rPr lang="en-US" sz="1200" dirty="0" smtClean="0">
                <a:solidFill>
                  <a:srgbClr val="000000"/>
                </a:solidFill>
                <a:cs typeface="Arial" pitchFamily="34" charset="0"/>
              </a:rPr>
              <a:t>60</a:t>
            </a:r>
            <a:endParaRPr lang="en-US" sz="1200" dirty="0">
              <a:solidFill>
                <a:srgbClr val="000000"/>
              </a:solidFill>
              <a:cs typeface="Arial" pitchFamily="34" charset="0"/>
            </a:endParaRPr>
          </a:p>
        </p:txBody>
      </p:sp>
      <p:cxnSp>
        <p:nvCxnSpPr>
          <p:cNvPr id="36" name="Straight Connector 35"/>
          <p:cNvCxnSpPr/>
          <p:nvPr/>
        </p:nvCxnSpPr>
        <p:spPr>
          <a:xfrm>
            <a:off x="2868310" y="5155161"/>
            <a:ext cx="0" cy="15557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693416" y="5307375"/>
            <a:ext cx="354584" cy="276999"/>
          </a:xfrm>
          <a:prstGeom prst="rect">
            <a:avLst/>
          </a:prstGeom>
          <a:noFill/>
        </p:spPr>
        <p:txBody>
          <a:bodyPr wrap="none" rtlCol="0">
            <a:spAutoFit/>
          </a:bodyPr>
          <a:lstStyle/>
          <a:p>
            <a:pPr defTabSz="914400" fontAlgn="auto">
              <a:spcBef>
                <a:spcPts val="0"/>
              </a:spcBef>
              <a:spcAft>
                <a:spcPts val="0"/>
              </a:spcAft>
            </a:pPr>
            <a:r>
              <a:rPr lang="en-US" sz="1200" dirty="0" smtClean="0">
                <a:solidFill>
                  <a:srgbClr val="000000"/>
                </a:solidFill>
                <a:cs typeface="Arial" pitchFamily="34" charset="0"/>
              </a:rPr>
              <a:t>30</a:t>
            </a:r>
            <a:endParaRPr lang="en-US" sz="1200" dirty="0">
              <a:solidFill>
                <a:srgbClr val="000000"/>
              </a:solidFill>
              <a:cs typeface="Arial" pitchFamily="34" charset="0"/>
            </a:endParaRPr>
          </a:p>
        </p:txBody>
      </p:sp>
      <p:cxnSp>
        <p:nvCxnSpPr>
          <p:cNvPr id="38" name="Straight Connector 37"/>
          <p:cNvCxnSpPr/>
          <p:nvPr/>
        </p:nvCxnSpPr>
        <p:spPr>
          <a:xfrm>
            <a:off x="6432501" y="5135575"/>
            <a:ext cx="0" cy="15557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6257607" y="5287789"/>
            <a:ext cx="354584" cy="276999"/>
          </a:xfrm>
          <a:prstGeom prst="rect">
            <a:avLst/>
          </a:prstGeom>
          <a:noFill/>
        </p:spPr>
        <p:txBody>
          <a:bodyPr wrap="none" rtlCol="0">
            <a:spAutoFit/>
          </a:bodyPr>
          <a:lstStyle/>
          <a:p>
            <a:pPr defTabSz="914400" fontAlgn="auto">
              <a:spcBef>
                <a:spcPts val="0"/>
              </a:spcBef>
              <a:spcAft>
                <a:spcPts val="0"/>
              </a:spcAft>
            </a:pPr>
            <a:r>
              <a:rPr lang="en-US" sz="1200" dirty="0">
                <a:solidFill>
                  <a:srgbClr val="000000"/>
                </a:solidFill>
                <a:cs typeface="Arial" pitchFamily="34" charset="0"/>
              </a:rPr>
              <a:t>7</a:t>
            </a:r>
            <a:r>
              <a:rPr lang="en-US" sz="1200" dirty="0" smtClean="0">
                <a:solidFill>
                  <a:srgbClr val="000000"/>
                </a:solidFill>
                <a:cs typeface="Arial" pitchFamily="34" charset="0"/>
              </a:rPr>
              <a:t>0</a:t>
            </a:r>
            <a:endParaRPr lang="en-US" sz="1200" dirty="0">
              <a:solidFill>
                <a:srgbClr val="000000"/>
              </a:solidFill>
              <a:cs typeface="Arial" pitchFamily="34" charset="0"/>
            </a:endParaRPr>
          </a:p>
        </p:txBody>
      </p:sp>
      <p:cxnSp>
        <p:nvCxnSpPr>
          <p:cNvPr id="45" name="Straight Connector 44"/>
          <p:cNvCxnSpPr/>
          <p:nvPr/>
        </p:nvCxnSpPr>
        <p:spPr bwMode="auto">
          <a:xfrm>
            <a:off x="9906000" y="4114800"/>
            <a:ext cx="914400" cy="914400"/>
          </a:xfrm>
          <a:prstGeom prst="line">
            <a:avLst/>
          </a:prstGeom>
          <a:solidFill>
            <a:schemeClr val="accent1"/>
          </a:solidFill>
          <a:ln w="9525" cap="flat" cmpd="sng" algn="ctr">
            <a:noFill/>
            <a:prstDash val="solid"/>
            <a:round/>
            <a:headEnd type="none" w="med" len="med"/>
            <a:tailEnd type="none" w="med" len="med"/>
          </a:ln>
          <a:effectLst/>
        </p:spPr>
      </p:cxnSp>
      <p:cxnSp>
        <p:nvCxnSpPr>
          <p:cNvPr id="7" name="Straight Arrow Connector 6"/>
          <p:cNvCxnSpPr/>
          <p:nvPr/>
        </p:nvCxnSpPr>
        <p:spPr bwMode="auto">
          <a:xfrm>
            <a:off x="5953139" y="657525"/>
            <a:ext cx="15259" cy="4489380"/>
          </a:xfrm>
          <a:prstGeom prst="straightConnector1">
            <a:avLst/>
          </a:prstGeom>
          <a:ln w="57150">
            <a:solidFill>
              <a:schemeClr val="tx1"/>
            </a:solidFill>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46" name="TextBox 45"/>
          <p:cNvSpPr txBox="1"/>
          <p:nvPr/>
        </p:nvSpPr>
        <p:spPr>
          <a:xfrm>
            <a:off x="5477240" y="6037929"/>
            <a:ext cx="1037463" cy="584775"/>
          </a:xfrm>
          <a:prstGeom prst="rect">
            <a:avLst/>
          </a:prstGeom>
          <a:noFill/>
        </p:spPr>
        <p:txBody>
          <a:bodyPr wrap="none" rtlCol="0">
            <a:spAutoFit/>
          </a:bodyPr>
          <a:lstStyle/>
          <a:p>
            <a:pPr algn="ctr" defTabSz="914400" fontAlgn="auto">
              <a:spcBef>
                <a:spcPts val="0"/>
              </a:spcBef>
              <a:spcAft>
                <a:spcPts val="0"/>
              </a:spcAft>
            </a:pPr>
            <a:r>
              <a:rPr lang="en-US" sz="1600" dirty="0" smtClean="0">
                <a:solidFill>
                  <a:srgbClr val="000000"/>
                </a:solidFill>
                <a:latin typeface="Georgia"/>
                <a:cs typeface="+mn-cs"/>
              </a:rPr>
              <a:t>Satisfied</a:t>
            </a:r>
          </a:p>
          <a:p>
            <a:pPr algn="ctr" defTabSz="914400" fontAlgn="auto">
              <a:spcBef>
                <a:spcPts val="0"/>
              </a:spcBef>
              <a:spcAft>
                <a:spcPts val="0"/>
              </a:spcAft>
            </a:pPr>
            <a:r>
              <a:rPr lang="en-US" sz="1600" dirty="0" smtClean="0">
                <a:solidFill>
                  <a:srgbClr val="000000"/>
                </a:solidFill>
                <a:latin typeface="Georgia"/>
                <a:cs typeface="+mn-cs"/>
              </a:rPr>
              <a:t>With Life</a:t>
            </a:r>
            <a:endParaRPr lang="en-US" sz="1600" dirty="0">
              <a:solidFill>
                <a:srgbClr val="000000"/>
              </a:solidFill>
              <a:latin typeface="Georgia"/>
              <a:cs typeface="+mn-cs"/>
            </a:endParaRPr>
          </a:p>
        </p:txBody>
      </p:sp>
      <p:cxnSp>
        <p:nvCxnSpPr>
          <p:cNvPr id="8" name="Straight Arrow Connector 7"/>
          <p:cNvCxnSpPr/>
          <p:nvPr/>
        </p:nvCxnSpPr>
        <p:spPr bwMode="auto">
          <a:xfrm>
            <a:off x="4897829" y="5925812"/>
            <a:ext cx="2823765" cy="0"/>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27" name="Straight Arrow Connector 26"/>
          <p:cNvCxnSpPr/>
          <p:nvPr/>
        </p:nvCxnSpPr>
        <p:spPr bwMode="auto">
          <a:xfrm flipH="1">
            <a:off x="1767090" y="5909661"/>
            <a:ext cx="2784126" cy="88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26" name="TextBox 25"/>
          <p:cNvSpPr txBox="1"/>
          <p:nvPr/>
        </p:nvSpPr>
        <p:spPr>
          <a:xfrm>
            <a:off x="2594540" y="6065070"/>
            <a:ext cx="1245854" cy="584775"/>
          </a:xfrm>
          <a:prstGeom prst="rect">
            <a:avLst/>
          </a:prstGeom>
          <a:noFill/>
        </p:spPr>
        <p:txBody>
          <a:bodyPr wrap="none" rtlCol="0">
            <a:spAutoFit/>
          </a:bodyPr>
          <a:lstStyle/>
          <a:p>
            <a:pPr algn="ctr" defTabSz="914400" fontAlgn="auto">
              <a:spcBef>
                <a:spcPts val="0"/>
              </a:spcBef>
              <a:spcAft>
                <a:spcPts val="0"/>
              </a:spcAft>
            </a:pPr>
            <a:r>
              <a:rPr lang="en-US" sz="1600" dirty="0" smtClean="0">
                <a:solidFill>
                  <a:srgbClr val="000000"/>
                </a:solidFill>
                <a:latin typeface="Georgia"/>
                <a:cs typeface="+mn-cs"/>
              </a:rPr>
              <a:t>Dissatisfied</a:t>
            </a:r>
          </a:p>
          <a:p>
            <a:pPr algn="ctr" defTabSz="914400" fontAlgn="auto">
              <a:spcBef>
                <a:spcPts val="0"/>
              </a:spcBef>
              <a:spcAft>
                <a:spcPts val="0"/>
              </a:spcAft>
            </a:pPr>
            <a:r>
              <a:rPr lang="en-US" sz="1600" dirty="0" smtClean="0">
                <a:solidFill>
                  <a:srgbClr val="000000"/>
                </a:solidFill>
                <a:latin typeface="Georgia"/>
                <a:cs typeface="+mn-cs"/>
              </a:rPr>
              <a:t>With Life</a:t>
            </a:r>
            <a:endParaRPr lang="en-US" sz="1600" dirty="0">
              <a:solidFill>
                <a:srgbClr val="000000"/>
              </a:solidFill>
              <a:latin typeface="Georgia"/>
              <a:cs typeface="+mn-cs"/>
            </a:endParaRPr>
          </a:p>
        </p:txBody>
      </p:sp>
    </p:spTree>
    <p:extLst>
      <p:ext uri="{BB962C8B-B14F-4D97-AF65-F5344CB8AC3E}">
        <p14:creationId xmlns:p14="http://schemas.microsoft.com/office/powerpoint/2010/main" val="10081477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42" y="663126"/>
            <a:ext cx="9013371" cy="553998"/>
          </a:xfrm>
        </p:spPr>
        <p:txBody>
          <a:bodyPr/>
          <a:lstStyle/>
          <a:p>
            <a:r>
              <a:rPr lang="en-US" sz="3600" dirty="0" smtClean="0">
                <a:solidFill>
                  <a:srgbClr val="FFFF00"/>
                </a:solidFill>
              </a:rPr>
              <a:t>Measurement of HRQOL </a:t>
            </a:r>
            <a:r>
              <a:rPr lang="en-US" sz="3600" dirty="0">
                <a:solidFill>
                  <a:srgbClr val="FFFF00"/>
                </a:solidFill>
              </a:rPr>
              <a:t>&amp; WB</a:t>
            </a:r>
            <a:endParaRPr lang="en-US" sz="3600" dirty="0"/>
          </a:p>
        </p:txBody>
      </p:sp>
      <p:pic>
        <p:nvPicPr>
          <p:cNvPr id="5" name="Picture 4" descr="HealthStylesFigure2"/>
          <p:cNvPicPr/>
          <p:nvPr/>
        </p:nvPicPr>
        <p:blipFill>
          <a:blip r:embed="rId2" cstate="print"/>
          <a:srcRect/>
          <a:stretch>
            <a:fillRect/>
          </a:stretch>
        </p:blipFill>
        <p:spPr bwMode="auto">
          <a:xfrm>
            <a:off x="203199" y="1839669"/>
            <a:ext cx="8686800" cy="3733800"/>
          </a:xfrm>
          <a:prstGeom prst="rect">
            <a:avLst/>
          </a:prstGeom>
          <a:noFill/>
          <a:ln w="9525">
            <a:noFill/>
            <a:miter lim="800000"/>
            <a:headEnd/>
            <a:tailEnd/>
          </a:ln>
        </p:spPr>
      </p:pic>
    </p:spTree>
    <p:extLst>
      <p:ext uri="{BB962C8B-B14F-4D97-AF65-F5344CB8AC3E}">
        <p14:creationId xmlns:p14="http://schemas.microsoft.com/office/powerpoint/2010/main" val="146001308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Box 53"/>
          <p:cNvSpPr txBox="1"/>
          <p:nvPr/>
        </p:nvSpPr>
        <p:spPr>
          <a:xfrm>
            <a:off x="1325561" y="1164668"/>
            <a:ext cx="1265239"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defTabSz="914400" fontAlgn="auto">
              <a:spcBef>
                <a:spcPts val="0"/>
              </a:spcBef>
              <a:spcAft>
                <a:spcPts val="0"/>
              </a:spcAft>
            </a:pPr>
            <a:r>
              <a:rPr lang="en-US" dirty="0" smtClean="0">
                <a:solidFill>
                  <a:prstClr val="black"/>
                </a:solidFill>
              </a:rPr>
              <a:t>                                            	</a:t>
            </a:r>
            <a:endParaRPr lang="en-US" dirty="0">
              <a:solidFill>
                <a:prstClr val="black"/>
              </a:solidFill>
            </a:endParaRPr>
          </a:p>
        </p:txBody>
      </p:sp>
      <p:sp>
        <p:nvSpPr>
          <p:cNvPr id="2" name="Title 1"/>
          <p:cNvSpPr>
            <a:spLocks noGrp="1"/>
          </p:cNvSpPr>
          <p:nvPr>
            <p:ph type="title"/>
          </p:nvPr>
        </p:nvSpPr>
        <p:spPr>
          <a:xfrm>
            <a:off x="353292" y="157596"/>
            <a:ext cx="8333508" cy="604404"/>
          </a:xfrm>
        </p:spPr>
        <p:txBody>
          <a:bodyPr>
            <a:noAutofit/>
          </a:bodyPr>
          <a:lstStyle/>
          <a:p>
            <a:r>
              <a:rPr lang="en-US" sz="2800" b="1" dirty="0" smtClean="0"/>
              <a:t>   Measurement Study #2</a:t>
            </a:r>
            <a:br>
              <a:rPr lang="en-US" sz="2800" b="1" dirty="0" smtClean="0"/>
            </a:br>
            <a:r>
              <a:rPr lang="en-US" sz="2800" b="1" dirty="0" smtClean="0"/>
              <a:t>SF-36 &amp; CDC Healthy Days Items</a:t>
            </a:r>
            <a:endParaRPr lang="en-US" sz="2800" b="1" dirty="0"/>
          </a:p>
        </p:txBody>
      </p:sp>
      <p:sp>
        <p:nvSpPr>
          <p:cNvPr id="4" name="Rectangle 3"/>
          <p:cNvSpPr/>
          <p:nvPr/>
        </p:nvSpPr>
        <p:spPr>
          <a:xfrm>
            <a:off x="1267692" y="1044534"/>
            <a:ext cx="1447800" cy="609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914400" fontAlgn="auto">
              <a:spcBef>
                <a:spcPts val="0"/>
              </a:spcBef>
              <a:spcAft>
                <a:spcPts val="0"/>
              </a:spcAft>
            </a:pPr>
            <a:r>
              <a:rPr lang="en-US" dirty="0" smtClean="0">
                <a:solidFill>
                  <a:prstClr val="black"/>
                </a:solidFill>
              </a:rPr>
              <a:t>Physical Function</a:t>
            </a:r>
            <a:endParaRPr lang="en-US" dirty="0">
              <a:solidFill>
                <a:prstClr val="black"/>
              </a:solidFill>
            </a:endParaRPr>
          </a:p>
        </p:txBody>
      </p:sp>
      <p:sp>
        <p:nvSpPr>
          <p:cNvPr id="5" name="Rectangle 4"/>
          <p:cNvSpPr/>
          <p:nvPr/>
        </p:nvSpPr>
        <p:spPr>
          <a:xfrm>
            <a:off x="1267692" y="1730334"/>
            <a:ext cx="1447800" cy="609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914400" fontAlgn="auto">
              <a:spcBef>
                <a:spcPts val="0"/>
              </a:spcBef>
              <a:spcAft>
                <a:spcPts val="0"/>
              </a:spcAft>
            </a:pPr>
            <a:r>
              <a:rPr lang="en-US" dirty="0" smtClean="0">
                <a:solidFill>
                  <a:prstClr val="black"/>
                </a:solidFill>
              </a:rPr>
              <a:t>Role Physical</a:t>
            </a:r>
            <a:endParaRPr lang="en-US" dirty="0">
              <a:solidFill>
                <a:prstClr val="black"/>
              </a:solidFill>
            </a:endParaRPr>
          </a:p>
        </p:txBody>
      </p:sp>
      <p:sp>
        <p:nvSpPr>
          <p:cNvPr id="6" name="Rectangle 5"/>
          <p:cNvSpPr/>
          <p:nvPr/>
        </p:nvSpPr>
        <p:spPr>
          <a:xfrm>
            <a:off x="1267692" y="2416134"/>
            <a:ext cx="1447800" cy="609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914400" fontAlgn="auto">
              <a:spcBef>
                <a:spcPts val="0"/>
              </a:spcBef>
              <a:spcAft>
                <a:spcPts val="0"/>
              </a:spcAft>
            </a:pPr>
            <a:r>
              <a:rPr lang="en-US" dirty="0" smtClean="0">
                <a:solidFill>
                  <a:prstClr val="black"/>
                </a:solidFill>
              </a:rPr>
              <a:t>Bodily Pain</a:t>
            </a:r>
            <a:endParaRPr lang="en-US" dirty="0">
              <a:solidFill>
                <a:prstClr val="black"/>
              </a:solidFill>
            </a:endParaRPr>
          </a:p>
        </p:txBody>
      </p:sp>
      <p:sp>
        <p:nvSpPr>
          <p:cNvPr id="7" name="Rectangle 6"/>
          <p:cNvSpPr/>
          <p:nvPr/>
        </p:nvSpPr>
        <p:spPr>
          <a:xfrm>
            <a:off x="1295400" y="3192533"/>
            <a:ext cx="1447800" cy="609600"/>
          </a:xfrm>
          <a:prstGeom prst="rect">
            <a:avLst/>
          </a:prstGeom>
          <a:solidFill>
            <a:schemeClr val="accent1"/>
          </a:solidFill>
        </p:spPr>
        <p:style>
          <a:lnRef idx="1">
            <a:schemeClr val="accent1"/>
          </a:lnRef>
          <a:fillRef idx="2">
            <a:schemeClr val="accent1"/>
          </a:fillRef>
          <a:effectRef idx="1">
            <a:schemeClr val="accent1"/>
          </a:effectRef>
          <a:fontRef idx="minor">
            <a:schemeClr val="dk1"/>
          </a:fontRef>
        </p:style>
        <p:txBody>
          <a:bodyPr rtlCol="0" anchor="ctr"/>
          <a:lstStyle/>
          <a:p>
            <a:pPr algn="ctr" defTabSz="914400" fontAlgn="auto">
              <a:spcBef>
                <a:spcPts val="0"/>
              </a:spcBef>
              <a:spcAft>
                <a:spcPts val="0"/>
              </a:spcAft>
            </a:pPr>
            <a:r>
              <a:rPr lang="en-US" b="1" dirty="0" smtClean="0">
                <a:solidFill>
                  <a:prstClr val="black"/>
                </a:solidFill>
              </a:rPr>
              <a:t>General Health</a:t>
            </a:r>
            <a:endParaRPr lang="en-US" b="1" dirty="0">
              <a:solidFill>
                <a:prstClr val="black"/>
              </a:solidFill>
            </a:endParaRPr>
          </a:p>
        </p:txBody>
      </p:sp>
      <p:sp>
        <p:nvSpPr>
          <p:cNvPr id="8" name="Rectangle 7"/>
          <p:cNvSpPr/>
          <p:nvPr/>
        </p:nvSpPr>
        <p:spPr>
          <a:xfrm>
            <a:off x="1295400" y="6111834"/>
            <a:ext cx="1447800" cy="609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914400" fontAlgn="auto">
              <a:spcBef>
                <a:spcPts val="0"/>
              </a:spcBef>
              <a:spcAft>
                <a:spcPts val="0"/>
              </a:spcAft>
            </a:pPr>
            <a:r>
              <a:rPr lang="en-US" dirty="0" smtClean="0">
                <a:solidFill>
                  <a:prstClr val="black"/>
                </a:solidFill>
              </a:rPr>
              <a:t>Mental Health Role</a:t>
            </a:r>
            <a:endParaRPr lang="en-US" dirty="0">
              <a:solidFill>
                <a:prstClr val="black"/>
              </a:solidFill>
            </a:endParaRPr>
          </a:p>
        </p:txBody>
      </p:sp>
      <p:sp>
        <p:nvSpPr>
          <p:cNvPr id="9" name="Rectangle 8"/>
          <p:cNvSpPr/>
          <p:nvPr/>
        </p:nvSpPr>
        <p:spPr>
          <a:xfrm>
            <a:off x="1295400" y="5387934"/>
            <a:ext cx="1447800" cy="609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914400" fontAlgn="auto">
              <a:spcBef>
                <a:spcPts val="0"/>
              </a:spcBef>
              <a:spcAft>
                <a:spcPts val="0"/>
              </a:spcAft>
            </a:pPr>
            <a:r>
              <a:rPr lang="en-US" dirty="0" smtClean="0">
                <a:solidFill>
                  <a:prstClr val="black"/>
                </a:solidFill>
              </a:rPr>
              <a:t>Role Emotional</a:t>
            </a:r>
            <a:endParaRPr lang="en-US" dirty="0">
              <a:solidFill>
                <a:prstClr val="black"/>
              </a:solidFill>
            </a:endParaRPr>
          </a:p>
        </p:txBody>
      </p:sp>
      <p:sp>
        <p:nvSpPr>
          <p:cNvPr id="10" name="Rectangle 9"/>
          <p:cNvSpPr/>
          <p:nvPr/>
        </p:nvSpPr>
        <p:spPr>
          <a:xfrm>
            <a:off x="1288472" y="4664034"/>
            <a:ext cx="1447800" cy="609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914400" fontAlgn="auto">
              <a:spcBef>
                <a:spcPts val="0"/>
              </a:spcBef>
              <a:spcAft>
                <a:spcPts val="0"/>
              </a:spcAft>
            </a:pPr>
            <a:r>
              <a:rPr lang="en-US" dirty="0" smtClean="0">
                <a:solidFill>
                  <a:prstClr val="black"/>
                </a:solidFill>
              </a:rPr>
              <a:t>Social Function</a:t>
            </a:r>
            <a:endParaRPr lang="en-US" dirty="0">
              <a:solidFill>
                <a:prstClr val="black"/>
              </a:solidFill>
            </a:endParaRPr>
          </a:p>
        </p:txBody>
      </p:sp>
      <p:sp>
        <p:nvSpPr>
          <p:cNvPr id="11" name="Rectangle 10"/>
          <p:cNvSpPr/>
          <p:nvPr/>
        </p:nvSpPr>
        <p:spPr>
          <a:xfrm>
            <a:off x="1295400" y="3943881"/>
            <a:ext cx="1447800" cy="609600"/>
          </a:xfrm>
          <a:prstGeom prst="rect">
            <a:avLst/>
          </a:prstGeom>
          <a:solidFill>
            <a:schemeClr val="accent1"/>
          </a:solidFill>
        </p:spPr>
        <p:style>
          <a:lnRef idx="1">
            <a:schemeClr val="accent1"/>
          </a:lnRef>
          <a:fillRef idx="2">
            <a:schemeClr val="accent1"/>
          </a:fillRef>
          <a:effectRef idx="1">
            <a:schemeClr val="accent1"/>
          </a:effectRef>
          <a:fontRef idx="minor">
            <a:schemeClr val="dk1"/>
          </a:fontRef>
        </p:style>
        <p:txBody>
          <a:bodyPr rtlCol="0" anchor="ctr"/>
          <a:lstStyle/>
          <a:p>
            <a:pPr algn="ctr" defTabSz="914400" fontAlgn="auto">
              <a:spcBef>
                <a:spcPts val="0"/>
              </a:spcBef>
              <a:spcAft>
                <a:spcPts val="0"/>
              </a:spcAft>
            </a:pPr>
            <a:r>
              <a:rPr lang="en-US" b="1" dirty="0" smtClean="0">
                <a:solidFill>
                  <a:prstClr val="black"/>
                </a:solidFill>
              </a:rPr>
              <a:t>Vitality</a:t>
            </a:r>
            <a:endParaRPr lang="en-US" b="1" dirty="0">
              <a:solidFill>
                <a:prstClr val="black"/>
              </a:solidFill>
            </a:endParaRPr>
          </a:p>
        </p:txBody>
      </p:sp>
      <p:sp>
        <p:nvSpPr>
          <p:cNvPr id="12" name="Oval 11"/>
          <p:cNvSpPr/>
          <p:nvPr/>
        </p:nvSpPr>
        <p:spPr>
          <a:xfrm>
            <a:off x="5363731" y="1566266"/>
            <a:ext cx="1435078" cy="143350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14400" fontAlgn="auto">
              <a:spcBef>
                <a:spcPts val="0"/>
              </a:spcBef>
              <a:spcAft>
                <a:spcPts val="0"/>
              </a:spcAft>
            </a:pPr>
            <a:r>
              <a:rPr lang="en-US" sz="2000" dirty="0" smtClean="0">
                <a:solidFill>
                  <a:prstClr val="black"/>
                </a:solidFill>
              </a:rPr>
              <a:t>Physical Health</a:t>
            </a:r>
            <a:endParaRPr lang="en-US" sz="2000" dirty="0">
              <a:solidFill>
                <a:prstClr val="black"/>
              </a:solidFill>
            </a:endParaRPr>
          </a:p>
        </p:txBody>
      </p:sp>
      <p:sp>
        <p:nvSpPr>
          <p:cNvPr id="13" name="Oval 12"/>
          <p:cNvSpPr/>
          <p:nvPr/>
        </p:nvSpPr>
        <p:spPr>
          <a:xfrm>
            <a:off x="5503409" y="4637810"/>
            <a:ext cx="1447800" cy="14478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14400" fontAlgn="auto">
              <a:spcBef>
                <a:spcPts val="0"/>
              </a:spcBef>
              <a:spcAft>
                <a:spcPts val="0"/>
              </a:spcAft>
            </a:pPr>
            <a:r>
              <a:rPr lang="en-US" sz="2000" dirty="0" smtClean="0">
                <a:solidFill>
                  <a:prstClr val="black"/>
                </a:solidFill>
              </a:rPr>
              <a:t>Mental Health</a:t>
            </a:r>
            <a:endParaRPr lang="en-US" sz="2000" dirty="0">
              <a:solidFill>
                <a:prstClr val="black"/>
              </a:solidFill>
            </a:endParaRPr>
          </a:p>
        </p:txBody>
      </p:sp>
      <p:cxnSp>
        <p:nvCxnSpPr>
          <p:cNvPr id="15" name="Straight Arrow Connector 14"/>
          <p:cNvCxnSpPr>
            <a:stCxn id="12" idx="2"/>
            <a:endCxn id="4" idx="3"/>
          </p:cNvCxnSpPr>
          <p:nvPr/>
        </p:nvCxnSpPr>
        <p:spPr>
          <a:xfrm flipH="1" flipV="1">
            <a:off x="2715492" y="1349334"/>
            <a:ext cx="2648239" cy="933687"/>
          </a:xfrm>
          <a:prstGeom prst="straightConnector1">
            <a:avLst/>
          </a:prstGeom>
          <a:ln>
            <a:tailEnd type="arrow"/>
          </a:ln>
        </p:spPr>
        <p:style>
          <a:lnRef idx="1">
            <a:schemeClr val="accent1"/>
          </a:lnRef>
          <a:fillRef idx="2">
            <a:schemeClr val="accent1"/>
          </a:fillRef>
          <a:effectRef idx="1">
            <a:schemeClr val="accent1"/>
          </a:effectRef>
          <a:fontRef idx="minor">
            <a:schemeClr val="dk1"/>
          </a:fontRef>
        </p:style>
      </p:cxnSp>
      <p:cxnSp>
        <p:nvCxnSpPr>
          <p:cNvPr id="17" name="Straight Arrow Connector 16"/>
          <p:cNvCxnSpPr>
            <a:stCxn id="12" idx="2"/>
            <a:endCxn id="5" idx="3"/>
          </p:cNvCxnSpPr>
          <p:nvPr/>
        </p:nvCxnSpPr>
        <p:spPr>
          <a:xfrm flipH="1" flipV="1">
            <a:off x="2715492" y="2035134"/>
            <a:ext cx="2648239" cy="247887"/>
          </a:xfrm>
          <a:prstGeom prst="straightConnector1">
            <a:avLst/>
          </a:prstGeom>
          <a:ln>
            <a:tailEnd type="arrow"/>
          </a:ln>
        </p:spPr>
        <p:style>
          <a:lnRef idx="1">
            <a:schemeClr val="accent1"/>
          </a:lnRef>
          <a:fillRef idx="2">
            <a:schemeClr val="accent1"/>
          </a:fillRef>
          <a:effectRef idx="1">
            <a:schemeClr val="accent1"/>
          </a:effectRef>
          <a:fontRef idx="minor">
            <a:schemeClr val="dk1"/>
          </a:fontRef>
        </p:style>
      </p:cxnSp>
      <p:cxnSp>
        <p:nvCxnSpPr>
          <p:cNvPr id="18" name="Straight Arrow Connector 17"/>
          <p:cNvCxnSpPr>
            <a:stCxn id="12" idx="2"/>
            <a:endCxn id="6" idx="3"/>
          </p:cNvCxnSpPr>
          <p:nvPr/>
        </p:nvCxnSpPr>
        <p:spPr>
          <a:xfrm flipH="1">
            <a:off x="2715492" y="2283021"/>
            <a:ext cx="2648239" cy="437913"/>
          </a:xfrm>
          <a:prstGeom prst="straightConnector1">
            <a:avLst/>
          </a:prstGeom>
          <a:ln>
            <a:tailEnd type="arrow"/>
          </a:ln>
        </p:spPr>
        <p:style>
          <a:lnRef idx="1">
            <a:schemeClr val="accent1"/>
          </a:lnRef>
          <a:fillRef idx="2">
            <a:schemeClr val="accent1"/>
          </a:fillRef>
          <a:effectRef idx="1">
            <a:schemeClr val="accent1"/>
          </a:effectRef>
          <a:fontRef idx="minor">
            <a:schemeClr val="dk1"/>
          </a:fontRef>
        </p:style>
      </p:cxnSp>
      <p:cxnSp>
        <p:nvCxnSpPr>
          <p:cNvPr id="35" name="Straight Arrow Connector 34"/>
          <p:cNvCxnSpPr>
            <a:stCxn id="13" idx="2"/>
            <a:endCxn id="8" idx="3"/>
          </p:cNvCxnSpPr>
          <p:nvPr/>
        </p:nvCxnSpPr>
        <p:spPr>
          <a:xfrm flipH="1">
            <a:off x="2743200" y="5361710"/>
            <a:ext cx="2760209" cy="1054924"/>
          </a:xfrm>
          <a:prstGeom prst="straightConnector1">
            <a:avLst/>
          </a:prstGeom>
          <a:ln>
            <a:tailEnd type="arrow"/>
          </a:ln>
        </p:spPr>
        <p:style>
          <a:lnRef idx="1">
            <a:schemeClr val="accent1"/>
          </a:lnRef>
          <a:fillRef idx="2">
            <a:schemeClr val="accent1"/>
          </a:fillRef>
          <a:effectRef idx="1">
            <a:schemeClr val="accent1"/>
          </a:effectRef>
          <a:fontRef idx="minor">
            <a:schemeClr val="dk1"/>
          </a:fontRef>
        </p:style>
      </p:cxnSp>
      <p:cxnSp>
        <p:nvCxnSpPr>
          <p:cNvPr id="39" name="Straight Arrow Connector 38"/>
          <p:cNvCxnSpPr>
            <a:stCxn id="13" idx="2"/>
            <a:endCxn id="10" idx="3"/>
          </p:cNvCxnSpPr>
          <p:nvPr/>
        </p:nvCxnSpPr>
        <p:spPr>
          <a:xfrm flipH="1" flipV="1">
            <a:off x="2736272" y="4968834"/>
            <a:ext cx="2767137" cy="392876"/>
          </a:xfrm>
          <a:prstGeom prst="straightConnector1">
            <a:avLst/>
          </a:prstGeom>
          <a:ln>
            <a:tailEnd type="arrow"/>
          </a:ln>
        </p:spPr>
        <p:style>
          <a:lnRef idx="1">
            <a:schemeClr val="accent1"/>
          </a:lnRef>
          <a:fillRef idx="2">
            <a:schemeClr val="accent1"/>
          </a:fillRef>
          <a:effectRef idx="1">
            <a:schemeClr val="accent1"/>
          </a:effectRef>
          <a:fontRef idx="minor">
            <a:schemeClr val="dk1"/>
          </a:fontRef>
        </p:style>
      </p:cxnSp>
      <p:cxnSp>
        <p:nvCxnSpPr>
          <p:cNvPr id="40" name="Straight Arrow Connector 39"/>
          <p:cNvCxnSpPr>
            <a:stCxn id="13" idx="2"/>
            <a:endCxn id="9" idx="3"/>
          </p:cNvCxnSpPr>
          <p:nvPr/>
        </p:nvCxnSpPr>
        <p:spPr>
          <a:xfrm flipH="1">
            <a:off x="2743200" y="5361710"/>
            <a:ext cx="2760209" cy="331024"/>
          </a:xfrm>
          <a:prstGeom prst="straightConnector1">
            <a:avLst/>
          </a:prstGeom>
          <a:ln>
            <a:tailEnd type="arrow"/>
          </a:ln>
        </p:spPr>
        <p:style>
          <a:lnRef idx="1">
            <a:schemeClr val="accent1"/>
          </a:lnRef>
          <a:fillRef idx="2">
            <a:schemeClr val="accent1"/>
          </a:fillRef>
          <a:effectRef idx="1">
            <a:schemeClr val="accent1"/>
          </a:effectRef>
          <a:fontRef idx="minor">
            <a:schemeClr val="dk1"/>
          </a:fontRef>
        </p:style>
      </p:cxnSp>
      <p:sp>
        <p:nvSpPr>
          <p:cNvPr id="41" name="Oval 40"/>
          <p:cNvSpPr/>
          <p:nvPr/>
        </p:nvSpPr>
        <p:spPr>
          <a:xfrm>
            <a:off x="5503409" y="3149652"/>
            <a:ext cx="1447800" cy="133575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14400" fontAlgn="auto">
              <a:spcBef>
                <a:spcPts val="0"/>
              </a:spcBef>
              <a:spcAft>
                <a:spcPts val="0"/>
              </a:spcAft>
            </a:pPr>
            <a:r>
              <a:rPr lang="en-US" sz="2000" dirty="0" smtClean="0">
                <a:solidFill>
                  <a:prstClr val="black"/>
                </a:solidFill>
              </a:rPr>
              <a:t>Well-Being</a:t>
            </a:r>
            <a:endParaRPr lang="en-US" sz="2000" dirty="0">
              <a:solidFill>
                <a:prstClr val="black"/>
              </a:solidFill>
            </a:endParaRPr>
          </a:p>
        </p:txBody>
      </p:sp>
      <p:cxnSp>
        <p:nvCxnSpPr>
          <p:cNvPr id="43" name="Straight Arrow Connector 42"/>
          <p:cNvCxnSpPr>
            <a:stCxn id="41" idx="2"/>
            <a:endCxn id="7" idx="3"/>
          </p:cNvCxnSpPr>
          <p:nvPr/>
        </p:nvCxnSpPr>
        <p:spPr>
          <a:xfrm flipH="1" flipV="1">
            <a:off x="2743200" y="3497333"/>
            <a:ext cx="2760209" cy="320198"/>
          </a:xfrm>
          <a:prstGeom prst="straightConnector1">
            <a:avLst/>
          </a:prstGeom>
          <a:ln>
            <a:tailEnd type="arrow"/>
          </a:ln>
        </p:spPr>
        <p:style>
          <a:lnRef idx="1">
            <a:schemeClr val="accent1"/>
          </a:lnRef>
          <a:fillRef idx="2">
            <a:schemeClr val="accent1"/>
          </a:fillRef>
          <a:effectRef idx="1">
            <a:schemeClr val="accent1"/>
          </a:effectRef>
          <a:fontRef idx="minor">
            <a:schemeClr val="dk1"/>
          </a:fontRef>
        </p:style>
      </p:cxnSp>
      <p:cxnSp>
        <p:nvCxnSpPr>
          <p:cNvPr id="47" name="Straight Arrow Connector 46"/>
          <p:cNvCxnSpPr>
            <a:stCxn id="41" idx="2"/>
            <a:endCxn id="11" idx="3"/>
          </p:cNvCxnSpPr>
          <p:nvPr/>
        </p:nvCxnSpPr>
        <p:spPr>
          <a:xfrm flipH="1">
            <a:off x="2743200" y="3817531"/>
            <a:ext cx="2760209" cy="431150"/>
          </a:xfrm>
          <a:prstGeom prst="straightConnector1">
            <a:avLst/>
          </a:prstGeom>
          <a:ln>
            <a:tailEnd type="arrow"/>
          </a:ln>
        </p:spPr>
        <p:style>
          <a:lnRef idx="1">
            <a:schemeClr val="accent1"/>
          </a:lnRef>
          <a:fillRef idx="2">
            <a:schemeClr val="accent1"/>
          </a:fillRef>
          <a:effectRef idx="1">
            <a:schemeClr val="accent1"/>
          </a:effectRef>
          <a:fontRef idx="minor">
            <a:schemeClr val="dk1"/>
          </a:fontRef>
        </p:style>
      </p:cxnSp>
      <p:cxnSp>
        <p:nvCxnSpPr>
          <p:cNvPr id="45" name="Straight Arrow Connector 44"/>
          <p:cNvCxnSpPr>
            <a:stCxn id="52" idx="1"/>
            <a:endCxn id="12" idx="6"/>
          </p:cNvCxnSpPr>
          <p:nvPr/>
        </p:nvCxnSpPr>
        <p:spPr>
          <a:xfrm flipH="1" flipV="1">
            <a:off x="6798809" y="2283021"/>
            <a:ext cx="923397" cy="966245"/>
          </a:xfrm>
          <a:prstGeom prst="straightConnector1">
            <a:avLst/>
          </a:prstGeom>
          <a:ln>
            <a:tailEnd type="arrow"/>
          </a:ln>
        </p:spPr>
        <p:style>
          <a:lnRef idx="1">
            <a:schemeClr val="accent1"/>
          </a:lnRef>
          <a:fillRef idx="2">
            <a:schemeClr val="accent1"/>
          </a:fillRef>
          <a:effectRef idx="1">
            <a:schemeClr val="accent1"/>
          </a:effectRef>
          <a:fontRef idx="minor">
            <a:schemeClr val="dk1"/>
          </a:fontRef>
        </p:style>
      </p:cxnSp>
      <p:sp>
        <p:nvSpPr>
          <p:cNvPr id="52" name="Oval 51"/>
          <p:cNvSpPr/>
          <p:nvPr/>
        </p:nvSpPr>
        <p:spPr>
          <a:xfrm>
            <a:off x="7497331" y="3037610"/>
            <a:ext cx="1535545" cy="1445277"/>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914400" fontAlgn="auto">
              <a:spcBef>
                <a:spcPts val="0"/>
              </a:spcBef>
              <a:spcAft>
                <a:spcPts val="0"/>
              </a:spcAft>
            </a:pPr>
            <a:r>
              <a:rPr lang="en-US" sz="2400" dirty="0" smtClean="0">
                <a:solidFill>
                  <a:prstClr val="black"/>
                </a:solidFill>
              </a:rPr>
              <a:t>Health</a:t>
            </a:r>
            <a:endParaRPr lang="en-US" sz="2400" dirty="0">
              <a:solidFill>
                <a:prstClr val="black"/>
              </a:solidFill>
            </a:endParaRPr>
          </a:p>
        </p:txBody>
      </p:sp>
      <p:cxnSp>
        <p:nvCxnSpPr>
          <p:cNvPr id="55" name="Straight Arrow Connector 54"/>
          <p:cNvCxnSpPr>
            <a:stCxn id="52" idx="2"/>
          </p:cNvCxnSpPr>
          <p:nvPr/>
        </p:nvCxnSpPr>
        <p:spPr>
          <a:xfrm flipH="1" flipV="1">
            <a:off x="6951210" y="3738808"/>
            <a:ext cx="546121" cy="21441"/>
          </a:xfrm>
          <a:prstGeom prst="straightConnector1">
            <a:avLst/>
          </a:prstGeom>
          <a:ln>
            <a:tailEnd type="arrow"/>
          </a:ln>
        </p:spPr>
        <p:style>
          <a:lnRef idx="2">
            <a:schemeClr val="accent2">
              <a:shade val="50000"/>
            </a:schemeClr>
          </a:lnRef>
          <a:fillRef idx="1">
            <a:schemeClr val="accent2"/>
          </a:fillRef>
          <a:effectRef idx="0">
            <a:schemeClr val="accent2"/>
          </a:effectRef>
          <a:fontRef idx="minor">
            <a:schemeClr val="lt1"/>
          </a:fontRef>
        </p:style>
      </p:cxnSp>
      <p:cxnSp>
        <p:nvCxnSpPr>
          <p:cNvPr id="58" name="Straight Arrow Connector 57"/>
          <p:cNvCxnSpPr>
            <a:stCxn id="52" idx="3"/>
            <a:endCxn id="13" idx="6"/>
          </p:cNvCxnSpPr>
          <p:nvPr/>
        </p:nvCxnSpPr>
        <p:spPr>
          <a:xfrm flipH="1">
            <a:off x="6951209" y="4271231"/>
            <a:ext cx="770997" cy="1090479"/>
          </a:xfrm>
          <a:prstGeom prst="straightConnector1">
            <a:avLst/>
          </a:prstGeom>
          <a:ln>
            <a:tailEnd type="arrow"/>
          </a:ln>
        </p:spPr>
        <p:style>
          <a:lnRef idx="1">
            <a:schemeClr val="accent1"/>
          </a:lnRef>
          <a:fillRef idx="2">
            <a:schemeClr val="accent1"/>
          </a:fillRef>
          <a:effectRef idx="1">
            <a:schemeClr val="accent1"/>
          </a:effectRef>
          <a:fontRef idx="minor">
            <a:schemeClr val="dk1"/>
          </a:fontRef>
        </p:style>
      </p:cxnSp>
      <p:sp>
        <p:nvSpPr>
          <p:cNvPr id="46" name="Rectangle 45"/>
          <p:cNvSpPr/>
          <p:nvPr/>
        </p:nvSpPr>
        <p:spPr>
          <a:xfrm>
            <a:off x="3750537" y="1034143"/>
            <a:ext cx="1735863" cy="609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914400" fontAlgn="auto">
              <a:spcBef>
                <a:spcPts val="0"/>
              </a:spcBef>
              <a:spcAft>
                <a:spcPts val="0"/>
              </a:spcAft>
            </a:pPr>
            <a:r>
              <a:rPr lang="en-US" dirty="0" smtClean="0">
                <a:solidFill>
                  <a:prstClr val="black"/>
                </a:solidFill>
              </a:rPr>
              <a:t>CDC Physically Unhealthy Days</a:t>
            </a:r>
            <a:endParaRPr lang="en-US" dirty="0">
              <a:solidFill>
                <a:prstClr val="black"/>
              </a:solidFill>
            </a:endParaRPr>
          </a:p>
        </p:txBody>
      </p:sp>
      <p:sp>
        <p:nvSpPr>
          <p:cNvPr id="53" name="Rectangle 52"/>
          <p:cNvSpPr/>
          <p:nvPr/>
        </p:nvSpPr>
        <p:spPr>
          <a:xfrm>
            <a:off x="3886200" y="6085610"/>
            <a:ext cx="1686790" cy="609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914400" fontAlgn="auto">
              <a:spcBef>
                <a:spcPts val="0"/>
              </a:spcBef>
              <a:spcAft>
                <a:spcPts val="0"/>
              </a:spcAft>
            </a:pPr>
            <a:r>
              <a:rPr lang="en-US" dirty="0" smtClean="0">
                <a:solidFill>
                  <a:prstClr val="black"/>
                </a:solidFill>
              </a:rPr>
              <a:t>CDC Mentally Unhealthy Days</a:t>
            </a:r>
            <a:endParaRPr lang="en-US" dirty="0">
              <a:solidFill>
                <a:prstClr val="black"/>
              </a:solidFill>
            </a:endParaRPr>
          </a:p>
        </p:txBody>
      </p:sp>
      <p:cxnSp>
        <p:nvCxnSpPr>
          <p:cNvPr id="61" name="Straight Arrow Connector 60"/>
          <p:cNvCxnSpPr>
            <a:stCxn id="12" idx="2"/>
          </p:cNvCxnSpPr>
          <p:nvPr/>
        </p:nvCxnSpPr>
        <p:spPr>
          <a:xfrm flipH="1" flipV="1">
            <a:off x="4572000" y="1643743"/>
            <a:ext cx="791731" cy="639278"/>
          </a:xfrm>
          <a:prstGeom prst="straightConnector1">
            <a:avLst/>
          </a:prstGeom>
          <a:ln>
            <a:tailEnd type="arrow"/>
          </a:ln>
        </p:spPr>
        <p:style>
          <a:lnRef idx="1">
            <a:schemeClr val="accent1"/>
          </a:lnRef>
          <a:fillRef idx="2">
            <a:schemeClr val="accent1"/>
          </a:fillRef>
          <a:effectRef idx="1">
            <a:schemeClr val="accent1"/>
          </a:effectRef>
          <a:fontRef idx="minor">
            <a:schemeClr val="dk1"/>
          </a:fontRef>
        </p:style>
      </p:cxnSp>
      <p:cxnSp>
        <p:nvCxnSpPr>
          <p:cNvPr id="62" name="Straight Arrow Connector 61"/>
          <p:cNvCxnSpPr>
            <a:stCxn id="13" idx="2"/>
          </p:cNvCxnSpPr>
          <p:nvPr/>
        </p:nvCxnSpPr>
        <p:spPr>
          <a:xfrm flipH="1">
            <a:off x="4683126" y="5361710"/>
            <a:ext cx="820283" cy="723900"/>
          </a:xfrm>
          <a:prstGeom prst="straightConnector1">
            <a:avLst/>
          </a:prstGeom>
          <a:ln>
            <a:tailEnd type="arrow"/>
          </a:ln>
        </p:spPr>
        <p:style>
          <a:lnRef idx="1">
            <a:schemeClr val="accent1"/>
          </a:lnRef>
          <a:fillRef idx="2">
            <a:schemeClr val="accent1"/>
          </a:fillRef>
          <a:effectRef idx="1">
            <a:schemeClr val="accent1"/>
          </a:effectRef>
          <a:fontRef idx="minor">
            <a:schemeClr val="dk1"/>
          </a:fontRef>
        </p:style>
      </p:cxnSp>
      <p:sp>
        <p:nvSpPr>
          <p:cNvPr id="71" name="Left Brace 70"/>
          <p:cNvSpPr/>
          <p:nvPr/>
        </p:nvSpPr>
        <p:spPr>
          <a:xfrm>
            <a:off x="609600" y="1034142"/>
            <a:ext cx="533400" cy="5687291"/>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defTabSz="914400" eaLnBrk="0" hangingPunct="0">
              <a:spcBef>
                <a:spcPct val="50000"/>
              </a:spcBef>
            </a:pPr>
            <a:endParaRPr lang="en-US" sz="3600" b="1">
              <a:solidFill>
                <a:prstClr val="black"/>
              </a:solidFill>
              <a:effectDag name="">
                <a:cont type="tree" name="">
                  <a:effect ref="fillLine"/>
                  <a:outerShdw dist="38100" dir="13500000" algn="br">
                    <a:prstClr val="white">
                      <a:lumMod val="200000"/>
                      <a:satMod val="200000"/>
                    </a:prstClr>
                  </a:outerShdw>
                </a:cont>
                <a:cont type="tree" name="">
                  <a:effect ref="fillLine"/>
                  <a:outerShdw dist="38100" dir="2700000" algn="tl">
                    <a:prstClr val="white">
                      <a:lumMod val="60000"/>
                      <a:satMod val="60000"/>
                    </a:prstClr>
                  </a:outerShdw>
                </a:cont>
                <a:effect ref="fillLine"/>
              </a:effectDag>
            </a:endParaRPr>
          </a:p>
        </p:txBody>
      </p:sp>
      <p:sp>
        <p:nvSpPr>
          <p:cNvPr id="72" name="TextBox 71"/>
          <p:cNvSpPr txBox="1"/>
          <p:nvPr/>
        </p:nvSpPr>
        <p:spPr>
          <a:xfrm>
            <a:off x="0" y="2572436"/>
            <a:ext cx="553998" cy="2293974"/>
          </a:xfrm>
          <a:prstGeom prst="rect">
            <a:avLst/>
          </a:prstGeom>
          <a:noFill/>
        </p:spPr>
        <p:txBody>
          <a:bodyPr vert="vert270" wrap="square" rtlCol="0">
            <a:spAutoFit/>
          </a:bodyPr>
          <a:lstStyle/>
          <a:p>
            <a:pPr defTabSz="914400" eaLnBrk="0" hangingPunct="0">
              <a:spcBef>
                <a:spcPct val="50000"/>
              </a:spcBef>
            </a:pPr>
            <a:r>
              <a:rPr lang="en-US" sz="2400" b="1" dirty="0" smtClean="0">
                <a:solidFill>
                  <a:prstClr val="black"/>
                </a:solidFill>
                <a:latin typeface="Calibri"/>
                <a:cs typeface="Arial" charset="0"/>
              </a:rPr>
              <a:t>SF-36 Domains</a:t>
            </a:r>
            <a:endParaRPr lang="en-US" sz="2400" b="1" dirty="0">
              <a:solidFill>
                <a:prstClr val="black"/>
              </a:solidFill>
              <a:latin typeface="Calibri"/>
              <a:cs typeface="Arial" charset="0"/>
            </a:endParaRPr>
          </a:p>
        </p:txBody>
      </p:sp>
    </p:spTree>
    <p:extLst>
      <p:ext uri="{BB962C8B-B14F-4D97-AF65-F5344CB8AC3E}">
        <p14:creationId xmlns:p14="http://schemas.microsoft.com/office/powerpoint/2010/main" val="2227968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42" y="229972"/>
            <a:ext cx="9013371" cy="430887"/>
          </a:xfrm>
        </p:spPr>
        <p:txBody>
          <a:bodyPr/>
          <a:lstStyle/>
          <a:p>
            <a:r>
              <a:rPr lang="en-US" sz="2800" dirty="0" smtClean="0">
                <a:solidFill>
                  <a:srgbClr val="FFFF00"/>
                </a:solidFill>
              </a:rPr>
              <a:t>CDC Well-Being Study (Kobau et al, 2010)</a:t>
            </a:r>
            <a:endParaRPr lang="en-US" sz="2800" dirty="0"/>
          </a:p>
        </p:txBody>
      </p:sp>
      <p:graphicFrame>
        <p:nvGraphicFramePr>
          <p:cNvPr id="5" name="Chart 4"/>
          <p:cNvGraphicFramePr/>
          <p:nvPr>
            <p:extLst>
              <p:ext uri="{D42A27DB-BD31-4B8C-83A1-F6EECF244321}">
                <p14:modId xmlns:p14="http://schemas.microsoft.com/office/powerpoint/2010/main" val="1810901447"/>
              </p:ext>
            </p:extLst>
          </p:nvPr>
        </p:nvGraphicFramePr>
        <p:xfrm>
          <a:off x="300944" y="722415"/>
          <a:ext cx="8538256" cy="582022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3368491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42" y="229972"/>
            <a:ext cx="9013371" cy="430887"/>
          </a:xfrm>
        </p:spPr>
        <p:txBody>
          <a:bodyPr/>
          <a:lstStyle/>
          <a:p>
            <a:r>
              <a:rPr lang="en-US" sz="2800" dirty="0" smtClean="0">
                <a:solidFill>
                  <a:srgbClr val="FFFF00"/>
                </a:solidFill>
              </a:rPr>
              <a:t>CDC Well-Being Study (Kobau et al, 2010)</a:t>
            </a:r>
            <a:endParaRPr lang="en-US" sz="2800" dirty="0"/>
          </a:p>
        </p:txBody>
      </p:sp>
      <p:graphicFrame>
        <p:nvGraphicFramePr>
          <p:cNvPr id="4" name="Chart 3"/>
          <p:cNvGraphicFramePr/>
          <p:nvPr>
            <p:extLst>
              <p:ext uri="{D42A27DB-BD31-4B8C-83A1-F6EECF244321}">
                <p14:modId xmlns:p14="http://schemas.microsoft.com/office/powerpoint/2010/main" val="1858314450"/>
              </p:ext>
            </p:extLst>
          </p:nvPr>
        </p:nvGraphicFramePr>
        <p:xfrm>
          <a:off x="278129" y="1022530"/>
          <a:ext cx="8778783" cy="487026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2926564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22000">
              <a:srgbClr val="0F3CB9"/>
            </a:gs>
            <a:gs pos="100000">
              <a:srgbClr val="093171">
                <a:gamma/>
                <a:shade val="46275"/>
                <a:invGamma/>
              </a:srgbClr>
            </a:gs>
          </a:gsLst>
          <a:lin ang="5400000" scaled="1"/>
          <a:tileRect/>
        </a:gradFill>
        <a:effectLst/>
      </p:bgPr>
    </p:bg>
    <p:spTree>
      <p:nvGrpSpPr>
        <p:cNvPr id="1" name=""/>
        <p:cNvGrpSpPr/>
        <p:nvPr/>
      </p:nvGrpSpPr>
      <p:grpSpPr>
        <a:xfrm>
          <a:off x="0" y="0"/>
          <a:ext cx="0" cy="0"/>
          <a:chOff x="0" y="0"/>
          <a:chExt cx="0" cy="0"/>
        </a:xfrm>
      </p:grpSpPr>
      <p:sp>
        <p:nvSpPr>
          <p:cNvPr id="43" name="Title 4"/>
          <p:cNvSpPr txBox="1">
            <a:spLocks/>
          </p:cNvSpPr>
          <p:nvPr/>
        </p:nvSpPr>
        <p:spPr>
          <a:xfrm>
            <a:off x="381000" y="174174"/>
            <a:ext cx="8458200" cy="457200"/>
          </a:xfrm>
          <a:prstGeom prst="rect">
            <a:avLst/>
          </a:prstGeom>
        </p:spPr>
        <p:txBody>
          <a:bodyPr/>
          <a:lstStyle/>
          <a:p>
            <a:pPr algn="ctr" defTabSz="914400">
              <a:lnSpc>
                <a:spcPct val="85000"/>
              </a:lnSpc>
              <a:defRPr/>
            </a:pPr>
            <a:r>
              <a:rPr lang="en-US" sz="3600" b="1" kern="0" dirty="0" smtClean="0">
                <a:solidFill>
                  <a:srgbClr val="FFFF00"/>
                </a:solidFill>
                <a:latin typeface="Arial"/>
                <a:ea typeface="+mj-ea"/>
                <a:cs typeface="+mj-cs"/>
              </a:rPr>
              <a:t>Epidemiology of HRQOL &amp; WB</a:t>
            </a:r>
          </a:p>
        </p:txBody>
      </p:sp>
      <p:sp>
        <p:nvSpPr>
          <p:cNvPr id="63" name="Rectangle 62"/>
          <p:cNvSpPr>
            <a:spLocks noChangeArrowheads="1"/>
          </p:cNvSpPr>
          <p:nvPr/>
        </p:nvSpPr>
        <p:spPr bwMode="auto">
          <a:xfrm>
            <a:off x="4724400" y="2590800"/>
            <a:ext cx="4076700" cy="1927949"/>
          </a:xfrm>
          <a:prstGeom prst="rect">
            <a:avLst/>
          </a:prstGeom>
          <a:noFill/>
          <a:ln w="25400">
            <a:solidFill>
              <a:schemeClr val="bg1"/>
            </a:solidFill>
            <a:miter lim="800000"/>
            <a:headEnd/>
            <a:tailEnd/>
          </a:ln>
          <a:effectLst/>
        </p:spPr>
        <p:txBody>
          <a:bodyPr wrap="none" anchor="ctr"/>
          <a:lstStyle/>
          <a:p>
            <a:pPr defTabSz="914400" eaLnBrk="0" hangingPunct="0">
              <a:spcBef>
                <a:spcPct val="50000"/>
              </a:spcBef>
            </a:pPr>
            <a:endParaRPr lang="en-US" sz="2000" dirty="0">
              <a:solidFill>
                <a:srgbClr val="FFFF00"/>
              </a:solidFill>
              <a:latin typeface="Arial"/>
              <a:cs typeface="Arial" charset="0"/>
            </a:endParaRPr>
          </a:p>
        </p:txBody>
      </p:sp>
      <p:sp>
        <p:nvSpPr>
          <p:cNvPr id="64" name="Text Box 18"/>
          <p:cNvSpPr txBox="1">
            <a:spLocks noChangeArrowheads="1"/>
          </p:cNvSpPr>
          <p:nvPr/>
        </p:nvSpPr>
        <p:spPr bwMode="auto">
          <a:xfrm>
            <a:off x="4932132" y="2689950"/>
            <a:ext cx="3716567" cy="1785104"/>
          </a:xfrm>
          <a:prstGeom prst="rect">
            <a:avLst/>
          </a:prstGeom>
          <a:noFill/>
          <a:ln w="9525">
            <a:noFill/>
            <a:miter lim="800000"/>
            <a:headEnd/>
            <a:tailEnd/>
          </a:ln>
          <a:effectLst/>
        </p:spPr>
        <p:txBody>
          <a:bodyPr wrap="square">
            <a:spAutoFit/>
          </a:bodyPr>
          <a:lstStyle/>
          <a:p>
            <a:pPr defTabSz="914400" eaLnBrk="0" hangingPunct="0">
              <a:spcBef>
                <a:spcPct val="50000"/>
              </a:spcBef>
            </a:pPr>
            <a:r>
              <a:rPr lang="en-US" sz="2000" dirty="0" smtClean="0">
                <a:solidFill>
                  <a:srgbClr val="FFFF00"/>
                </a:solidFill>
                <a:latin typeface="Arial"/>
                <a:cs typeface="Arial" charset="0"/>
              </a:rPr>
              <a:t>Social Support</a:t>
            </a:r>
          </a:p>
          <a:p>
            <a:pPr defTabSz="914400" eaLnBrk="0" hangingPunct="0">
              <a:spcBef>
                <a:spcPct val="50000"/>
              </a:spcBef>
            </a:pPr>
            <a:r>
              <a:rPr lang="en-US" sz="2000" dirty="0">
                <a:solidFill>
                  <a:srgbClr val="FFFFFF"/>
                </a:solidFill>
                <a:latin typeface="Arial"/>
                <a:cs typeface="Arial" charset="0"/>
              </a:rPr>
              <a:t> </a:t>
            </a:r>
            <a:r>
              <a:rPr lang="en-US" sz="2000" dirty="0" smtClean="0">
                <a:solidFill>
                  <a:srgbClr val="FFFFFF"/>
                </a:solidFill>
                <a:latin typeface="Arial"/>
                <a:cs typeface="Arial" charset="0"/>
              </a:rPr>
              <a:t>  1. Family &amp; Friends</a:t>
            </a:r>
          </a:p>
          <a:p>
            <a:pPr defTabSz="914400" eaLnBrk="0" hangingPunct="0">
              <a:spcBef>
                <a:spcPct val="50000"/>
              </a:spcBef>
            </a:pPr>
            <a:r>
              <a:rPr lang="en-US" sz="2000" dirty="0">
                <a:solidFill>
                  <a:srgbClr val="FFFFFF"/>
                </a:solidFill>
                <a:latin typeface="Arial"/>
                <a:cs typeface="Arial" charset="0"/>
              </a:rPr>
              <a:t> </a:t>
            </a:r>
            <a:r>
              <a:rPr lang="en-US" sz="2000" dirty="0" smtClean="0">
                <a:solidFill>
                  <a:srgbClr val="FFFFFF"/>
                </a:solidFill>
                <a:latin typeface="Arial"/>
                <a:cs typeface="Arial" charset="0"/>
              </a:rPr>
              <a:t>  2. Marital Status</a:t>
            </a:r>
          </a:p>
          <a:p>
            <a:pPr defTabSz="914400" eaLnBrk="0" hangingPunct="0">
              <a:spcBef>
                <a:spcPct val="50000"/>
              </a:spcBef>
            </a:pPr>
            <a:r>
              <a:rPr lang="en-US" sz="2000" dirty="0">
                <a:solidFill>
                  <a:srgbClr val="FFFFFF"/>
                </a:solidFill>
                <a:latin typeface="Arial"/>
                <a:cs typeface="Arial" charset="0"/>
              </a:rPr>
              <a:t> </a:t>
            </a:r>
            <a:r>
              <a:rPr lang="en-US" sz="2000" dirty="0" smtClean="0">
                <a:solidFill>
                  <a:srgbClr val="FFFFFF"/>
                </a:solidFill>
                <a:latin typeface="Arial"/>
                <a:cs typeface="Arial" charset="0"/>
              </a:rPr>
              <a:t>  2. Community Level Factors</a:t>
            </a:r>
          </a:p>
        </p:txBody>
      </p:sp>
      <p:sp>
        <p:nvSpPr>
          <p:cNvPr id="65" name="Rectangle 64"/>
          <p:cNvSpPr>
            <a:spLocks noChangeArrowheads="1"/>
          </p:cNvSpPr>
          <p:nvPr/>
        </p:nvSpPr>
        <p:spPr bwMode="auto">
          <a:xfrm>
            <a:off x="4686300" y="914400"/>
            <a:ext cx="4076700" cy="1524001"/>
          </a:xfrm>
          <a:prstGeom prst="rect">
            <a:avLst/>
          </a:prstGeom>
          <a:noFill/>
          <a:ln w="25400">
            <a:solidFill>
              <a:schemeClr val="bg1"/>
            </a:solidFill>
            <a:miter lim="800000"/>
            <a:headEnd/>
            <a:tailEnd/>
          </a:ln>
          <a:effectLst/>
        </p:spPr>
        <p:txBody>
          <a:bodyPr wrap="none" anchor="ctr"/>
          <a:lstStyle/>
          <a:p>
            <a:pPr defTabSz="914400" eaLnBrk="0" hangingPunct="0">
              <a:spcBef>
                <a:spcPct val="50000"/>
              </a:spcBef>
            </a:pPr>
            <a:endParaRPr lang="en-US" sz="2000" dirty="0">
              <a:solidFill>
                <a:srgbClr val="FFFF00"/>
              </a:solidFill>
              <a:latin typeface="Arial"/>
              <a:cs typeface="Arial" charset="0"/>
            </a:endParaRPr>
          </a:p>
        </p:txBody>
      </p:sp>
      <p:sp>
        <p:nvSpPr>
          <p:cNvPr id="66" name="Text Box 18"/>
          <p:cNvSpPr txBox="1">
            <a:spLocks noChangeArrowheads="1"/>
          </p:cNvSpPr>
          <p:nvPr/>
        </p:nvSpPr>
        <p:spPr bwMode="auto">
          <a:xfrm>
            <a:off x="4817916" y="914400"/>
            <a:ext cx="3652784" cy="1323439"/>
          </a:xfrm>
          <a:prstGeom prst="rect">
            <a:avLst/>
          </a:prstGeom>
          <a:noFill/>
          <a:ln w="9525">
            <a:noFill/>
            <a:miter lim="800000"/>
            <a:headEnd/>
            <a:tailEnd/>
          </a:ln>
          <a:effectLst/>
        </p:spPr>
        <p:txBody>
          <a:bodyPr wrap="square">
            <a:spAutoFit/>
          </a:bodyPr>
          <a:lstStyle/>
          <a:p>
            <a:pPr defTabSz="914400" eaLnBrk="0" hangingPunct="0">
              <a:spcBef>
                <a:spcPct val="50000"/>
              </a:spcBef>
            </a:pPr>
            <a:r>
              <a:rPr lang="en-US" sz="2000" dirty="0" smtClean="0">
                <a:solidFill>
                  <a:srgbClr val="FFFF00"/>
                </a:solidFill>
                <a:latin typeface="Arial"/>
                <a:cs typeface="Arial" charset="0"/>
              </a:rPr>
              <a:t>SES – Individual Level Factors</a:t>
            </a:r>
          </a:p>
          <a:p>
            <a:pPr defTabSz="914400" eaLnBrk="0" hangingPunct="0">
              <a:spcBef>
                <a:spcPct val="50000"/>
              </a:spcBef>
            </a:pPr>
            <a:r>
              <a:rPr lang="en-US" sz="2000" dirty="0">
                <a:solidFill>
                  <a:srgbClr val="FFFFFF"/>
                </a:solidFill>
                <a:latin typeface="Arial"/>
                <a:cs typeface="Arial" charset="0"/>
              </a:rPr>
              <a:t> </a:t>
            </a:r>
            <a:r>
              <a:rPr lang="en-US" sz="2000" dirty="0" smtClean="0">
                <a:solidFill>
                  <a:srgbClr val="FFFFFF"/>
                </a:solidFill>
                <a:latin typeface="Arial"/>
                <a:cs typeface="Arial" charset="0"/>
              </a:rPr>
              <a:t>   1. Salary</a:t>
            </a:r>
          </a:p>
          <a:p>
            <a:pPr defTabSz="914400" eaLnBrk="0" hangingPunct="0">
              <a:spcBef>
                <a:spcPct val="50000"/>
              </a:spcBef>
            </a:pPr>
            <a:r>
              <a:rPr lang="en-US" sz="2000" dirty="0" smtClean="0">
                <a:solidFill>
                  <a:srgbClr val="FFFFFF"/>
                </a:solidFill>
                <a:latin typeface="Arial"/>
                <a:cs typeface="Arial" charset="0"/>
              </a:rPr>
              <a:t>    2. Education</a:t>
            </a:r>
          </a:p>
        </p:txBody>
      </p:sp>
      <p:sp>
        <p:nvSpPr>
          <p:cNvPr id="68" name="Text Box 18"/>
          <p:cNvSpPr txBox="1">
            <a:spLocks noChangeArrowheads="1"/>
          </p:cNvSpPr>
          <p:nvPr/>
        </p:nvSpPr>
        <p:spPr bwMode="auto">
          <a:xfrm>
            <a:off x="4914900" y="4768096"/>
            <a:ext cx="4098543" cy="1785104"/>
          </a:xfrm>
          <a:prstGeom prst="rect">
            <a:avLst/>
          </a:prstGeom>
          <a:noFill/>
          <a:ln w="9525">
            <a:noFill/>
            <a:miter lim="800000"/>
            <a:headEnd/>
            <a:tailEnd/>
          </a:ln>
          <a:effectLst/>
        </p:spPr>
        <p:txBody>
          <a:bodyPr wrap="square">
            <a:spAutoFit/>
          </a:bodyPr>
          <a:lstStyle/>
          <a:p>
            <a:pPr defTabSz="914400" eaLnBrk="0" hangingPunct="0">
              <a:spcBef>
                <a:spcPct val="50000"/>
              </a:spcBef>
            </a:pPr>
            <a:r>
              <a:rPr lang="en-US" sz="2000" dirty="0" smtClean="0">
                <a:solidFill>
                  <a:srgbClr val="FFFF00"/>
                </a:solidFill>
                <a:latin typeface="Arial"/>
                <a:cs typeface="Arial" charset="0"/>
              </a:rPr>
              <a:t>Social Determinants of Health</a:t>
            </a:r>
          </a:p>
          <a:p>
            <a:pPr defTabSz="914400" eaLnBrk="0" hangingPunct="0">
              <a:spcBef>
                <a:spcPct val="50000"/>
              </a:spcBef>
            </a:pPr>
            <a:r>
              <a:rPr lang="en-US" sz="2000" dirty="0" smtClean="0">
                <a:solidFill>
                  <a:srgbClr val="FFFFFF"/>
                </a:solidFill>
                <a:latin typeface="Arial"/>
                <a:cs typeface="Arial" charset="0"/>
              </a:rPr>
              <a:t>   1. Neighborhood Factors</a:t>
            </a:r>
          </a:p>
          <a:p>
            <a:pPr defTabSz="914400" eaLnBrk="0" hangingPunct="0">
              <a:spcBef>
                <a:spcPct val="50000"/>
              </a:spcBef>
            </a:pPr>
            <a:r>
              <a:rPr lang="en-US" sz="2000" dirty="0" smtClean="0">
                <a:solidFill>
                  <a:srgbClr val="FFFFFF"/>
                </a:solidFill>
                <a:latin typeface="Arial"/>
                <a:cs typeface="Arial" charset="0"/>
              </a:rPr>
              <a:t>   2. Unemployment Rates</a:t>
            </a:r>
          </a:p>
          <a:p>
            <a:pPr defTabSz="914400" eaLnBrk="0" hangingPunct="0">
              <a:spcBef>
                <a:spcPct val="50000"/>
              </a:spcBef>
            </a:pPr>
            <a:r>
              <a:rPr lang="en-US" sz="2000" dirty="0">
                <a:solidFill>
                  <a:srgbClr val="FFFFFF"/>
                </a:solidFill>
                <a:latin typeface="Arial"/>
                <a:cs typeface="Arial" charset="0"/>
              </a:rPr>
              <a:t> </a:t>
            </a:r>
            <a:r>
              <a:rPr lang="en-US" sz="2000" dirty="0" smtClean="0">
                <a:solidFill>
                  <a:srgbClr val="FFFFFF"/>
                </a:solidFill>
                <a:latin typeface="Arial"/>
                <a:cs typeface="Arial" charset="0"/>
              </a:rPr>
              <a:t>  3. Housing Occupancy</a:t>
            </a:r>
          </a:p>
        </p:txBody>
      </p:sp>
      <p:sp>
        <p:nvSpPr>
          <p:cNvPr id="48" name="Rectangle 47"/>
          <p:cNvSpPr>
            <a:spLocks noChangeArrowheads="1"/>
          </p:cNvSpPr>
          <p:nvPr/>
        </p:nvSpPr>
        <p:spPr bwMode="auto">
          <a:xfrm>
            <a:off x="342900" y="2590799"/>
            <a:ext cx="4076700" cy="1927949"/>
          </a:xfrm>
          <a:prstGeom prst="rect">
            <a:avLst/>
          </a:prstGeom>
          <a:noFill/>
          <a:ln w="25400">
            <a:solidFill>
              <a:schemeClr val="bg1"/>
            </a:solidFill>
            <a:miter lim="800000"/>
            <a:headEnd/>
            <a:tailEnd/>
          </a:ln>
          <a:effectLst/>
        </p:spPr>
        <p:txBody>
          <a:bodyPr wrap="none" anchor="ctr"/>
          <a:lstStyle/>
          <a:p>
            <a:pPr defTabSz="914400" eaLnBrk="0" hangingPunct="0">
              <a:spcBef>
                <a:spcPct val="50000"/>
              </a:spcBef>
            </a:pPr>
            <a:endParaRPr lang="en-US" sz="2000" dirty="0">
              <a:solidFill>
                <a:srgbClr val="FFFF00"/>
              </a:solidFill>
              <a:latin typeface="Arial"/>
              <a:cs typeface="Arial" charset="0"/>
            </a:endParaRPr>
          </a:p>
        </p:txBody>
      </p:sp>
      <p:sp>
        <p:nvSpPr>
          <p:cNvPr id="49" name="Text Box 18"/>
          <p:cNvSpPr txBox="1">
            <a:spLocks noChangeArrowheads="1"/>
          </p:cNvSpPr>
          <p:nvPr/>
        </p:nvSpPr>
        <p:spPr bwMode="auto">
          <a:xfrm>
            <a:off x="538216" y="2791361"/>
            <a:ext cx="3652784" cy="1323439"/>
          </a:xfrm>
          <a:prstGeom prst="rect">
            <a:avLst/>
          </a:prstGeom>
          <a:noFill/>
          <a:ln w="9525">
            <a:noFill/>
            <a:miter lim="800000"/>
            <a:headEnd/>
            <a:tailEnd/>
          </a:ln>
          <a:effectLst/>
        </p:spPr>
        <p:txBody>
          <a:bodyPr wrap="square">
            <a:spAutoFit/>
          </a:bodyPr>
          <a:lstStyle/>
          <a:p>
            <a:pPr defTabSz="914400" eaLnBrk="0" hangingPunct="0">
              <a:spcBef>
                <a:spcPct val="50000"/>
              </a:spcBef>
            </a:pPr>
            <a:r>
              <a:rPr lang="en-US" sz="2000" dirty="0" smtClean="0">
                <a:solidFill>
                  <a:srgbClr val="FFFF00"/>
                </a:solidFill>
                <a:latin typeface="Arial"/>
                <a:cs typeface="Arial" charset="0"/>
              </a:rPr>
              <a:t>Health Behaviors</a:t>
            </a:r>
          </a:p>
          <a:p>
            <a:pPr defTabSz="914400" eaLnBrk="0" hangingPunct="0">
              <a:spcBef>
                <a:spcPct val="50000"/>
              </a:spcBef>
            </a:pPr>
            <a:r>
              <a:rPr lang="en-US" sz="2000" dirty="0">
                <a:solidFill>
                  <a:srgbClr val="FFFFFF"/>
                </a:solidFill>
                <a:latin typeface="Arial"/>
                <a:cs typeface="Arial" charset="0"/>
              </a:rPr>
              <a:t> </a:t>
            </a:r>
            <a:r>
              <a:rPr lang="en-US" sz="2000" dirty="0" smtClean="0">
                <a:solidFill>
                  <a:srgbClr val="FFFFFF"/>
                </a:solidFill>
                <a:latin typeface="Arial"/>
                <a:cs typeface="Arial" charset="0"/>
              </a:rPr>
              <a:t> 1. Smoking</a:t>
            </a:r>
          </a:p>
          <a:p>
            <a:pPr defTabSz="914400" eaLnBrk="0" hangingPunct="0">
              <a:spcBef>
                <a:spcPct val="50000"/>
              </a:spcBef>
            </a:pPr>
            <a:r>
              <a:rPr lang="en-US" sz="2000" dirty="0" smtClean="0">
                <a:solidFill>
                  <a:srgbClr val="FFFFFF"/>
                </a:solidFill>
                <a:latin typeface="Arial"/>
                <a:cs typeface="Arial" charset="0"/>
              </a:rPr>
              <a:t>  2. Exercise</a:t>
            </a:r>
          </a:p>
        </p:txBody>
      </p:sp>
      <p:sp>
        <p:nvSpPr>
          <p:cNvPr id="50" name="Rectangle 49"/>
          <p:cNvSpPr>
            <a:spLocks noChangeArrowheads="1"/>
          </p:cNvSpPr>
          <p:nvPr/>
        </p:nvSpPr>
        <p:spPr bwMode="auto">
          <a:xfrm>
            <a:off x="4724400" y="4724399"/>
            <a:ext cx="4076700" cy="1978777"/>
          </a:xfrm>
          <a:prstGeom prst="rect">
            <a:avLst/>
          </a:prstGeom>
          <a:noFill/>
          <a:ln w="25400">
            <a:solidFill>
              <a:schemeClr val="bg1"/>
            </a:solidFill>
            <a:miter lim="800000"/>
            <a:headEnd/>
            <a:tailEnd/>
          </a:ln>
          <a:effectLst/>
        </p:spPr>
        <p:txBody>
          <a:bodyPr wrap="none" anchor="ctr"/>
          <a:lstStyle/>
          <a:p>
            <a:pPr defTabSz="914400" eaLnBrk="0" hangingPunct="0">
              <a:spcBef>
                <a:spcPct val="50000"/>
              </a:spcBef>
            </a:pPr>
            <a:endParaRPr lang="en-US" sz="2000" dirty="0">
              <a:solidFill>
                <a:srgbClr val="FFFF00"/>
              </a:solidFill>
              <a:latin typeface="Arial"/>
              <a:cs typeface="Arial" charset="0"/>
            </a:endParaRPr>
          </a:p>
        </p:txBody>
      </p:sp>
      <p:sp>
        <p:nvSpPr>
          <p:cNvPr id="55" name="Rectangle 54"/>
          <p:cNvSpPr>
            <a:spLocks noChangeArrowheads="1"/>
          </p:cNvSpPr>
          <p:nvPr/>
        </p:nvSpPr>
        <p:spPr bwMode="auto">
          <a:xfrm>
            <a:off x="342900" y="4743330"/>
            <a:ext cx="4076700" cy="1959847"/>
          </a:xfrm>
          <a:prstGeom prst="rect">
            <a:avLst/>
          </a:prstGeom>
          <a:noFill/>
          <a:ln w="25400">
            <a:solidFill>
              <a:schemeClr val="bg1"/>
            </a:solidFill>
            <a:miter lim="800000"/>
            <a:headEnd/>
            <a:tailEnd/>
          </a:ln>
          <a:effectLst/>
        </p:spPr>
        <p:txBody>
          <a:bodyPr wrap="none" anchor="ctr"/>
          <a:lstStyle/>
          <a:p>
            <a:pPr defTabSz="914400" eaLnBrk="0" hangingPunct="0">
              <a:spcBef>
                <a:spcPct val="50000"/>
              </a:spcBef>
            </a:pPr>
            <a:endParaRPr lang="en-US" sz="2000" dirty="0">
              <a:solidFill>
                <a:srgbClr val="FFFF00"/>
              </a:solidFill>
              <a:latin typeface="Arial"/>
              <a:cs typeface="Arial" charset="0"/>
            </a:endParaRPr>
          </a:p>
        </p:txBody>
      </p:sp>
      <p:sp>
        <p:nvSpPr>
          <p:cNvPr id="56" name="Text Box 18"/>
          <p:cNvSpPr txBox="1">
            <a:spLocks noChangeArrowheads="1"/>
          </p:cNvSpPr>
          <p:nvPr/>
        </p:nvSpPr>
        <p:spPr bwMode="auto">
          <a:xfrm>
            <a:off x="458259" y="4839831"/>
            <a:ext cx="3945084" cy="2246769"/>
          </a:xfrm>
          <a:prstGeom prst="rect">
            <a:avLst/>
          </a:prstGeom>
          <a:noFill/>
          <a:ln w="9525">
            <a:noFill/>
            <a:miter lim="800000"/>
            <a:headEnd/>
            <a:tailEnd/>
          </a:ln>
          <a:effectLst/>
        </p:spPr>
        <p:txBody>
          <a:bodyPr wrap="square">
            <a:spAutoFit/>
          </a:bodyPr>
          <a:lstStyle/>
          <a:p>
            <a:pPr defTabSz="914400" eaLnBrk="0" hangingPunct="0">
              <a:spcBef>
                <a:spcPct val="50000"/>
              </a:spcBef>
            </a:pPr>
            <a:r>
              <a:rPr lang="en-US" sz="2000" dirty="0" smtClean="0">
                <a:solidFill>
                  <a:srgbClr val="FFFF00"/>
                </a:solidFill>
                <a:latin typeface="Arial"/>
                <a:cs typeface="Arial" charset="0"/>
              </a:rPr>
              <a:t>Stressful Life Events</a:t>
            </a:r>
          </a:p>
          <a:p>
            <a:pPr defTabSz="914400" eaLnBrk="0" hangingPunct="0">
              <a:spcBef>
                <a:spcPct val="50000"/>
              </a:spcBef>
            </a:pPr>
            <a:r>
              <a:rPr lang="en-US" sz="2000" dirty="0" smtClean="0">
                <a:solidFill>
                  <a:srgbClr val="FFFFFF"/>
                </a:solidFill>
                <a:latin typeface="Arial"/>
                <a:cs typeface="Arial" charset="0"/>
              </a:rPr>
              <a:t>   1. Adverse Childhood Events</a:t>
            </a:r>
          </a:p>
          <a:p>
            <a:pPr defTabSz="914400" eaLnBrk="0" hangingPunct="0">
              <a:spcBef>
                <a:spcPct val="50000"/>
              </a:spcBef>
            </a:pPr>
            <a:r>
              <a:rPr lang="en-US" sz="2000" dirty="0" smtClean="0">
                <a:solidFill>
                  <a:srgbClr val="FFFFFF"/>
                </a:solidFill>
                <a:latin typeface="Arial"/>
                <a:cs typeface="Arial" charset="0"/>
              </a:rPr>
              <a:t>   2</a:t>
            </a:r>
            <a:r>
              <a:rPr lang="en-US" sz="2000" dirty="0">
                <a:solidFill>
                  <a:srgbClr val="FFFFFF"/>
                </a:solidFill>
                <a:latin typeface="Arial"/>
                <a:cs typeface="Arial" charset="0"/>
              </a:rPr>
              <a:t>. Physical / Sexual </a:t>
            </a:r>
            <a:r>
              <a:rPr lang="en-US" sz="2000" dirty="0" smtClean="0">
                <a:solidFill>
                  <a:srgbClr val="FFFFFF"/>
                </a:solidFill>
                <a:latin typeface="Arial"/>
                <a:cs typeface="Arial" charset="0"/>
              </a:rPr>
              <a:t>Assault</a:t>
            </a:r>
          </a:p>
          <a:p>
            <a:pPr defTabSz="914400" eaLnBrk="0" hangingPunct="0">
              <a:spcBef>
                <a:spcPct val="50000"/>
              </a:spcBef>
            </a:pPr>
            <a:r>
              <a:rPr lang="en-US" sz="2000" dirty="0" smtClean="0">
                <a:solidFill>
                  <a:srgbClr val="FFFFFF"/>
                </a:solidFill>
                <a:latin typeface="Arial"/>
                <a:cs typeface="Arial" charset="0"/>
              </a:rPr>
              <a:t>   3. Combat Exposure</a:t>
            </a:r>
          </a:p>
          <a:p>
            <a:pPr defTabSz="914400" eaLnBrk="0" hangingPunct="0">
              <a:spcBef>
                <a:spcPct val="50000"/>
              </a:spcBef>
            </a:pPr>
            <a:r>
              <a:rPr lang="en-US" sz="2000" dirty="0" smtClean="0">
                <a:solidFill>
                  <a:srgbClr val="FFFFFF"/>
                </a:solidFill>
                <a:latin typeface="Arial"/>
                <a:cs typeface="Arial" charset="0"/>
              </a:rPr>
              <a:t>   </a:t>
            </a:r>
          </a:p>
        </p:txBody>
      </p:sp>
      <p:sp>
        <p:nvSpPr>
          <p:cNvPr id="62" name="Rectangle 61"/>
          <p:cNvSpPr>
            <a:spLocks noChangeArrowheads="1"/>
          </p:cNvSpPr>
          <p:nvPr/>
        </p:nvSpPr>
        <p:spPr bwMode="auto">
          <a:xfrm>
            <a:off x="342900" y="914400"/>
            <a:ext cx="4076700" cy="1524001"/>
          </a:xfrm>
          <a:prstGeom prst="rect">
            <a:avLst/>
          </a:prstGeom>
          <a:noFill/>
          <a:ln w="25400">
            <a:solidFill>
              <a:schemeClr val="bg1"/>
            </a:solidFill>
            <a:miter lim="800000"/>
            <a:headEnd/>
            <a:tailEnd/>
          </a:ln>
          <a:effectLst/>
        </p:spPr>
        <p:txBody>
          <a:bodyPr wrap="none" anchor="ctr"/>
          <a:lstStyle/>
          <a:p>
            <a:pPr defTabSz="914400" eaLnBrk="0" hangingPunct="0">
              <a:spcBef>
                <a:spcPct val="50000"/>
              </a:spcBef>
            </a:pPr>
            <a:endParaRPr lang="en-US" sz="2000" dirty="0">
              <a:solidFill>
                <a:srgbClr val="FFFF00"/>
              </a:solidFill>
              <a:latin typeface="Arial"/>
              <a:cs typeface="Arial" charset="0"/>
            </a:endParaRPr>
          </a:p>
        </p:txBody>
      </p:sp>
      <p:sp>
        <p:nvSpPr>
          <p:cNvPr id="74" name="Text Box 18"/>
          <p:cNvSpPr txBox="1">
            <a:spLocks noChangeArrowheads="1"/>
          </p:cNvSpPr>
          <p:nvPr/>
        </p:nvSpPr>
        <p:spPr bwMode="auto">
          <a:xfrm>
            <a:off x="538216" y="1006436"/>
            <a:ext cx="3652784" cy="1323439"/>
          </a:xfrm>
          <a:prstGeom prst="rect">
            <a:avLst/>
          </a:prstGeom>
          <a:noFill/>
          <a:ln w="9525">
            <a:noFill/>
            <a:miter lim="800000"/>
            <a:headEnd/>
            <a:tailEnd/>
          </a:ln>
          <a:effectLst/>
        </p:spPr>
        <p:txBody>
          <a:bodyPr wrap="square">
            <a:spAutoFit/>
          </a:bodyPr>
          <a:lstStyle/>
          <a:p>
            <a:pPr defTabSz="914400" eaLnBrk="0" hangingPunct="0">
              <a:spcBef>
                <a:spcPct val="50000"/>
              </a:spcBef>
            </a:pPr>
            <a:r>
              <a:rPr lang="en-US" sz="2000" dirty="0" smtClean="0">
                <a:solidFill>
                  <a:srgbClr val="FFFF00"/>
                </a:solidFill>
                <a:latin typeface="Arial"/>
                <a:cs typeface="Arial" charset="0"/>
              </a:rPr>
              <a:t>Chronic Conditions</a:t>
            </a:r>
          </a:p>
          <a:p>
            <a:pPr defTabSz="914400" eaLnBrk="0" hangingPunct="0">
              <a:spcBef>
                <a:spcPct val="50000"/>
              </a:spcBef>
            </a:pPr>
            <a:r>
              <a:rPr lang="en-US" sz="2000" dirty="0">
                <a:solidFill>
                  <a:srgbClr val="FFFFFF"/>
                </a:solidFill>
                <a:latin typeface="Arial"/>
                <a:cs typeface="Arial" charset="0"/>
              </a:rPr>
              <a:t> </a:t>
            </a:r>
            <a:r>
              <a:rPr lang="en-US" sz="2000" dirty="0" smtClean="0">
                <a:solidFill>
                  <a:srgbClr val="FFFFFF"/>
                </a:solidFill>
                <a:latin typeface="Arial"/>
                <a:cs typeface="Arial" charset="0"/>
              </a:rPr>
              <a:t> 1. Heart Disease</a:t>
            </a:r>
          </a:p>
          <a:p>
            <a:pPr defTabSz="914400" eaLnBrk="0" hangingPunct="0">
              <a:spcBef>
                <a:spcPct val="50000"/>
              </a:spcBef>
            </a:pPr>
            <a:r>
              <a:rPr lang="en-US" sz="2000" dirty="0" smtClean="0">
                <a:solidFill>
                  <a:srgbClr val="FFFFFF"/>
                </a:solidFill>
                <a:latin typeface="Arial"/>
                <a:cs typeface="Arial" charset="0"/>
              </a:rPr>
              <a:t>  2. Diabetes</a:t>
            </a:r>
          </a:p>
        </p:txBody>
      </p:sp>
    </p:spTree>
    <p:extLst>
      <p:ext uri="{BB962C8B-B14F-4D97-AF65-F5344CB8AC3E}">
        <p14:creationId xmlns:p14="http://schemas.microsoft.com/office/powerpoint/2010/main" val="30776965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42" y="663126"/>
            <a:ext cx="9013371" cy="553998"/>
          </a:xfrm>
        </p:spPr>
        <p:txBody>
          <a:bodyPr/>
          <a:lstStyle/>
          <a:p>
            <a:r>
              <a:rPr lang="en-US" sz="3600" dirty="0">
                <a:solidFill>
                  <a:srgbClr val="FFFF00"/>
                </a:solidFill>
              </a:rPr>
              <a:t>Policy Relevance of HRQOL &amp; WB</a:t>
            </a:r>
            <a:endParaRPr lang="en-US" sz="3600" dirty="0"/>
          </a:p>
        </p:txBody>
      </p:sp>
      <p:sp>
        <p:nvSpPr>
          <p:cNvPr id="3" name="Content Placeholder 2"/>
          <p:cNvSpPr>
            <a:spLocks noGrp="1"/>
          </p:cNvSpPr>
          <p:nvPr>
            <p:ph idx="1"/>
          </p:nvPr>
        </p:nvSpPr>
        <p:spPr>
          <a:xfrm>
            <a:off x="159660" y="1527634"/>
            <a:ext cx="8810171" cy="4365169"/>
          </a:xfrm>
        </p:spPr>
        <p:txBody>
          <a:bodyPr/>
          <a:lstStyle/>
          <a:p>
            <a:pPr marL="514350" indent="-457200">
              <a:buSzPct val="150000"/>
              <a:buFont typeface="Wingdings" panose="05000000000000000000" pitchFamily="2" charset="2"/>
              <a:buChar char="§"/>
            </a:pPr>
            <a:r>
              <a:rPr lang="en-US" dirty="0" smtClean="0">
                <a:solidFill>
                  <a:schemeClr val="tx2"/>
                </a:solidFill>
              </a:rPr>
              <a:t>Track national </a:t>
            </a:r>
            <a:r>
              <a:rPr lang="en-US" dirty="0">
                <a:solidFill>
                  <a:schemeClr val="tx2"/>
                </a:solidFill>
              </a:rPr>
              <a:t>trends over time</a:t>
            </a:r>
          </a:p>
          <a:p>
            <a:pPr lvl="1">
              <a:buSzPct val="150000"/>
              <a:buFont typeface="Wingdings" panose="05000000000000000000" pitchFamily="2" charset="2"/>
              <a:buChar char="§"/>
            </a:pPr>
            <a:endParaRPr lang="en-US" sz="2400" dirty="0">
              <a:solidFill>
                <a:schemeClr val="tx2"/>
              </a:solidFill>
            </a:endParaRPr>
          </a:p>
          <a:p>
            <a:pPr marL="514350" indent="-457200">
              <a:buSzPct val="150000"/>
              <a:buFont typeface="Wingdings" panose="05000000000000000000" pitchFamily="2" charset="2"/>
              <a:buChar char="§"/>
            </a:pPr>
            <a:r>
              <a:rPr lang="en-US" dirty="0">
                <a:solidFill>
                  <a:schemeClr val="tx2"/>
                </a:solidFill>
              </a:rPr>
              <a:t>Assess success of state and local health initiatives</a:t>
            </a:r>
          </a:p>
          <a:p>
            <a:pPr lvl="2">
              <a:buSzPct val="150000"/>
              <a:buFont typeface="Wingdings" panose="05000000000000000000" pitchFamily="2" charset="2"/>
              <a:buChar char="§"/>
            </a:pPr>
            <a:endParaRPr lang="en-US" dirty="0">
              <a:solidFill>
                <a:schemeClr val="tx2"/>
              </a:solidFill>
            </a:endParaRPr>
          </a:p>
          <a:p>
            <a:pPr marL="514350" indent="-457200">
              <a:buSzPct val="150000"/>
              <a:buFont typeface="Wingdings" panose="05000000000000000000" pitchFamily="2" charset="2"/>
              <a:buChar char="§"/>
            </a:pPr>
            <a:r>
              <a:rPr lang="en-US" dirty="0">
                <a:solidFill>
                  <a:schemeClr val="tx2"/>
                </a:solidFill>
              </a:rPr>
              <a:t>Determine Unmet Needs – Health Disparities</a:t>
            </a:r>
          </a:p>
          <a:p>
            <a:pPr lvl="1">
              <a:buSzPct val="150000"/>
              <a:buFont typeface="Wingdings" panose="05000000000000000000" pitchFamily="2" charset="2"/>
              <a:buChar char="§"/>
            </a:pPr>
            <a:endParaRPr lang="en-US" sz="2400" dirty="0">
              <a:solidFill>
                <a:schemeClr val="tx2"/>
              </a:solidFill>
            </a:endParaRPr>
          </a:p>
          <a:p>
            <a:pPr marL="514350" indent="-457200">
              <a:buSzPct val="150000"/>
              <a:buFont typeface="Wingdings" panose="05000000000000000000" pitchFamily="2" charset="2"/>
              <a:buChar char="§"/>
            </a:pPr>
            <a:r>
              <a:rPr lang="en-US" dirty="0">
                <a:solidFill>
                  <a:schemeClr val="tx2"/>
                </a:solidFill>
              </a:rPr>
              <a:t>Assess Healthy People 2020 Goals and Objectives</a:t>
            </a:r>
          </a:p>
          <a:p>
            <a:pPr>
              <a:buSzPct val="150000"/>
              <a:buFont typeface="Wingdings" panose="05000000000000000000" pitchFamily="2" charset="2"/>
              <a:buChar char="§"/>
            </a:pPr>
            <a:endParaRPr lang="en-US" altLang="en-US" dirty="0" smtClean="0">
              <a:latin typeface="Arial" pitchFamily="34" charset="0"/>
              <a:ea typeface="Calibri" pitchFamily="34" charset="0"/>
              <a:cs typeface="Arial" pitchFamily="34" charset="0"/>
            </a:endParaRPr>
          </a:p>
        </p:txBody>
      </p:sp>
    </p:spTree>
    <p:extLst>
      <p:ext uri="{BB962C8B-B14F-4D97-AF65-F5344CB8AC3E}">
        <p14:creationId xmlns:p14="http://schemas.microsoft.com/office/powerpoint/2010/main" val="226435652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5522" name="Rectangle 2"/>
          <p:cNvSpPr>
            <a:spLocks noGrp="1" noChangeArrowheads="1"/>
          </p:cNvSpPr>
          <p:nvPr>
            <p:ph type="title"/>
          </p:nvPr>
        </p:nvSpPr>
        <p:spPr>
          <a:xfrm>
            <a:off x="1223963" y="4041775"/>
            <a:ext cx="6804025" cy="1143000"/>
          </a:xfrm>
        </p:spPr>
        <p:txBody>
          <a:bodyPr/>
          <a:lstStyle/>
          <a:p>
            <a:pPr eaLnBrk="1" hangingPunct="1">
              <a:defRPr/>
            </a:pPr>
            <a:r>
              <a:rPr lang="en-US" sz="4400" b="0" smtClean="0"/>
              <a:t>Centers for Disease Control and Prevention</a:t>
            </a:r>
            <a:r>
              <a:rPr lang="en-US" smtClean="0"/>
              <a:t> </a:t>
            </a:r>
          </a:p>
        </p:txBody>
      </p:sp>
      <p:sp>
        <p:nvSpPr>
          <p:cNvPr id="875523" name="Text Box 3"/>
          <p:cNvSpPr txBox="1">
            <a:spLocks noChangeArrowheads="1"/>
          </p:cNvSpPr>
          <p:nvPr/>
        </p:nvSpPr>
        <p:spPr bwMode="auto">
          <a:xfrm>
            <a:off x="2133600" y="5481638"/>
            <a:ext cx="4854576" cy="369332"/>
          </a:xfrm>
          <a:prstGeom prst="rect">
            <a:avLst/>
          </a:prstGeom>
          <a:noFill/>
          <a:ln w="9525" algn="ctr">
            <a:noFill/>
            <a:miter lim="800000"/>
            <a:headEnd/>
            <a:tailEnd/>
          </a:ln>
        </p:spPr>
        <p:txBody>
          <a:bodyPr wrap="square">
            <a:spAutoFit/>
          </a:bodyPr>
          <a:lstStyle/>
          <a:p>
            <a:pPr defTabSz="914400" eaLnBrk="0" hangingPunct="0"/>
            <a:r>
              <a:rPr lang="en-US" b="1" dirty="0">
                <a:solidFill>
                  <a:srgbClr val="FFFFFF"/>
                </a:solidFill>
                <a:latin typeface="Arial" charset="0"/>
                <a:ea typeface="+mn-ea"/>
                <a:cs typeface="+mn-cs"/>
              </a:rPr>
              <a:t>www.cdc.gov     </a:t>
            </a:r>
            <a:r>
              <a:rPr lang="en-US" b="1" dirty="0" smtClean="0">
                <a:solidFill>
                  <a:srgbClr val="FFFFFF"/>
                </a:solidFill>
                <a:latin typeface="Arial" charset="0"/>
                <a:ea typeface="+mn-ea"/>
                <a:cs typeface="+mn-cs"/>
              </a:rPr>
              <a:t>            1-800-CDC-INFO</a:t>
            </a:r>
            <a:endParaRPr lang="en-US" b="1" dirty="0">
              <a:solidFill>
                <a:srgbClr val="FFFFFF"/>
              </a:solidFill>
              <a:latin typeface="Arial" charset="0"/>
              <a:ea typeface="+mn-ea"/>
              <a:cs typeface="+mn-cs"/>
            </a:endParaRPr>
          </a:p>
        </p:txBody>
      </p:sp>
      <p:pic>
        <p:nvPicPr>
          <p:cNvPr id="44035" name="Picture 4" descr="21Sign_59P"/>
          <p:cNvPicPr>
            <a:picLocks noGrp="1" noChangeAspect="1" noChangeArrowheads="1"/>
          </p:cNvPicPr>
          <p:nvPr>
            <p:ph idx="1"/>
          </p:nvPr>
        </p:nvPicPr>
        <p:blipFill>
          <a:blip r:embed="rId3"/>
          <a:srcRect/>
          <a:stretch>
            <a:fillRect/>
          </a:stretch>
        </p:blipFill>
        <p:spPr>
          <a:xfrm>
            <a:off x="2051050" y="512763"/>
            <a:ext cx="4787900" cy="3194050"/>
          </a:xfrm>
          <a:ln w="28575">
            <a:solidFill>
              <a:schemeClr val="folHlink"/>
            </a:solid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875523"/>
                                        </p:tgtEl>
                                        <p:attrNameLst>
                                          <p:attrName>style.visibility</p:attrName>
                                        </p:attrNameLst>
                                      </p:cBhvr>
                                      <p:to>
                                        <p:strVal val="visible"/>
                                      </p:to>
                                    </p:set>
                                    <p:animEffect transition="in" filter="dissolve">
                                      <p:cBhvr>
                                        <p:cTn id="7" dur="2000"/>
                                        <p:tgtEl>
                                          <p:spTgt spid="8755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552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
          <p:cNvSpPr>
            <a:spLocks noGrp="1"/>
          </p:cNvSpPr>
          <p:nvPr>
            <p:ph type="ctrTitle" idx="4294967295"/>
          </p:nvPr>
        </p:nvSpPr>
        <p:spPr>
          <a:xfrm>
            <a:off x="685800" y="228600"/>
            <a:ext cx="7772400" cy="1143000"/>
          </a:xfrm>
        </p:spPr>
        <p:txBody>
          <a:bodyPr anchor="b" anchorCtr="1"/>
          <a:lstStyle/>
          <a:p>
            <a:pPr algn="ctr" eaLnBrk="1" hangingPunct="1"/>
            <a:r>
              <a:rPr lang="en-US" sz="4000" b="1" dirty="0" smtClean="0">
                <a:solidFill>
                  <a:srgbClr val="FADA63"/>
                </a:solidFill>
                <a:latin typeface="Arial" pitchFamily="34" charset="0"/>
              </a:rPr>
              <a:t>Healthy People 2020 </a:t>
            </a:r>
          </a:p>
        </p:txBody>
      </p:sp>
      <p:sp>
        <p:nvSpPr>
          <p:cNvPr id="5123" name="Rectangle 11"/>
          <p:cNvSpPr>
            <a:spLocks noGrp="1"/>
          </p:cNvSpPr>
          <p:nvPr>
            <p:ph type="subTitle" idx="4294967295"/>
          </p:nvPr>
        </p:nvSpPr>
        <p:spPr>
          <a:xfrm>
            <a:off x="1371600" y="1371600"/>
            <a:ext cx="6477000" cy="762000"/>
          </a:xfrm>
        </p:spPr>
        <p:txBody>
          <a:bodyPr/>
          <a:lstStyle/>
          <a:p>
            <a:pPr marL="0" indent="0" algn="ctr" eaLnBrk="1" hangingPunct="1">
              <a:buFont typeface="Arial" pitchFamily="34" charset="0"/>
              <a:buNone/>
            </a:pPr>
            <a:r>
              <a:rPr lang="en-US" sz="2500" dirty="0" smtClean="0">
                <a:solidFill>
                  <a:srgbClr val="FADA63"/>
                </a:solidFill>
              </a:rPr>
              <a:t>Promoting Health and </a:t>
            </a:r>
            <a:br>
              <a:rPr lang="en-US" sz="2500" dirty="0" smtClean="0">
                <a:solidFill>
                  <a:srgbClr val="FADA63"/>
                </a:solidFill>
              </a:rPr>
            </a:br>
            <a:r>
              <a:rPr lang="en-US" sz="2500" dirty="0" smtClean="0">
                <a:solidFill>
                  <a:srgbClr val="FADA63"/>
                </a:solidFill>
              </a:rPr>
              <a:t>Preventing Disease Throughout the Nation</a:t>
            </a:r>
          </a:p>
          <a:p>
            <a:pPr marL="0" indent="0" algn="ctr" eaLnBrk="1" hangingPunct="1">
              <a:buFont typeface="Arial" pitchFamily="34" charset="0"/>
              <a:buNone/>
            </a:pPr>
            <a:endParaRPr lang="en-US" sz="2500" dirty="0" smtClean="0">
              <a:solidFill>
                <a:srgbClr val="FADA63"/>
              </a:solidFill>
            </a:endParaRPr>
          </a:p>
        </p:txBody>
      </p:sp>
      <p:pic>
        <p:nvPicPr>
          <p:cNvPr id="5124" name="Picture 33" descr="Healthy People 2020 logo."/>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825" y="6229350"/>
            <a:ext cx="10191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12" descr="Logos for the U.S. Department of Health and Human Services and the Office of Disease Prevention and Health Promo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6019800"/>
            <a:ext cx="1477963"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2" descr="HP2020 Map_PP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93888" y="2819400"/>
            <a:ext cx="4975225" cy="316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p:cNvSpPr>
          <p:nvPr>
            <p:ph type="title"/>
          </p:nvPr>
        </p:nvSpPr>
        <p:spPr>
          <a:xfrm>
            <a:off x="1600200" y="152400"/>
            <a:ext cx="7470775" cy="762000"/>
          </a:xfrm>
        </p:spPr>
        <p:txBody>
          <a:bodyPr/>
          <a:lstStyle/>
          <a:p>
            <a:r>
              <a:rPr lang="en-US" dirty="0" smtClean="0"/>
              <a:t>Evolution of Healthy People</a:t>
            </a:r>
          </a:p>
        </p:txBody>
      </p:sp>
      <p:graphicFrame>
        <p:nvGraphicFramePr>
          <p:cNvPr id="113809" name="Group 145"/>
          <p:cNvGraphicFramePr>
            <a:graphicFrameLocks noGrp="1"/>
          </p:cNvGraphicFramePr>
          <p:nvPr>
            <p:ph idx="1"/>
            <p:extLst>
              <p:ext uri="{D42A27DB-BD31-4B8C-83A1-F6EECF244321}">
                <p14:modId xmlns:p14="http://schemas.microsoft.com/office/powerpoint/2010/main" val="1040725110"/>
              </p:ext>
            </p:extLst>
          </p:nvPr>
        </p:nvGraphicFramePr>
        <p:xfrm>
          <a:off x="1447800" y="1371600"/>
          <a:ext cx="7620000" cy="5427250"/>
        </p:xfrm>
        <a:graphic>
          <a:graphicData uri="http://schemas.openxmlformats.org/drawingml/2006/table">
            <a:tbl>
              <a:tblPr/>
              <a:tblGrid>
                <a:gridCol w="1143000"/>
                <a:gridCol w="1447800"/>
                <a:gridCol w="1524000"/>
                <a:gridCol w="1600200"/>
                <a:gridCol w="1905000"/>
              </a:tblGrid>
              <a:tr h="1074550">
                <a:tc>
                  <a:txBody>
                    <a:bodyPr/>
                    <a:lstStyle/>
                    <a:p>
                      <a:pPr marL="0" marR="0" lvl="0" indent="0" algn="l" defTabSz="914400" rtl="0" eaLnBrk="0" fontAlgn="base" latinLnBrk="0" hangingPunct="0">
                        <a:lnSpc>
                          <a:spcPct val="100000"/>
                        </a:lnSpc>
                        <a:spcBef>
                          <a:spcPts val="300"/>
                        </a:spcBef>
                        <a:spcAft>
                          <a:spcPct val="0"/>
                        </a:spcAft>
                        <a:buClr>
                          <a:srgbClr val="A04DA3"/>
                        </a:buClr>
                        <a:buSzTx/>
                        <a:buFont typeface="Georgia" pitchFamily="18" charset="0"/>
                        <a:buNone/>
                        <a:tabLst/>
                      </a:pPr>
                      <a:r>
                        <a:rPr kumimoji="0" lang="en-US" sz="1400" b="1" i="0" u="none" strike="noStrike" cap="none" normalizeH="0" baseline="0" dirty="0" smtClean="0">
                          <a:ln>
                            <a:noFill/>
                          </a:ln>
                          <a:solidFill>
                            <a:schemeClr val="tx1"/>
                          </a:solidFill>
                          <a:effectLst/>
                          <a:latin typeface="Calibri" pitchFamily="34" charset="0"/>
                          <a:ea typeface="ＭＳ Ｐゴシック" pitchFamily="1" charset="-128"/>
                        </a:rPr>
                        <a:t>Target Year</a:t>
                      </a:r>
                    </a:p>
                    <a:p>
                      <a:pPr marL="0" marR="0" lvl="0" indent="0" algn="l" defTabSz="914400" rtl="0" eaLnBrk="0" fontAlgn="base" latinLnBrk="0" hangingPunct="0">
                        <a:lnSpc>
                          <a:spcPct val="100000"/>
                        </a:lnSpc>
                        <a:spcBef>
                          <a:spcPts val="1200"/>
                        </a:spcBef>
                        <a:spcAft>
                          <a:spcPct val="0"/>
                        </a:spcAft>
                        <a:buClr>
                          <a:srgbClr val="97233F"/>
                        </a:buClr>
                        <a:buSzTx/>
                        <a:buFont typeface="Arial" charset="0"/>
                        <a:buNone/>
                        <a:tabLst/>
                      </a:pPr>
                      <a:endParaRPr kumimoji="0" lang="en-US" sz="1400" b="0" i="0" u="none" strike="noStrike" cap="none" normalizeH="0" baseline="0" dirty="0" smtClean="0">
                        <a:ln>
                          <a:noFill/>
                        </a:ln>
                        <a:solidFill>
                          <a:schemeClr val="tx1"/>
                        </a:solidFill>
                        <a:effectLst/>
                        <a:latin typeface="Calibri" pitchFamily="34" charset="0"/>
                        <a:ea typeface="ＭＳ Ｐゴシック" pitchFamily="1" charset="-128"/>
                      </a:endParaRPr>
                    </a:p>
                  </a:txBody>
                  <a:tcPr marR="0"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EFBB"/>
                    </a:solidFill>
                  </a:tcPr>
                </a:tc>
                <a:tc>
                  <a:txBody>
                    <a:bodyPr/>
                    <a:lstStyle/>
                    <a:p>
                      <a:pPr marL="0" marR="0" lvl="0" indent="0" algn="ctr" defTabSz="914400" rtl="0" eaLnBrk="0" fontAlgn="base" latinLnBrk="0" hangingPunct="0">
                        <a:lnSpc>
                          <a:spcPct val="100000"/>
                        </a:lnSpc>
                        <a:spcBef>
                          <a:spcPts val="300"/>
                        </a:spcBef>
                        <a:spcAft>
                          <a:spcPct val="0"/>
                        </a:spcAft>
                        <a:buClr>
                          <a:srgbClr val="A04DA3"/>
                        </a:buClr>
                        <a:buSzTx/>
                        <a:buFont typeface="Georgia" pitchFamily="18" charset="0"/>
                        <a:buNone/>
                        <a:tabLst/>
                      </a:pPr>
                      <a:r>
                        <a:rPr kumimoji="0" lang="en-US" sz="1600" b="1" i="0" u="none" strike="noStrike" cap="none" normalizeH="0" baseline="0" dirty="0" smtClean="0">
                          <a:ln>
                            <a:noFill/>
                          </a:ln>
                          <a:solidFill>
                            <a:schemeClr val="tx1"/>
                          </a:solidFill>
                          <a:effectLst/>
                          <a:latin typeface="Calibri" pitchFamily="34" charset="0"/>
                          <a:ea typeface="ＭＳ Ｐゴシック" pitchFamily="1" charset="-128"/>
                        </a:rPr>
                        <a:t>1990</a:t>
                      </a:r>
                    </a:p>
                    <a:p>
                      <a:pPr marL="0" marR="0" lvl="0" indent="0" algn="ctr" defTabSz="914400" rtl="0" eaLnBrk="0" fontAlgn="base" latinLnBrk="0" hangingPunct="0">
                        <a:lnSpc>
                          <a:spcPct val="100000"/>
                        </a:lnSpc>
                        <a:spcBef>
                          <a:spcPts val="300"/>
                        </a:spcBef>
                        <a:spcAft>
                          <a:spcPct val="0"/>
                        </a:spcAft>
                        <a:buClr>
                          <a:srgbClr val="A04DA3"/>
                        </a:buClr>
                        <a:buSzTx/>
                        <a:buFont typeface="Georgia" pitchFamily="18" charset="0"/>
                        <a:buNone/>
                        <a:tabLst/>
                      </a:pPr>
                      <a:endParaRPr kumimoji="0" lang="en-US" sz="1600" b="1" i="0" u="none" strike="noStrike" cap="none" normalizeH="0" baseline="0" dirty="0" smtClean="0">
                        <a:ln>
                          <a:noFill/>
                        </a:ln>
                        <a:solidFill>
                          <a:schemeClr val="tx1"/>
                        </a:solidFill>
                        <a:effectLst/>
                        <a:latin typeface="Calibri" pitchFamily="34" charset="0"/>
                        <a:ea typeface="ＭＳ Ｐゴシック" pitchFamily="1" charset="-128"/>
                      </a:endParaRPr>
                    </a:p>
                    <a:p>
                      <a:pPr marL="0" marR="0" lvl="0" indent="0" algn="l" defTabSz="914400" rtl="0" eaLnBrk="0" fontAlgn="base" latinLnBrk="0" hangingPunct="0">
                        <a:lnSpc>
                          <a:spcPct val="100000"/>
                        </a:lnSpc>
                        <a:spcBef>
                          <a:spcPts val="1200"/>
                        </a:spcBef>
                        <a:spcAft>
                          <a:spcPct val="0"/>
                        </a:spcAft>
                        <a:buClr>
                          <a:srgbClr val="97233F"/>
                        </a:buClr>
                        <a:buSzTx/>
                        <a:buFont typeface="Arial" charset="0"/>
                        <a:buNone/>
                        <a:tabLst/>
                      </a:pPr>
                      <a:endParaRPr kumimoji="0" lang="en-US" sz="2000" b="0" i="0" u="none" strike="noStrike" cap="none" normalizeH="0" baseline="0" dirty="0" smtClean="0">
                        <a:ln>
                          <a:noFill/>
                        </a:ln>
                        <a:solidFill>
                          <a:schemeClr val="tx1"/>
                        </a:solidFill>
                        <a:effectLst/>
                        <a:latin typeface="Calibri" pitchFamily="34" charset="0"/>
                        <a:ea typeface="ＭＳ Ｐゴシック" pitchFamily="1" charset="-128"/>
                      </a:endParaRPr>
                    </a:p>
                  </a:txBody>
                  <a:tcPr marR="0"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EFBB"/>
                    </a:solidFill>
                  </a:tcPr>
                </a:tc>
                <a:tc>
                  <a:txBody>
                    <a:bodyPr/>
                    <a:lstStyle/>
                    <a:p>
                      <a:pPr marL="0" marR="0" lvl="0" indent="0" algn="ctr" defTabSz="914400" rtl="0" eaLnBrk="0" fontAlgn="base" latinLnBrk="0" hangingPunct="0">
                        <a:lnSpc>
                          <a:spcPct val="100000"/>
                        </a:lnSpc>
                        <a:spcBef>
                          <a:spcPts val="1200"/>
                        </a:spcBef>
                        <a:spcAft>
                          <a:spcPct val="0"/>
                        </a:spcAft>
                        <a:buClr>
                          <a:srgbClr val="97233F"/>
                        </a:buClr>
                        <a:buSzTx/>
                        <a:buFont typeface="Arial" charset="0"/>
                        <a:buNone/>
                        <a:tabLst/>
                      </a:pPr>
                      <a:r>
                        <a:rPr kumimoji="0" lang="en-US" sz="1600" b="1" i="0" u="none" strike="noStrike" cap="none" normalizeH="0" baseline="0" dirty="0" smtClean="0">
                          <a:ln>
                            <a:noFill/>
                          </a:ln>
                          <a:solidFill>
                            <a:schemeClr val="tx1"/>
                          </a:solidFill>
                          <a:effectLst/>
                          <a:latin typeface="Calibri" pitchFamily="34" charset="0"/>
                          <a:ea typeface="ＭＳ Ｐゴシック" pitchFamily="1" charset="-128"/>
                        </a:rPr>
                        <a:t>2000</a:t>
                      </a:r>
                    </a:p>
                  </a:txBody>
                  <a:tcPr marR="0"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EFBB"/>
                    </a:solidFill>
                  </a:tcPr>
                </a:tc>
                <a:tc>
                  <a:txBody>
                    <a:bodyPr/>
                    <a:lstStyle/>
                    <a:p>
                      <a:pPr marL="0" marR="0" lvl="0" indent="0" algn="ctr" defTabSz="914400" rtl="0" eaLnBrk="0" fontAlgn="base" latinLnBrk="0" hangingPunct="0">
                        <a:lnSpc>
                          <a:spcPct val="100000"/>
                        </a:lnSpc>
                        <a:spcBef>
                          <a:spcPts val="300"/>
                        </a:spcBef>
                        <a:spcAft>
                          <a:spcPct val="0"/>
                        </a:spcAft>
                        <a:buClr>
                          <a:srgbClr val="A04DA3"/>
                        </a:buClr>
                        <a:buSzTx/>
                        <a:buFont typeface="Georgia" pitchFamily="18" charset="0"/>
                        <a:buNone/>
                        <a:tabLst/>
                      </a:pPr>
                      <a:r>
                        <a:rPr kumimoji="0" lang="en-US" sz="1600" b="1" i="0" u="none" strike="noStrike" cap="none" normalizeH="0" baseline="0" dirty="0" smtClean="0">
                          <a:ln>
                            <a:noFill/>
                          </a:ln>
                          <a:solidFill>
                            <a:schemeClr val="tx1"/>
                          </a:solidFill>
                          <a:effectLst/>
                          <a:latin typeface="Calibri" pitchFamily="34" charset="0"/>
                          <a:ea typeface="ＭＳ Ｐゴシック" pitchFamily="1" charset="-128"/>
                        </a:rPr>
                        <a:t>2010</a:t>
                      </a:r>
                    </a:p>
                    <a:p>
                      <a:pPr marL="0" marR="0" lvl="0" indent="0" algn="l" defTabSz="914400" rtl="0" eaLnBrk="0" fontAlgn="base" latinLnBrk="0" hangingPunct="0">
                        <a:lnSpc>
                          <a:spcPct val="100000"/>
                        </a:lnSpc>
                        <a:spcBef>
                          <a:spcPts val="1200"/>
                        </a:spcBef>
                        <a:spcAft>
                          <a:spcPct val="0"/>
                        </a:spcAft>
                        <a:buClr>
                          <a:srgbClr val="97233F"/>
                        </a:buClr>
                        <a:buSzTx/>
                        <a:buFont typeface="Arial" charset="0"/>
                        <a:buNone/>
                        <a:tabLst/>
                      </a:pPr>
                      <a:endParaRPr kumimoji="0" lang="en-US" sz="2000" b="0" i="0" u="none" strike="noStrike" cap="none" normalizeH="0" baseline="0" dirty="0" smtClean="0">
                        <a:ln>
                          <a:noFill/>
                        </a:ln>
                        <a:solidFill>
                          <a:schemeClr val="tx1"/>
                        </a:solidFill>
                        <a:effectLst/>
                        <a:latin typeface="Calibri" pitchFamily="34" charset="0"/>
                        <a:ea typeface="ＭＳ Ｐゴシック" pitchFamily="1" charset="-128"/>
                      </a:endParaRPr>
                    </a:p>
                  </a:txBody>
                  <a:tcPr marR="0"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EFBB"/>
                    </a:solidFill>
                  </a:tcPr>
                </a:tc>
                <a:tc>
                  <a:txBody>
                    <a:bodyPr/>
                    <a:lstStyle/>
                    <a:p>
                      <a:pPr marL="0" marR="0" lvl="0" indent="0" algn="ctr" defTabSz="914400" rtl="0" eaLnBrk="0" fontAlgn="base" latinLnBrk="0" hangingPunct="0">
                        <a:lnSpc>
                          <a:spcPct val="100000"/>
                        </a:lnSpc>
                        <a:spcBef>
                          <a:spcPts val="300"/>
                        </a:spcBef>
                        <a:spcAft>
                          <a:spcPct val="0"/>
                        </a:spcAft>
                        <a:buClr>
                          <a:srgbClr val="A04DA3"/>
                        </a:buClr>
                        <a:buSzTx/>
                        <a:buFont typeface="Georgia" pitchFamily="18" charset="0"/>
                        <a:buNone/>
                        <a:tabLst/>
                      </a:pPr>
                      <a:r>
                        <a:rPr kumimoji="0" lang="en-US" sz="1600" b="1" i="0" u="none" strike="noStrike" cap="none" normalizeH="0" baseline="0" dirty="0" smtClean="0">
                          <a:ln>
                            <a:noFill/>
                          </a:ln>
                          <a:solidFill>
                            <a:schemeClr val="tx1"/>
                          </a:solidFill>
                          <a:effectLst/>
                          <a:latin typeface="Calibri" pitchFamily="34" charset="0"/>
                          <a:ea typeface="ＭＳ Ｐゴシック" pitchFamily="1" charset="-128"/>
                        </a:rPr>
                        <a:t>2020</a:t>
                      </a:r>
                    </a:p>
                    <a:p>
                      <a:pPr marL="0" marR="0" lvl="0" indent="0" algn="l" defTabSz="914400" rtl="0" eaLnBrk="0" fontAlgn="base" latinLnBrk="0" hangingPunct="0">
                        <a:lnSpc>
                          <a:spcPct val="100000"/>
                        </a:lnSpc>
                        <a:spcBef>
                          <a:spcPts val="1200"/>
                        </a:spcBef>
                        <a:spcAft>
                          <a:spcPct val="0"/>
                        </a:spcAft>
                        <a:buClr>
                          <a:srgbClr val="97233F"/>
                        </a:buClr>
                        <a:buSzTx/>
                        <a:buFont typeface="Arial" charset="0"/>
                        <a:buNone/>
                        <a:tabLst/>
                      </a:pPr>
                      <a:endParaRPr kumimoji="0" lang="en-US" sz="2000" b="0" i="0" u="none" strike="noStrike" cap="none" normalizeH="0" baseline="0" dirty="0" smtClean="0">
                        <a:ln>
                          <a:noFill/>
                        </a:ln>
                        <a:solidFill>
                          <a:schemeClr val="tx1"/>
                        </a:solidFill>
                        <a:effectLst/>
                        <a:latin typeface="Calibri" pitchFamily="34" charset="0"/>
                        <a:ea typeface="ＭＳ Ｐゴシック" pitchFamily="1" charset="-128"/>
                      </a:endParaRPr>
                    </a:p>
                  </a:txBody>
                  <a:tcPr marR="0"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EFBB"/>
                    </a:solidFill>
                  </a:tcPr>
                </a:tc>
              </a:tr>
              <a:tr h="2972160">
                <a:tc>
                  <a:txBody>
                    <a:bodyPr/>
                    <a:lstStyle/>
                    <a:p>
                      <a:pPr marL="0" marR="0" lvl="0" indent="0" algn="l" defTabSz="914400" rtl="0" eaLnBrk="0" fontAlgn="base" latinLnBrk="0" hangingPunct="0">
                        <a:lnSpc>
                          <a:spcPct val="90000"/>
                        </a:lnSpc>
                        <a:spcBef>
                          <a:spcPct val="0"/>
                        </a:spcBef>
                        <a:spcAft>
                          <a:spcPct val="0"/>
                        </a:spcAft>
                        <a:buClr>
                          <a:schemeClr val="tx1"/>
                        </a:buClr>
                        <a:buSzTx/>
                        <a:buFont typeface="Georgia" pitchFamily="18" charset="0"/>
                        <a:buNone/>
                        <a:tabLst/>
                      </a:pPr>
                      <a:r>
                        <a:rPr kumimoji="0" lang="en-US" sz="1400" b="1" i="0" u="none" strike="noStrike" cap="none" normalizeH="0" baseline="0" dirty="0" smtClean="0">
                          <a:ln>
                            <a:noFill/>
                          </a:ln>
                          <a:solidFill>
                            <a:schemeClr val="tx1"/>
                          </a:solidFill>
                          <a:effectLst/>
                          <a:latin typeface="Calibri" pitchFamily="34" charset="0"/>
                          <a:ea typeface="ＭＳ Ｐゴシック" pitchFamily="1" charset="-128"/>
                        </a:rPr>
                        <a:t>Overarching Goals</a:t>
                      </a:r>
                    </a:p>
                    <a:p>
                      <a:pPr marL="0" marR="0" lvl="0" indent="0" algn="l" defTabSz="914400" rtl="0" eaLnBrk="0" fontAlgn="base" latinLnBrk="0" hangingPunct="0">
                        <a:lnSpc>
                          <a:spcPct val="100000"/>
                        </a:lnSpc>
                        <a:spcBef>
                          <a:spcPts val="1200"/>
                        </a:spcBef>
                        <a:spcAft>
                          <a:spcPct val="0"/>
                        </a:spcAft>
                        <a:buClr>
                          <a:srgbClr val="97233F"/>
                        </a:buClr>
                        <a:buSzTx/>
                        <a:buFont typeface="Arial" charset="0"/>
                        <a:buNone/>
                        <a:tabLst/>
                      </a:pPr>
                      <a:endParaRPr kumimoji="0" lang="en-US" sz="1400" b="0" i="0" u="none" strike="noStrike" cap="none" normalizeH="0" baseline="0" dirty="0" smtClean="0">
                        <a:ln>
                          <a:noFill/>
                        </a:ln>
                        <a:solidFill>
                          <a:schemeClr val="tx1"/>
                        </a:solidFill>
                        <a:effectLst/>
                        <a:latin typeface="Calibri" pitchFamily="34" charset="0"/>
                        <a:ea typeface="ＭＳ Ｐゴシック" pitchFamily="1" charset="-128"/>
                      </a:endParaRPr>
                    </a:p>
                  </a:txBody>
                  <a:tcPr marR="0"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EFBB"/>
                    </a:solidFill>
                  </a:tcPr>
                </a:tc>
                <a:tc>
                  <a:txBody>
                    <a:bodyPr/>
                    <a:lstStyle/>
                    <a:p>
                      <a:pPr marL="0" marR="0" lvl="0" indent="0" algn="l" defTabSz="914400" rtl="0" eaLnBrk="0" fontAlgn="base" latinLnBrk="0" hangingPunct="0">
                        <a:lnSpc>
                          <a:spcPct val="90000"/>
                        </a:lnSpc>
                        <a:spcBef>
                          <a:spcPct val="0"/>
                        </a:spcBef>
                        <a:spcAft>
                          <a:spcPct val="0"/>
                        </a:spcAft>
                        <a:buClr>
                          <a:srgbClr val="97233F"/>
                        </a:buClr>
                        <a:buSzTx/>
                        <a:buFont typeface="Arial" charset="0"/>
                        <a:buChar char="•"/>
                        <a:tabLst/>
                      </a:pPr>
                      <a:r>
                        <a:rPr kumimoji="0" lang="en-US" sz="1400" b="0" i="0" u="none" strike="noStrike" cap="none" normalizeH="0" baseline="0" dirty="0" smtClean="0">
                          <a:ln>
                            <a:noFill/>
                          </a:ln>
                          <a:solidFill>
                            <a:schemeClr val="tx1"/>
                          </a:solidFill>
                          <a:effectLst/>
                          <a:latin typeface="Calibri" pitchFamily="34" charset="0"/>
                          <a:ea typeface="ＭＳ Ｐゴシック" pitchFamily="1" charset="-128"/>
                        </a:rPr>
                        <a:t> Decrease mortality: infants &amp; adults</a:t>
                      </a:r>
                    </a:p>
                    <a:p>
                      <a:pPr marL="0" marR="0" lvl="0" indent="0" algn="l" defTabSz="914400" rtl="0" eaLnBrk="0" fontAlgn="base" latinLnBrk="0" hangingPunct="0">
                        <a:lnSpc>
                          <a:spcPct val="90000"/>
                        </a:lnSpc>
                        <a:spcBef>
                          <a:spcPct val="0"/>
                        </a:spcBef>
                        <a:spcAft>
                          <a:spcPct val="0"/>
                        </a:spcAft>
                        <a:buClr>
                          <a:srgbClr val="97233F"/>
                        </a:buClr>
                        <a:buSzTx/>
                        <a:buFont typeface="Arial" charset="0"/>
                        <a:buChar char="•"/>
                        <a:tabLst/>
                      </a:pPr>
                      <a:endParaRPr kumimoji="0" lang="en-US" sz="1400" b="0" i="0" u="none" strike="noStrike" cap="none" normalizeH="0" baseline="0" dirty="0" smtClean="0">
                        <a:ln>
                          <a:noFill/>
                        </a:ln>
                        <a:solidFill>
                          <a:schemeClr val="tx1"/>
                        </a:solidFill>
                        <a:effectLst/>
                        <a:latin typeface="Calibri" pitchFamily="34" charset="0"/>
                        <a:ea typeface="ＭＳ Ｐゴシック" pitchFamily="1" charset="-128"/>
                      </a:endParaRPr>
                    </a:p>
                    <a:p>
                      <a:pPr marL="0" marR="0" lvl="0" indent="0" algn="l" defTabSz="914400" rtl="0" eaLnBrk="0" fontAlgn="base" latinLnBrk="0" hangingPunct="0">
                        <a:lnSpc>
                          <a:spcPct val="90000"/>
                        </a:lnSpc>
                        <a:spcBef>
                          <a:spcPct val="0"/>
                        </a:spcBef>
                        <a:spcAft>
                          <a:spcPct val="0"/>
                        </a:spcAft>
                        <a:buClr>
                          <a:srgbClr val="97233F"/>
                        </a:buClr>
                        <a:buSzTx/>
                        <a:buFont typeface="Arial" charset="0"/>
                        <a:buChar char="•"/>
                        <a:tabLst/>
                      </a:pPr>
                      <a:r>
                        <a:rPr kumimoji="0" lang="en-US" sz="1400" b="0" i="0" u="none" strike="noStrike" cap="none" normalizeH="0" baseline="0" dirty="0" smtClean="0">
                          <a:ln>
                            <a:noFill/>
                          </a:ln>
                          <a:solidFill>
                            <a:schemeClr val="tx1"/>
                          </a:solidFill>
                          <a:effectLst/>
                          <a:latin typeface="Calibri" pitchFamily="34" charset="0"/>
                          <a:ea typeface="ＭＳ Ｐゴシック" pitchFamily="1" charset="-128"/>
                        </a:rPr>
                        <a:t> Increase independence among older adults</a:t>
                      </a:r>
                      <a:endParaRPr kumimoji="0" lang="en-US" sz="2000" b="1" i="0" u="none" strike="noStrike" cap="none" normalizeH="0" baseline="0" dirty="0" smtClean="0">
                        <a:ln>
                          <a:noFill/>
                        </a:ln>
                        <a:solidFill>
                          <a:schemeClr val="tx1"/>
                        </a:solidFill>
                        <a:effectLst/>
                        <a:latin typeface="Calibri" pitchFamily="34" charset="0"/>
                        <a:ea typeface="ＭＳ Ｐゴシック" pitchFamily="1" charset="-128"/>
                      </a:endParaRPr>
                    </a:p>
                  </a:txBody>
                  <a:tcPr marR="0"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0"/>
                        </a:spcBef>
                        <a:spcAft>
                          <a:spcPct val="0"/>
                        </a:spcAft>
                        <a:buClr>
                          <a:srgbClr val="97233F"/>
                        </a:buClr>
                        <a:buSzTx/>
                        <a:buFont typeface="Arial" charset="0"/>
                        <a:buChar char="•"/>
                        <a:tabLst/>
                      </a:pPr>
                      <a:r>
                        <a:rPr kumimoji="0" lang="en-US" sz="1400" b="0" i="0" u="none" strike="noStrike" cap="none" normalizeH="0" baseline="0" dirty="0" smtClean="0">
                          <a:ln>
                            <a:noFill/>
                          </a:ln>
                          <a:solidFill>
                            <a:schemeClr val="tx1"/>
                          </a:solidFill>
                          <a:effectLst/>
                          <a:latin typeface="Calibri" pitchFamily="34" charset="0"/>
                          <a:ea typeface="ＭＳ Ｐゴシック" pitchFamily="1" charset="-128"/>
                        </a:rPr>
                        <a:t> Increase span of healthy life</a:t>
                      </a:r>
                    </a:p>
                    <a:p>
                      <a:pPr marL="0" marR="0" lvl="0" indent="0" algn="l" defTabSz="914400" rtl="0" eaLnBrk="0" fontAlgn="base" latinLnBrk="0" hangingPunct="0">
                        <a:lnSpc>
                          <a:spcPct val="90000"/>
                        </a:lnSpc>
                        <a:spcBef>
                          <a:spcPct val="0"/>
                        </a:spcBef>
                        <a:spcAft>
                          <a:spcPct val="0"/>
                        </a:spcAft>
                        <a:buClr>
                          <a:srgbClr val="97233F"/>
                        </a:buClr>
                        <a:buSzTx/>
                        <a:buFont typeface="Arial" charset="0"/>
                        <a:buChar char="•"/>
                        <a:tabLst/>
                      </a:pPr>
                      <a:endParaRPr kumimoji="0" lang="en-US" sz="1400" b="0" i="0" u="none" strike="noStrike" cap="none" normalizeH="0" baseline="0" dirty="0" smtClean="0">
                        <a:ln>
                          <a:noFill/>
                        </a:ln>
                        <a:solidFill>
                          <a:schemeClr val="tx1"/>
                        </a:solidFill>
                        <a:effectLst/>
                        <a:latin typeface="Calibri" pitchFamily="34" charset="0"/>
                        <a:ea typeface="ＭＳ Ｐゴシック" pitchFamily="1" charset="-128"/>
                      </a:endParaRPr>
                    </a:p>
                    <a:p>
                      <a:pPr marL="0" marR="0" lvl="0" indent="0" algn="l" defTabSz="914400" rtl="0" eaLnBrk="0" fontAlgn="base" latinLnBrk="0" hangingPunct="0">
                        <a:lnSpc>
                          <a:spcPct val="90000"/>
                        </a:lnSpc>
                        <a:spcBef>
                          <a:spcPct val="0"/>
                        </a:spcBef>
                        <a:spcAft>
                          <a:spcPct val="0"/>
                        </a:spcAft>
                        <a:buClr>
                          <a:srgbClr val="97233F"/>
                        </a:buClr>
                        <a:buSzTx/>
                        <a:buFont typeface="Arial" charset="0"/>
                        <a:buChar char="•"/>
                        <a:tabLst/>
                      </a:pPr>
                      <a:r>
                        <a:rPr kumimoji="0" lang="en-US" sz="1400" b="0" i="0" u="none" strike="noStrike" cap="none" normalizeH="0" baseline="0" dirty="0" smtClean="0">
                          <a:ln>
                            <a:noFill/>
                          </a:ln>
                          <a:solidFill>
                            <a:schemeClr val="tx1"/>
                          </a:solidFill>
                          <a:effectLst/>
                          <a:latin typeface="Calibri" pitchFamily="34" charset="0"/>
                          <a:ea typeface="ＭＳ Ｐゴシック" pitchFamily="1" charset="-128"/>
                        </a:rPr>
                        <a:t> Reduce health disparities</a:t>
                      </a:r>
                    </a:p>
                    <a:p>
                      <a:pPr marL="0" marR="0" lvl="0" indent="0" algn="l" defTabSz="914400" rtl="0" eaLnBrk="0" fontAlgn="base" latinLnBrk="0" hangingPunct="0">
                        <a:lnSpc>
                          <a:spcPct val="90000"/>
                        </a:lnSpc>
                        <a:spcBef>
                          <a:spcPct val="0"/>
                        </a:spcBef>
                        <a:spcAft>
                          <a:spcPct val="0"/>
                        </a:spcAft>
                        <a:buClr>
                          <a:srgbClr val="97233F"/>
                        </a:buClr>
                        <a:buSzTx/>
                        <a:buFont typeface="Arial" charset="0"/>
                        <a:buChar char="•"/>
                        <a:tabLst/>
                      </a:pPr>
                      <a:endParaRPr kumimoji="0" lang="en-US" sz="1400" b="0" i="0" u="none" strike="noStrike" cap="none" normalizeH="0" baseline="0" dirty="0" smtClean="0">
                        <a:ln>
                          <a:noFill/>
                        </a:ln>
                        <a:solidFill>
                          <a:schemeClr val="tx1"/>
                        </a:solidFill>
                        <a:effectLst/>
                        <a:latin typeface="Calibri" pitchFamily="34" charset="0"/>
                        <a:ea typeface="ＭＳ Ｐゴシック" pitchFamily="1" charset="-128"/>
                      </a:endParaRPr>
                    </a:p>
                    <a:p>
                      <a:pPr marL="0" marR="0" lvl="0" indent="0" algn="l" defTabSz="914400" rtl="0" eaLnBrk="0" fontAlgn="base" latinLnBrk="0" hangingPunct="0">
                        <a:lnSpc>
                          <a:spcPct val="90000"/>
                        </a:lnSpc>
                        <a:spcBef>
                          <a:spcPct val="0"/>
                        </a:spcBef>
                        <a:spcAft>
                          <a:spcPct val="0"/>
                        </a:spcAft>
                        <a:buClr>
                          <a:srgbClr val="97233F"/>
                        </a:buClr>
                        <a:buSzTx/>
                        <a:buFont typeface="Arial" charset="0"/>
                        <a:buChar char="•"/>
                        <a:tabLst/>
                      </a:pPr>
                      <a:r>
                        <a:rPr kumimoji="0" lang="en-US" sz="1400" b="0" i="0" u="none" strike="noStrike" cap="none" normalizeH="0" baseline="0" dirty="0" smtClean="0">
                          <a:ln>
                            <a:noFill/>
                          </a:ln>
                          <a:solidFill>
                            <a:schemeClr val="tx1"/>
                          </a:solidFill>
                          <a:effectLst/>
                          <a:latin typeface="Calibri" pitchFamily="34" charset="0"/>
                          <a:ea typeface="ＭＳ Ｐゴシック" pitchFamily="1" charset="-128"/>
                        </a:rPr>
                        <a:t> Achieve access to preventive services for all</a:t>
                      </a:r>
                    </a:p>
                  </a:txBody>
                  <a:tcPr marR="0"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0"/>
                        </a:spcBef>
                        <a:spcAft>
                          <a:spcPct val="0"/>
                        </a:spcAft>
                        <a:buClr>
                          <a:srgbClr val="97233F"/>
                        </a:buClr>
                        <a:buSzTx/>
                        <a:buFont typeface="Arial" charset="0"/>
                        <a:buChar char="•"/>
                        <a:tabLst/>
                      </a:pPr>
                      <a:r>
                        <a:rPr kumimoji="0" lang="en-US" sz="1400" b="0" i="0" u="none" strike="noStrike" cap="none" normalizeH="0" baseline="0" dirty="0" smtClean="0">
                          <a:ln>
                            <a:noFill/>
                          </a:ln>
                          <a:solidFill>
                            <a:schemeClr val="tx1"/>
                          </a:solidFill>
                          <a:effectLst/>
                          <a:latin typeface="Calibri" pitchFamily="34" charset="0"/>
                          <a:ea typeface="ＭＳ Ｐゴシック" pitchFamily="1" charset="-128"/>
                        </a:rPr>
                        <a:t> Increase quality and years of healthy life</a:t>
                      </a:r>
                    </a:p>
                    <a:p>
                      <a:pPr marL="0" marR="0" lvl="0" indent="0" algn="l" defTabSz="914400" rtl="0" eaLnBrk="0" fontAlgn="base" latinLnBrk="0" hangingPunct="0">
                        <a:lnSpc>
                          <a:spcPct val="90000"/>
                        </a:lnSpc>
                        <a:spcBef>
                          <a:spcPct val="0"/>
                        </a:spcBef>
                        <a:spcAft>
                          <a:spcPct val="0"/>
                        </a:spcAft>
                        <a:buClr>
                          <a:srgbClr val="97233F"/>
                        </a:buClr>
                        <a:buSzTx/>
                        <a:buFont typeface="Arial" charset="0"/>
                        <a:buChar char="•"/>
                        <a:tabLst/>
                      </a:pPr>
                      <a:endParaRPr kumimoji="0" lang="en-US" sz="1400" b="0" i="0" u="none" strike="noStrike" cap="none" normalizeH="0" baseline="0" dirty="0" smtClean="0">
                        <a:ln>
                          <a:noFill/>
                        </a:ln>
                        <a:solidFill>
                          <a:schemeClr val="tx1"/>
                        </a:solidFill>
                        <a:effectLst/>
                        <a:latin typeface="Calibri" pitchFamily="34" charset="0"/>
                        <a:ea typeface="ＭＳ Ｐゴシック" pitchFamily="1" charset="-128"/>
                      </a:endParaRPr>
                    </a:p>
                    <a:p>
                      <a:pPr marL="0" marR="0" lvl="0" indent="0" algn="l" defTabSz="914400" rtl="0" eaLnBrk="0" fontAlgn="base" latinLnBrk="0" hangingPunct="0">
                        <a:lnSpc>
                          <a:spcPct val="90000"/>
                        </a:lnSpc>
                        <a:spcBef>
                          <a:spcPct val="0"/>
                        </a:spcBef>
                        <a:spcAft>
                          <a:spcPct val="0"/>
                        </a:spcAft>
                        <a:buClr>
                          <a:srgbClr val="97233F"/>
                        </a:buClr>
                        <a:buSzTx/>
                        <a:buFont typeface="Arial" charset="0"/>
                        <a:buChar char="•"/>
                        <a:tabLst/>
                      </a:pPr>
                      <a:r>
                        <a:rPr kumimoji="0" lang="en-US" sz="1400" b="0" i="0" u="none" strike="noStrike" cap="none" normalizeH="0" baseline="0" dirty="0" smtClean="0">
                          <a:ln>
                            <a:noFill/>
                          </a:ln>
                          <a:solidFill>
                            <a:schemeClr val="tx1"/>
                          </a:solidFill>
                          <a:effectLst/>
                          <a:latin typeface="Calibri" pitchFamily="34" charset="0"/>
                          <a:ea typeface="ＭＳ Ｐゴシック" pitchFamily="1" charset="-128"/>
                        </a:rPr>
                        <a:t> Eliminate health disparities</a:t>
                      </a:r>
                    </a:p>
                  </a:txBody>
                  <a:tcPr marR="0"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0"/>
                        </a:spcBef>
                        <a:spcAft>
                          <a:spcPct val="0"/>
                        </a:spcAft>
                        <a:buClr>
                          <a:srgbClr val="97233F"/>
                        </a:buClr>
                        <a:buSzTx/>
                        <a:buFont typeface="Arial" charset="0"/>
                        <a:buChar char="•"/>
                        <a:tabLst/>
                      </a:pPr>
                      <a:r>
                        <a:rPr kumimoji="0" lang="en-US" sz="1400" b="0" i="0" u="none" strike="noStrike" cap="none" normalizeH="0" baseline="0" dirty="0" smtClean="0">
                          <a:ln>
                            <a:noFill/>
                          </a:ln>
                          <a:solidFill>
                            <a:schemeClr val="tx1"/>
                          </a:solidFill>
                          <a:effectLst/>
                          <a:latin typeface="Calibri" pitchFamily="34" charset="0"/>
                          <a:ea typeface="ＭＳ Ｐゴシック" pitchFamily="1" charset="-128"/>
                        </a:rPr>
                        <a:t> Attain high-quality, longer lives free of preventable disease</a:t>
                      </a:r>
                    </a:p>
                    <a:p>
                      <a:pPr marL="0" marR="0" lvl="0" indent="0" algn="l" defTabSz="914400" rtl="0" eaLnBrk="0" fontAlgn="base" latinLnBrk="0" hangingPunct="0">
                        <a:lnSpc>
                          <a:spcPct val="90000"/>
                        </a:lnSpc>
                        <a:spcBef>
                          <a:spcPct val="0"/>
                        </a:spcBef>
                        <a:spcAft>
                          <a:spcPct val="0"/>
                        </a:spcAft>
                        <a:buClr>
                          <a:srgbClr val="97233F"/>
                        </a:buClr>
                        <a:buSzTx/>
                        <a:buFont typeface="Arial" charset="0"/>
                        <a:buChar char="•"/>
                        <a:tabLst/>
                      </a:pPr>
                      <a:endParaRPr kumimoji="0" lang="en-US" sz="1400" b="0" i="0" u="none" strike="noStrike" cap="none" normalizeH="0" baseline="0" dirty="0" smtClean="0">
                        <a:ln>
                          <a:noFill/>
                        </a:ln>
                        <a:solidFill>
                          <a:schemeClr val="tx1"/>
                        </a:solidFill>
                        <a:effectLst/>
                        <a:latin typeface="Calibri" pitchFamily="34" charset="0"/>
                        <a:ea typeface="ＭＳ Ｐゴシック" pitchFamily="1" charset="-128"/>
                      </a:endParaRPr>
                    </a:p>
                    <a:p>
                      <a:pPr marL="0" marR="0" lvl="0" indent="0" algn="l" defTabSz="914400" rtl="0" eaLnBrk="0" fontAlgn="base" latinLnBrk="0" hangingPunct="0">
                        <a:lnSpc>
                          <a:spcPct val="90000"/>
                        </a:lnSpc>
                        <a:spcBef>
                          <a:spcPct val="0"/>
                        </a:spcBef>
                        <a:spcAft>
                          <a:spcPct val="0"/>
                        </a:spcAft>
                        <a:buClr>
                          <a:srgbClr val="97233F"/>
                        </a:buClr>
                        <a:buSzTx/>
                        <a:buFont typeface="Arial" charset="0"/>
                        <a:buChar char="•"/>
                        <a:tabLst/>
                      </a:pPr>
                      <a:r>
                        <a:rPr kumimoji="0" lang="en-US" sz="1400" b="0" i="0" u="none" strike="noStrike" cap="none" normalizeH="0" baseline="0" dirty="0" smtClean="0">
                          <a:ln>
                            <a:noFill/>
                          </a:ln>
                          <a:solidFill>
                            <a:schemeClr val="tx1"/>
                          </a:solidFill>
                          <a:effectLst/>
                          <a:latin typeface="Calibri" pitchFamily="34" charset="0"/>
                          <a:ea typeface="ＭＳ Ｐゴシック" pitchFamily="1" charset="-128"/>
                        </a:rPr>
                        <a:t> Achieve health equity; eliminate disparities</a:t>
                      </a:r>
                    </a:p>
                    <a:p>
                      <a:pPr marL="0" marR="0" lvl="0" indent="0" algn="l" defTabSz="914400" rtl="0" eaLnBrk="0" fontAlgn="base" latinLnBrk="0" hangingPunct="0">
                        <a:lnSpc>
                          <a:spcPct val="90000"/>
                        </a:lnSpc>
                        <a:spcBef>
                          <a:spcPct val="0"/>
                        </a:spcBef>
                        <a:spcAft>
                          <a:spcPct val="0"/>
                        </a:spcAft>
                        <a:buClr>
                          <a:srgbClr val="97233F"/>
                        </a:buClr>
                        <a:buSzTx/>
                        <a:buFont typeface="Arial" charset="0"/>
                        <a:buChar char="•"/>
                        <a:tabLst/>
                      </a:pPr>
                      <a:endParaRPr kumimoji="0" lang="en-US" sz="1400" b="0" i="0" u="none" strike="noStrike" cap="none" normalizeH="0" baseline="0" dirty="0" smtClean="0">
                        <a:ln>
                          <a:noFill/>
                        </a:ln>
                        <a:solidFill>
                          <a:schemeClr val="tx1"/>
                        </a:solidFill>
                        <a:effectLst/>
                        <a:latin typeface="Calibri" pitchFamily="34" charset="0"/>
                        <a:ea typeface="ＭＳ Ｐゴシック" pitchFamily="1" charset="-128"/>
                      </a:endParaRPr>
                    </a:p>
                    <a:p>
                      <a:pPr marL="0" marR="0" lvl="0" indent="0" algn="l" defTabSz="914400" rtl="0" eaLnBrk="0" fontAlgn="base" latinLnBrk="0" hangingPunct="0">
                        <a:lnSpc>
                          <a:spcPct val="90000"/>
                        </a:lnSpc>
                        <a:spcBef>
                          <a:spcPct val="0"/>
                        </a:spcBef>
                        <a:spcAft>
                          <a:spcPct val="0"/>
                        </a:spcAft>
                        <a:buClr>
                          <a:srgbClr val="97233F"/>
                        </a:buClr>
                        <a:buSzTx/>
                        <a:buFont typeface="Arial" charset="0"/>
                        <a:buChar char="•"/>
                        <a:tabLst/>
                      </a:pPr>
                      <a:r>
                        <a:rPr kumimoji="0" lang="en-US" sz="1400" b="0" i="0" u="none" strike="noStrike" cap="none" normalizeH="0" baseline="0" dirty="0" smtClean="0">
                          <a:ln>
                            <a:noFill/>
                          </a:ln>
                          <a:solidFill>
                            <a:schemeClr val="tx1"/>
                          </a:solidFill>
                          <a:effectLst/>
                          <a:latin typeface="Calibri" pitchFamily="34" charset="0"/>
                          <a:ea typeface="ＭＳ Ｐゴシック" pitchFamily="1" charset="-128"/>
                        </a:rPr>
                        <a:t> Create social and physical environments that promote good health</a:t>
                      </a:r>
                    </a:p>
                    <a:p>
                      <a:pPr marL="0" marR="0" lvl="0" indent="0" algn="l" defTabSz="914400" rtl="0" eaLnBrk="0" fontAlgn="base" latinLnBrk="0" hangingPunct="0">
                        <a:lnSpc>
                          <a:spcPct val="90000"/>
                        </a:lnSpc>
                        <a:spcBef>
                          <a:spcPct val="0"/>
                        </a:spcBef>
                        <a:spcAft>
                          <a:spcPct val="0"/>
                        </a:spcAft>
                        <a:buClr>
                          <a:srgbClr val="97233F"/>
                        </a:buClr>
                        <a:buSzTx/>
                        <a:buFont typeface="Arial" charset="0"/>
                        <a:buChar char="•"/>
                        <a:tabLst/>
                      </a:pPr>
                      <a:endParaRPr kumimoji="0" lang="en-US" sz="1400" b="0" i="0" u="none" strike="noStrike" cap="none" normalizeH="0" baseline="0" dirty="0" smtClean="0">
                        <a:ln>
                          <a:noFill/>
                        </a:ln>
                        <a:solidFill>
                          <a:schemeClr val="tx1"/>
                        </a:solidFill>
                        <a:effectLst/>
                        <a:latin typeface="Calibri" pitchFamily="34" charset="0"/>
                        <a:ea typeface="ＭＳ Ｐゴシック" pitchFamily="1" charset="-128"/>
                      </a:endParaRPr>
                    </a:p>
                    <a:p>
                      <a:pPr marL="0" marR="0" lvl="0" indent="0" algn="l" defTabSz="914400" rtl="0" eaLnBrk="0" fontAlgn="base" latinLnBrk="0" hangingPunct="0">
                        <a:lnSpc>
                          <a:spcPct val="90000"/>
                        </a:lnSpc>
                        <a:spcBef>
                          <a:spcPct val="0"/>
                        </a:spcBef>
                        <a:spcAft>
                          <a:spcPct val="0"/>
                        </a:spcAft>
                        <a:buClr>
                          <a:srgbClr val="97233F"/>
                        </a:buClr>
                        <a:buSzTx/>
                        <a:buFont typeface="Arial" charset="0"/>
                        <a:buChar char="•"/>
                        <a:tabLst/>
                      </a:pPr>
                      <a:r>
                        <a:rPr kumimoji="0" lang="en-US" sz="1400" b="0" i="0" u="none" strike="noStrike" cap="none" normalizeH="0" baseline="0" dirty="0" smtClean="0">
                          <a:ln>
                            <a:noFill/>
                          </a:ln>
                          <a:solidFill>
                            <a:schemeClr val="tx1"/>
                          </a:solidFill>
                          <a:effectLst/>
                          <a:latin typeface="Calibri" pitchFamily="34" charset="0"/>
                          <a:ea typeface="ＭＳ Ｐゴシック" pitchFamily="1" charset="-128"/>
                        </a:rPr>
                        <a:t> Promote quality of life, healthy development, healthy behaviors across life stages</a:t>
                      </a:r>
                    </a:p>
                  </a:txBody>
                  <a:tcPr marR="0"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37">
                <a:tc>
                  <a:txBody>
                    <a:bodyPr/>
                    <a:lstStyle/>
                    <a:p>
                      <a:pPr marL="0" marR="0" lvl="0" indent="0" algn="ctr" defTabSz="914400" rtl="0" eaLnBrk="0" fontAlgn="base" latinLnBrk="0" hangingPunct="0">
                        <a:lnSpc>
                          <a:spcPct val="100000"/>
                        </a:lnSpc>
                        <a:spcBef>
                          <a:spcPts val="1200"/>
                        </a:spcBef>
                        <a:spcAft>
                          <a:spcPct val="0"/>
                        </a:spcAft>
                        <a:buClr>
                          <a:srgbClr val="97233F"/>
                        </a:buClr>
                        <a:buSzTx/>
                        <a:buFont typeface="Arial" charset="0"/>
                        <a:buNone/>
                        <a:tabLst/>
                      </a:pPr>
                      <a:r>
                        <a:rPr kumimoji="0" lang="en-US" sz="1400" b="1" i="0" u="none" strike="noStrike" cap="none" normalizeH="0" baseline="0" dirty="0" smtClean="0">
                          <a:ln>
                            <a:noFill/>
                          </a:ln>
                          <a:solidFill>
                            <a:schemeClr val="tx1"/>
                          </a:solidFill>
                          <a:effectLst/>
                          <a:latin typeface="Calibri" pitchFamily="34" charset="0"/>
                          <a:ea typeface="ＭＳ Ｐゴシック" pitchFamily="1" charset="-128"/>
                        </a:rPr>
                        <a:t># Topic Areas</a:t>
                      </a:r>
                    </a:p>
                  </a:txBody>
                  <a:tcPr marR="0"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EFBB"/>
                    </a:solidFill>
                  </a:tcPr>
                </a:tc>
                <a:tc>
                  <a:txBody>
                    <a:bodyPr/>
                    <a:lstStyle/>
                    <a:p>
                      <a:pPr marL="0" marR="0" lvl="0" indent="0" algn="ctr" defTabSz="914400" rtl="0" eaLnBrk="0" fontAlgn="base" latinLnBrk="0" hangingPunct="0">
                        <a:lnSpc>
                          <a:spcPct val="100000"/>
                        </a:lnSpc>
                        <a:spcBef>
                          <a:spcPts val="1200"/>
                        </a:spcBef>
                        <a:spcAft>
                          <a:spcPct val="0"/>
                        </a:spcAft>
                        <a:buClr>
                          <a:srgbClr val="97233F"/>
                        </a:buClr>
                        <a:buSzTx/>
                        <a:buFont typeface="Arial" charset="0"/>
                        <a:buNone/>
                        <a:tabLst/>
                      </a:pPr>
                      <a:r>
                        <a:rPr kumimoji="0" lang="en-US" sz="1400" b="0" i="0" u="none" strike="noStrike" cap="none" normalizeH="0" baseline="0" dirty="0" smtClean="0">
                          <a:ln>
                            <a:noFill/>
                          </a:ln>
                          <a:solidFill>
                            <a:schemeClr val="tx1"/>
                          </a:solidFill>
                          <a:effectLst/>
                          <a:latin typeface="Calibri" pitchFamily="34" charset="0"/>
                          <a:ea typeface="ＭＳ Ｐゴシック" pitchFamily="1" charset="-128"/>
                        </a:rPr>
                        <a:t>15</a:t>
                      </a:r>
                    </a:p>
                  </a:txBody>
                  <a:tcPr marR="0"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1200"/>
                        </a:spcBef>
                        <a:spcAft>
                          <a:spcPct val="0"/>
                        </a:spcAft>
                        <a:buClr>
                          <a:srgbClr val="97233F"/>
                        </a:buClr>
                        <a:buSzTx/>
                        <a:buFont typeface="Arial" charset="0"/>
                        <a:buNone/>
                        <a:tabLst/>
                      </a:pPr>
                      <a:r>
                        <a:rPr kumimoji="0" lang="en-US" sz="1400" b="0" i="0" u="none" strike="noStrike" cap="none" normalizeH="0" baseline="0" dirty="0" smtClean="0">
                          <a:ln>
                            <a:noFill/>
                          </a:ln>
                          <a:solidFill>
                            <a:schemeClr val="tx1"/>
                          </a:solidFill>
                          <a:effectLst/>
                          <a:latin typeface="Calibri" pitchFamily="34" charset="0"/>
                          <a:ea typeface="ＭＳ Ｐゴシック" pitchFamily="1" charset="-128"/>
                        </a:rPr>
                        <a:t>22</a:t>
                      </a:r>
                    </a:p>
                  </a:txBody>
                  <a:tcPr marR="0"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1200"/>
                        </a:spcBef>
                        <a:spcAft>
                          <a:spcPct val="0"/>
                        </a:spcAft>
                        <a:buClr>
                          <a:srgbClr val="97233F"/>
                        </a:buClr>
                        <a:buSzTx/>
                        <a:buFont typeface="Arial" charset="0"/>
                        <a:buNone/>
                        <a:tabLst/>
                      </a:pPr>
                      <a:r>
                        <a:rPr kumimoji="0" lang="en-US" sz="1400" b="0" i="0" u="none" strike="noStrike" cap="none" normalizeH="0" baseline="0" dirty="0" smtClean="0">
                          <a:ln>
                            <a:noFill/>
                          </a:ln>
                          <a:solidFill>
                            <a:schemeClr val="tx1"/>
                          </a:solidFill>
                          <a:effectLst/>
                          <a:latin typeface="Calibri" pitchFamily="34" charset="0"/>
                          <a:ea typeface="ＭＳ Ｐゴシック" pitchFamily="1" charset="-128"/>
                        </a:rPr>
                        <a:t>28</a:t>
                      </a:r>
                    </a:p>
                  </a:txBody>
                  <a:tcPr marR="0"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1200"/>
                        </a:spcBef>
                        <a:spcAft>
                          <a:spcPct val="0"/>
                        </a:spcAft>
                        <a:buClr>
                          <a:srgbClr val="97233F"/>
                        </a:buClr>
                        <a:buSzTx/>
                        <a:buFont typeface="Arial" charset="0"/>
                        <a:buNone/>
                        <a:tabLst/>
                      </a:pPr>
                      <a:r>
                        <a:rPr kumimoji="0" lang="en-US" sz="1400" b="0" i="0" u="none" strike="noStrike" cap="none" normalizeH="0" baseline="0" dirty="0" smtClean="0">
                          <a:ln>
                            <a:noFill/>
                          </a:ln>
                          <a:solidFill>
                            <a:schemeClr val="tx1"/>
                          </a:solidFill>
                          <a:effectLst/>
                          <a:latin typeface="Calibri" pitchFamily="34" charset="0"/>
                          <a:ea typeface="ＭＳ Ｐゴシック" pitchFamily="1" charset="-128"/>
                        </a:rPr>
                        <a:t>42*</a:t>
                      </a:r>
                    </a:p>
                  </a:txBody>
                  <a:tcPr marR="0" marT="45726" marB="4572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84027">
                <a:tc>
                  <a:txBody>
                    <a:bodyPr/>
                    <a:lstStyle/>
                    <a:p>
                      <a:pPr marL="0" marR="0" lvl="0" indent="0" algn="ctr" defTabSz="914400" rtl="0" eaLnBrk="0" fontAlgn="base" latinLnBrk="0" hangingPunct="0">
                        <a:lnSpc>
                          <a:spcPct val="100000"/>
                        </a:lnSpc>
                        <a:spcBef>
                          <a:spcPct val="0"/>
                        </a:spcBef>
                        <a:spcAft>
                          <a:spcPct val="0"/>
                        </a:spcAft>
                        <a:buClr>
                          <a:srgbClr val="A04DA3"/>
                        </a:buClr>
                        <a:buSzTx/>
                        <a:buFont typeface="Georgia" pitchFamily="18" charset="0"/>
                        <a:buNone/>
                        <a:tabLst/>
                      </a:pPr>
                      <a:r>
                        <a:rPr kumimoji="0" lang="en-US" sz="1400" b="1" i="0" u="none" strike="noStrike" cap="none" normalizeH="0" baseline="0" dirty="0" smtClean="0">
                          <a:ln>
                            <a:noFill/>
                          </a:ln>
                          <a:solidFill>
                            <a:schemeClr val="tx1"/>
                          </a:solidFill>
                          <a:effectLst/>
                          <a:latin typeface="Calibri" pitchFamily="34" charset="0"/>
                          <a:ea typeface="ＭＳ Ｐゴシック" pitchFamily="1" charset="-128"/>
                        </a:rPr>
                        <a:t># Objectives/</a:t>
                      </a:r>
                      <a:br>
                        <a:rPr kumimoji="0" lang="en-US" sz="1400" b="1" i="0" u="none" strike="noStrike" cap="none" normalizeH="0" baseline="0" dirty="0" smtClean="0">
                          <a:ln>
                            <a:noFill/>
                          </a:ln>
                          <a:solidFill>
                            <a:schemeClr val="tx1"/>
                          </a:solidFill>
                          <a:effectLst/>
                          <a:latin typeface="Calibri" pitchFamily="34" charset="0"/>
                          <a:ea typeface="ＭＳ Ｐゴシック" pitchFamily="1" charset="-128"/>
                        </a:rPr>
                      </a:br>
                      <a:r>
                        <a:rPr kumimoji="0" lang="en-US" sz="1400" b="1" i="0" u="none" strike="noStrike" cap="none" normalizeH="0" baseline="0" dirty="0" smtClean="0">
                          <a:ln>
                            <a:noFill/>
                          </a:ln>
                          <a:solidFill>
                            <a:schemeClr val="tx1"/>
                          </a:solidFill>
                          <a:effectLst/>
                          <a:latin typeface="Calibri" pitchFamily="34" charset="0"/>
                          <a:ea typeface="ＭＳ Ｐゴシック" pitchFamily="1" charset="-128"/>
                        </a:rPr>
                        <a:t>Measures</a:t>
                      </a:r>
                    </a:p>
                    <a:p>
                      <a:pPr marL="0" marR="0" lvl="0" indent="0" algn="l" defTabSz="914400" rtl="0" eaLnBrk="0" fontAlgn="base" latinLnBrk="0" hangingPunct="0">
                        <a:lnSpc>
                          <a:spcPct val="100000"/>
                        </a:lnSpc>
                        <a:spcBef>
                          <a:spcPts val="1200"/>
                        </a:spcBef>
                        <a:spcAft>
                          <a:spcPct val="0"/>
                        </a:spcAft>
                        <a:buClr>
                          <a:srgbClr val="97233F"/>
                        </a:buClr>
                        <a:buSzTx/>
                        <a:buFont typeface="Arial" charset="0"/>
                        <a:buNone/>
                        <a:tabLst/>
                      </a:pPr>
                      <a:endParaRPr kumimoji="0" lang="en-US" sz="1400" b="0" i="0" u="none" strike="noStrike" cap="none" normalizeH="0" baseline="0" dirty="0" smtClean="0">
                        <a:ln>
                          <a:noFill/>
                        </a:ln>
                        <a:solidFill>
                          <a:schemeClr val="tx1"/>
                        </a:solidFill>
                        <a:effectLst/>
                        <a:latin typeface="Calibri" pitchFamily="34" charset="0"/>
                        <a:ea typeface="ＭＳ Ｐゴシック" pitchFamily="1" charset="-128"/>
                      </a:endParaRPr>
                    </a:p>
                  </a:txBody>
                  <a:tcPr marR="0"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DEFBB"/>
                    </a:solidFill>
                  </a:tcPr>
                </a:tc>
                <a:tc>
                  <a:txBody>
                    <a:bodyPr/>
                    <a:lstStyle/>
                    <a:p>
                      <a:pPr marL="0" marR="0" lvl="0" indent="0" algn="ctr" defTabSz="914400" rtl="0" eaLnBrk="0" fontAlgn="base" latinLnBrk="0" hangingPunct="0">
                        <a:lnSpc>
                          <a:spcPct val="100000"/>
                        </a:lnSpc>
                        <a:spcBef>
                          <a:spcPct val="0"/>
                        </a:spcBef>
                        <a:spcAft>
                          <a:spcPct val="0"/>
                        </a:spcAft>
                        <a:buClr>
                          <a:srgbClr val="A04DA3"/>
                        </a:buClr>
                        <a:buSzTx/>
                        <a:buFont typeface="Georgia" pitchFamily="18" charset="0"/>
                        <a:buNone/>
                        <a:tabLst/>
                      </a:pPr>
                      <a:r>
                        <a:rPr kumimoji="0" lang="en-US" sz="1400" b="0" i="0" u="none" strike="noStrike" cap="none" normalizeH="0" baseline="0" dirty="0" smtClean="0">
                          <a:ln>
                            <a:noFill/>
                          </a:ln>
                          <a:solidFill>
                            <a:schemeClr val="tx1"/>
                          </a:solidFill>
                          <a:effectLst/>
                          <a:latin typeface="Calibri" pitchFamily="34" charset="0"/>
                          <a:ea typeface="ＭＳ Ｐゴシック" pitchFamily="1" charset="-128"/>
                        </a:rPr>
                        <a:t>226/NA</a:t>
                      </a:r>
                    </a:p>
                  </a:txBody>
                  <a:tcPr marR="0"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rgbClr val="A04DA3"/>
                        </a:buClr>
                        <a:buSzTx/>
                        <a:buFont typeface="Georgia" pitchFamily="18" charset="0"/>
                        <a:buNone/>
                        <a:tabLst/>
                      </a:pPr>
                      <a:r>
                        <a:rPr kumimoji="0" lang="en-US" sz="1400" b="0" i="0" u="none" strike="noStrike" cap="none" normalizeH="0" baseline="0" dirty="0" smtClean="0">
                          <a:ln>
                            <a:noFill/>
                          </a:ln>
                          <a:solidFill>
                            <a:schemeClr val="tx1"/>
                          </a:solidFill>
                          <a:effectLst/>
                          <a:latin typeface="Calibri" pitchFamily="34" charset="0"/>
                          <a:ea typeface="ＭＳ Ｐゴシック" pitchFamily="1" charset="-128"/>
                        </a:rPr>
                        <a:t>312/NA</a:t>
                      </a:r>
                    </a:p>
                  </a:txBody>
                  <a:tcPr marR="0"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rgbClr val="A04DA3"/>
                        </a:buClr>
                        <a:buSzTx/>
                        <a:buFont typeface="Georgia" pitchFamily="18" charset="0"/>
                        <a:buNone/>
                        <a:tabLst/>
                      </a:pPr>
                      <a:r>
                        <a:rPr kumimoji="0" lang="en-US" sz="1400" b="0" i="0" u="none" strike="noStrike" cap="none" normalizeH="0" baseline="0" dirty="0" smtClean="0">
                          <a:ln>
                            <a:noFill/>
                          </a:ln>
                          <a:solidFill>
                            <a:schemeClr val="tx1"/>
                          </a:solidFill>
                          <a:effectLst/>
                          <a:latin typeface="Calibri" pitchFamily="34" charset="0"/>
                          <a:ea typeface="ＭＳ Ｐゴシック" pitchFamily="1" charset="-128"/>
                        </a:rPr>
                        <a:t>467/1,000</a:t>
                      </a:r>
                    </a:p>
                  </a:txBody>
                  <a:tcPr marR="0"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rgbClr val="A04DA3"/>
                        </a:buClr>
                        <a:buSzTx/>
                        <a:buFont typeface="Georgia" pitchFamily="18" charset="0"/>
                        <a:buNone/>
                        <a:tabLst/>
                      </a:pPr>
                      <a:r>
                        <a:rPr kumimoji="0" lang="en-US" sz="1400" b="0" i="0" u="none" strike="noStrike" cap="none" normalizeH="0" baseline="0" dirty="0" smtClean="0">
                          <a:ln>
                            <a:noFill/>
                          </a:ln>
                          <a:solidFill>
                            <a:schemeClr val="tx1"/>
                          </a:solidFill>
                          <a:effectLst/>
                          <a:latin typeface="Calibri" pitchFamily="34" charset="0"/>
                          <a:ea typeface="ＭＳ Ｐゴシック" pitchFamily="1" charset="-128"/>
                        </a:rPr>
                        <a:t>&gt;580/1200</a:t>
                      </a:r>
                    </a:p>
                  </a:txBody>
                  <a:tcPr marR="0" marT="45726" marB="4572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026" name="Object 55" descr="Logo for Healthy People 1990."/>
          <p:cNvGraphicFramePr>
            <a:graphicFrameLocks noChangeAspect="1"/>
          </p:cNvGraphicFramePr>
          <p:nvPr>
            <p:extLst>
              <p:ext uri="{D42A27DB-BD31-4B8C-83A1-F6EECF244321}">
                <p14:modId xmlns:p14="http://schemas.microsoft.com/office/powerpoint/2010/main" val="2102012620"/>
              </p:ext>
            </p:extLst>
          </p:nvPr>
        </p:nvGraphicFramePr>
        <p:xfrm>
          <a:off x="3124200" y="1699673"/>
          <a:ext cx="460375" cy="682625"/>
        </p:xfrm>
        <a:graphic>
          <a:graphicData uri="http://schemas.openxmlformats.org/presentationml/2006/ole">
            <mc:AlternateContent xmlns:mc="http://schemas.openxmlformats.org/markup-compatibility/2006">
              <mc:Choice xmlns:v="urn:schemas-microsoft-com:vml" Requires="v">
                <p:oleObj spid="_x0000_s16558" name="Bitmap Image" r:id="rId4" imgW="1552792" imgH="2305372" progId="PBrush">
                  <p:embed/>
                </p:oleObj>
              </mc:Choice>
              <mc:Fallback>
                <p:oleObj name="Bitmap Image" r:id="rId4" imgW="1552792" imgH="2305372" progId="PBrush">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1699673"/>
                        <a:ext cx="460375"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60" name="Picture 6" descr="Logo for Healthy People 200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2000" y="1696498"/>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1" name="Picture 4" descr="Logo for Healthy People 20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6000" y="1696498"/>
            <a:ext cx="609600" cy="608013"/>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nvGrpSpPr>
          <p:cNvPr id="1062" name="Group 9" descr="Logo for Healthy People 2020."/>
          <p:cNvGrpSpPr>
            <a:grpSpLocks/>
          </p:cNvGrpSpPr>
          <p:nvPr/>
        </p:nvGrpSpPr>
        <p:grpSpPr bwMode="auto">
          <a:xfrm>
            <a:off x="7620000" y="1709737"/>
            <a:ext cx="1066800" cy="576263"/>
            <a:chOff x="7131942" y="2116666"/>
            <a:chExt cx="1252728" cy="577171"/>
          </a:xfrm>
        </p:grpSpPr>
        <p:sp>
          <p:nvSpPr>
            <p:cNvPr id="1064" name="Oval 8"/>
            <p:cNvSpPr>
              <a:spLocks noChangeArrowheads="1"/>
            </p:cNvSpPr>
            <p:nvPr/>
          </p:nvSpPr>
          <p:spPr bwMode="auto">
            <a:xfrm>
              <a:off x="7131942" y="2117215"/>
              <a:ext cx="1252728" cy="57607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914400"/>
              <a:endParaRPr lang="en-US" dirty="0" smtClean="0">
                <a:solidFill>
                  <a:srgbClr val="000000"/>
                </a:solidFill>
                <a:ea typeface="MS PGothic" pitchFamily="34" charset="-128"/>
                <a:cs typeface="+mn-cs"/>
              </a:endParaRPr>
            </a:p>
          </p:txBody>
        </p:sp>
        <p:pic>
          <p:nvPicPr>
            <p:cNvPr id="1065" name="Picture 43" descr="HP2020_logo"/>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41634" y="2116666"/>
              <a:ext cx="1233345" cy="577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63" name="Text Box 107"/>
          <p:cNvSpPr txBox="1">
            <a:spLocks noChangeArrowheads="1"/>
          </p:cNvSpPr>
          <p:nvPr/>
        </p:nvSpPr>
        <p:spPr bwMode="auto">
          <a:xfrm>
            <a:off x="7505700" y="6429375"/>
            <a:ext cx="1333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Ins="0">
            <a:spAutoFit/>
          </a:bodyPr>
          <a:lstStyle>
            <a:lvl1pPr marL="381000" indent="-381000" eaLnBrk="0" hangingPunct="0">
              <a:defRPr b="1">
                <a:solidFill>
                  <a:schemeClr val="tx1"/>
                </a:solidFill>
                <a:latin typeface="Calibri" pitchFamily="34" charset="0"/>
                <a:ea typeface="MS PGothic" pitchFamily="34" charset="-128"/>
              </a:defRPr>
            </a:lvl1pPr>
            <a:lvl2pPr marL="742950" indent="-285750" eaLnBrk="0" hangingPunct="0">
              <a:defRPr b="1">
                <a:solidFill>
                  <a:schemeClr val="tx1"/>
                </a:solidFill>
                <a:latin typeface="Calibri" pitchFamily="34" charset="0"/>
                <a:ea typeface="MS PGothic" pitchFamily="34" charset="-128"/>
              </a:defRPr>
            </a:lvl2pPr>
            <a:lvl3pPr marL="1143000" indent="-228600" eaLnBrk="0" hangingPunct="0">
              <a:defRPr b="1">
                <a:solidFill>
                  <a:schemeClr val="tx1"/>
                </a:solidFill>
                <a:latin typeface="Calibri" pitchFamily="34" charset="0"/>
                <a:ea typeface="MS PGothic" pitchFamily="34" charset="-128"/>
              </a:defRPr>
            </a:lvl3pPr>
            <a:lvl4pPr marL="1600200" indent="-228600" eaLnBrk="0" hangingPunct="0">
              <a:defRPr b="1">
                <a:solidFill>
                  <a:schemeClr val="tx1"/>
                </a:solidFill>
                <a:latin typeface="Calibri" pitchFamily="34" charset="0"/>
                <a:ea typeface="MS PGothic" pitchFamily="34" charset="-128"/>
              </a:defRPr>
            </a:lvl4pPr>
            <a:lvl5pPr marL="2057400" indent="-228600" eaLnBrk="0" hangingPunct="0">
              <a:defRPr b="1">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buClr>
                <a:srgbClr val="97233F"/>
              </a:buClr>
              <a:buFont typeface="Arial" pitchFamily="34" charset="0"/>
              <a:defRPr b="1">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buClr>
                <a:srgbClr val="97233F"/>
              </a:buClr>
              <a:buFont typeface="Arial" pitchFamily="34" charset="0"/>
              <a:defRPr b="1">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buClr>
                <a:srgbClr val="97233F"/>
              </a:buClr>
              <a:buFont typeface="Arial" pitchFamily="34" charset="0"/>
              <a:defRPr b="1">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buClr>
                <a:srgbClr val="97233F"/>
              </a:buClr>
              <a:buFont typeface="Arial" pitchFamily="34" charset="0"/>
              <a:defRPr b="1">
                <a:solidFill>
                  <a:schemeClr val="tx1"/>
                </a:solidFill>
                <a:latin typeface="Calibri" pitchFamily="34" charset="0"/>
                <a:ea typeface="MS PGothic" pitchFamily="34" charset="-128"/>
              </a:defRPr>
            </a:lvl9pPr>
          </a:lstStyle>
          <a:p>
            <a:pPr defTabSz="914400" eaLnBrk="1" hangingPunct="1">
              <a:buClr>
                <a:srgbClr val="97233F"/>
              </a:buClr>
              <a:buFont typeface="Arial" pitchFamily="34" charset="0"/>
              <a:buNone/>
            </a:pPr>
            <a:r>
              <a:rPr lang="en-US" sz="1200" b="0" dirty="0" smtClean="0">
                <a:solidFill>
                  <a:srgbClr val="000000"/>
                </a:solidFill>
                <a:cs typeface="+mn-cs"/>
              </a:rPr>
              <a:t>39* With objectives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latin typeface="Arial" panose="020B0604020202020204" pitchFamily="34" charset="0"/>
              </a:rPr>
              <a:t>HRQOL &amp; Well-Being Topic Area</a:t>
            </a:r>
            <a:br>
              <a:rPr lang="en-US" sz="2800" b="1" dirty="0">
                <a:latin typeface="Arial" panose="020B0604020202020204" pitchFamily="34" charset="0"/>
              </a:rPr>
            </a:br>
            <a:r>
              <a:rPr lang="en-US" sz="2800" b="1" dirty="0" smtClean="0">
                <a:latin typeface="Arial" panose="020B0604020202020204" pitchFamily="34" charset="0"/>
              </a:rPr>
              <a:t>Relevant to Overarching 2020 Goals</a:t>
            </a:r>
            <a:endParaRPr lang="en-US" sz="2800" b="1" dirty="0">
              <a:latin typeface="Arial" panose="020B0604020202020204" pitchFamily="34" charset="0"/>
            </a:endParaRPr>
          </a:p>
        </p:txBody>
      </p:sp>
      <p:sp>
        <p:nvSpPr>
          <p:cNvPr id="3" name="Content Placeholder 2"/>
          <p:cNvSpPr>
            <a:spLocks noGrp="1"/>
          </p:cNvSpPr>
          <p:nvPr>
            <p:ph idx="1"/>
          </p:nvPr>
        </p:nvSpPr>
        <p:spPr>
          <a:xfrm>
            <a:off x="1600200" y="1545774"/>
            <a:ext cx="7086600" cy="4672584"/>
          </a:xfrm>
        </p:spPr>
        <p:txBody>
          <a:bodyPr/>
          <a:lstStyle/>
          <a:p>
            <a:pPr>
              <a:buSzPct val="176000"/>
              <a:buFont typeface="Arial" pitchFamily="34" charset="0"/>
              <a:buChar char="•"/>
            </a:pPr>
            <a:r>
              <a:rPr lang="en-US" dirty="0" smtClean="0">
                <a:latin typeface="Arial" panose="020B0604020202020204" pitchFamily="34" charset="0"/>
              </a:rPr>
              <a:t>Attain high-quality, longer lives free of preventable disease, disability, injury, and premature death.</a:t>
            </a:r>
          </a:p>
          <a:p>
            <a:pPr lvl="1">
              <a:buClr>
                <a:srgbClr val="97233F"/>
              </a:buClr>
              <a:buSzPct val="176000"/>
              <a:buFont typeface="Arial" pitchFamily="34" charset="0"/>
              <a:buChar char="•"/>
            </a:pPr>
            <a:endParaRPr lang="en-US" dirty="0" smtClean="0">
              <a:latin typeface="Arial" panose="020B0604020202020204" pitchFamily="34" charset="0"/>
            </a:endParaRPr>
          </a:p>
          <a:p>
            <a:pPr>
              <a:buSzPct val="176000"/>
              <a:buFont typeface="Arial" pitchFamily="34" charset="0"/>
              <a:buChar char="•"/>
            </a:pPr>
            <a:r>
              <a:rPr lang="en-US" dirty="0" smtClean="0">
                <a:latin typeface="Arial" panose="020B0604020202020204" pitchFamily="34" charset="0"/>
              </a:rPr>
              <a:t>Achieve health equity, eliminate disparities, and improve the health of all groups.</a:t>
            </a:r>
          </a:p>
          <a:p>
            <a:pPr lvl="1">
              <a:buClr>
                <a:srgbClr val="97233F"/>
              </a:buClr>
              <a:buSzPct val="176000"/>
              <a:buFont typeface="Arial" pitchFamily="34" charset="0"/>
              <a:buChar char="•"/>
            </a:pPr>
            <a:endParaRPr lang="en-US" dirty="0" smtClean="0">
              <a:latin typeface="Arial" panose="020B0604020202020204" pitchFamily="34" charset="0"/>
            </a:endParaRPr>
          </a:p>
          <a:p>
            <a:pPr>
              <a:buSzPct val="176000"/>
              <a:buFont typeface="Arial" pitchFamily="34" charset="0"/>
              <a:buChar char="•"/>
            </a:pPr>
            <a:r>
              <a:rPr lang="en-US" dirty="0" smtClean="0">
                <a:latin typeface="Arial" panose="020B0604020202020204" pitchFamily="34" charset="0"/>
              </a:rPr>
              <a:t>Create social and physical environments that promote good health for all.</a:t>
            </a:r>
          </a:p>
          <a:p>
            <a:pPr lvl="1">
              <a:spcBef>
                <a:spcPts val="300"/>
              </a:spcBef>
              <a:buClr>
                <a:srgbClr val="97233F"/>
              </a:buClr>
              <a:buSzPct val="176000"/>
              <a:buFont typeface="Arial" pitchFamily="34" charset="0"/>
              <a:buChar char="•"/>
            </a:pPr>
            <a:endParaRPr lang="en-US" dirty="0" smtClean="0">
              <a:latin typeface="Arial" panose="020B0604020202020204" pitchFamily="34" charset="0"/>
            </a:endParaRPr>
          </a:p>
          <a:p>
            <a:pPr>
              <a:spcBef>
                <a:spcPts val="300"/>
              </a:spcBef>
              <a:buSzPct val="176000"/>
              <a:buFont typeface="Arial" pitchFamily="34" charset="0"/>
              <a:buChar char="•"/>
            </a:pPr>
            <a:r>
              <a:rPr lang="en-US" dirty="0" smtClean="0">
                <a:latin typeface="Arial" panose="020B0604020202020204" pitchFamily="34" charset="0"/>
              </a:rPr>
              <a:t>Promote quality of life, healthy development, and healthy behaviors across all life stages.</a:t>
            </a:r>
          </a:p>
          <a:p>
            <a:pPr>
              <a:spcBef>
                <a:spcPts val="300"/>
              </a:spcBef>
              <a:buSzPct val="176000"/>
              <a:buFont typeface="Arial" pitchFamily="34" charset="0"/>
              <a:buChar char="•"/>
            </a:pPr>
            <a:endParaRPr lang="en-US" dirty="0" smtClean="0">
              <a:latin typeface="Arial" panose="020B0604020202020204" pitchFamily="34" charset="0"/>
            </a:endParaRPr>
          </a:p>
        </p:txBody>
      </p:sp>
      <p:sp>
        <p:nvSpPr>
          <p:cNvPr id="4" name="Slide Number Placeholder 5"/>
          <p:cNvSpPr txBox="1">
            <a:spLocks/>
          </p:cNvSpPr>
          <p:nvPr/>
        </p:nvSpPr>
        <p:spPr>
          <a:xfrm>
            <a:off x="8686800" y="6477000"/>
            <a:ext cx="457200" cy="365125"/>
          </a:xfrm>
          <a:prstGeom prst="rect">
            <a:avLst/>
          </a:prstGeom>
        </p:spPr>
        <p:txBody>
          <a:bodyPr/>
          <a:lstStyle/>
          <a:p>
            <a:pPr algn="r">
              <a:defRPr/>
            </a:pPr>
            <a:fld id="{2179AE53-32EE-40FE-83B5-FCB3621622DB}" type="slidenum">
              <a:rPr lang="en-US" smtClean="0">
                <a:solidFill>
                  <a:srgbClr val="000000"/>
                </a:solidFill>
                <a:ea typeface="ＭＳ Ｐゴシック"/>
              </a:rPr>
              <a:pPr algn="r">
                <a:defRPr/>
              </a:pPr>
              <a:t>22</a:t>
            </a:fld>
            <a:endParaRPr lang="en-US" dirty="0">
              <a:solidFill>
                <a:srgbClr val="000000"/>
              </a:solidFill>
              <a:ea typeface="ＭＳ Ｐゴシック"/>
            </a:endParaRPr>
          </a:p>
        </p:txBody>
      </p:sp>
    </p:spTree>
    <p:extLst>
      <p:ext uri="{BB962C8B-B14F-4D97-AF65-F5344CB8AC3E}">
        <p14:creationId xmlns:p14="http://schemas.microsoft.com/office/powerpoint/2010/main" val="28975445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7696200" cy="1066800"/>
          </a:xfrm>
        </p:spPr>
        <p:txBody>
          <a:bodyPr>
            <a:normAutofit/>
          </a:bodyPr>
          <a:lstStyle/>
          <a:p>
            <a:r>
              <a:rPr lang="en-US" b="1" dirty="0" smtClean="0">
                <a:latin typeface="Tahoma" panose="020B0604030504040204" pitchFamily="34" charset="0"/>
                <a:ea typeface="Tahoma" panose="020B0604030504040204" pitchFamily="34" charset="0"/>
                <a:cs typeface="Tahoma" panose="020B0604030504040204" pitchFamily="34" charset="0"/>
              </a:rPr>
              <a:t>HRQOL &amp; Well-Being </a:t>
            </a:r>
            <a:r>
              <a:rPr lang="en-US" b="1" dirty="0" smtClean="0">
                <a:latin typeface="Tahoma" panose="020B0604030504040204" pitchFamily="34" charset="0"/>
                <a:ea typeface="Tahoma" panose="020B0604030504040204" pitchFamily="34" charset="0"/>
                <a:cs typeface="Tahoma" panose="020B0604030504040204" pitchFamily="34" charset="0"/>
              </a:rPr>
              <a:t>Workgroup</a:t>
            </a:r>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1600200" y="1567540"/>
            <a:ext cx="7318744" cy="4996543"/>
          </a:xfrm>
        </p:spPr>
        <p:txBody>
          <a:bodyPr>
            <a:noAutofit/>
          </a:bodyPr>
          <a:lstStyle/>
          <a:p>
            <a:pPr>
              <a:buSzPct val="176000"/>
              <a:buFont typeface="Wingdings" panose="05000000000000000000" pitchFamily="2" charset="2"/>
              <a:buChar char="§"/>
            </a:pPr>
            <a:r>
              <a:rPr lang="en-US" sz="2000" dirty="0" smtClean="0">
                <a:latin typeface="Arial" panose="020B0604020202020204" pitchFamily="34" charset="0"/>
              </a:rPr>
              <a:t>Workgroup started meetings in March 2009</a:t>
            </a:r>
          </a:p>
          <a:p>
            <a:pPr marL="0" indent="0">
              <a:buSzPct val="176000"/>
              <a:buNone/>
            </a:pPr>
            <a:endParaRPr lang="en-US" sz="2000" dirty="0" smtClean="0">
              <a:latin typeface="Arial" panose="020B0604020202020204" pitchFamily="34" charset="0"/>
            </a:endParaRPr>
          </a:p>
          <a:p>
            <a:pPr>
              <a:buSzPct val="176000"/>
              <a:buFont typeface="Wingdings" panose="05000000000000000000" pitchFamily="2" charset="2"/>
              <a:buChar char="§"/>
            </a:pPr>
            <a:r>
              <a:rPr lang="en-US" sz="2000" dirty="0" smtClean="0">
                <a:latin typeface="Arial" panose="020B0604020202020204" pitchFamily="34" charset="0"/>
              </a:rPr>
              <a:t>WG defined 3 complementary measurement approaches:</a:t>
            </a:r>
          </a:p>
          <a:p>
            <a:pPr lvl="3">
              <a:buClrTx/>
              <a:buSzPct val="136000"/>
              <a:buFont typeface="Wingdings" panose="05000000000000000000" pitchFamily="2" charset="2"/>
              <a:buChar char="§"/>
            </a:pPr>
            <a:r>
              <a:rPr lang="en-US" sz="2000" dirty="0" smtClean="0">
                <a:latin typeface="Arial" panose="020B0604020202020204" pitchFamily="34" charset="0"/>
              </a:rPr>
              <a:t>Self-rated Physical and Mental Health (HRQOL)</a:t>
            </a:r>
          </a:p>
          <a:p>
            <a:pPr lvl="3">
              <a:buClrTx/>
              <a:buSzPct val="136000"/>
              <a:buFont typeface="Wingdings" panose="05000000000000000000" pitchFamily="2" charset="2"/>
              <a:buChar char="§"/>
            </a:pPr>
            <a:r>
              <a:rPr lang="en-US" sz="2000" dirty="0" smtClean="0">
                <a:latin typeface="Arial" panose="020B0604020202020204" pitchFamily="34" charset="0"/>
              </a:rPr>
              <a:t>Well-Being</a:t>
            </a:r>
          </a:p>
          <a:p>
            <a:pPr lvl="3">
              <a:buClrTx/>
              <a:buSzPct val="136000"/>
              <a:buFont typeface="Wingdings" panose="05000000000000000000" pitchFamily="2" charset="2"/>
              <a:buChar char="§"/>
            </a:pPr>
            <a:r>
              <a:rPr lang="en-US" sz="2000" dirty="0" smtClean="0">
                <a:latin typeface="Arial" panose="020B0604020202020204" pitchFamily="34" charset="0"/>
              </a:rPr>
              <a:t>Participation in Society</a:t>
            </a:r>
          </a:p>
          <a:p>
            <a:pPr marL="973137" lvl="3" indent="0">
              <a:buClrTx/>
              <a:buSzPct val="136000"/>
              <a:buNone/>
            </a:pPr>
            <a:endParaRPr lang="en-US" sz="2000" dirty="0" smtClean="0">
              <a:latin typeface="Arial" panose="020B0604020202020204" pitchFamily="34" charset="0"/>
            </a:endParaRPr>
          </a:p>
          <a:p>
            <a:pPr>
              <a:buSzPct val="176000"/>
              <a:buFont typeface="Wingdings" panose="05000000000000000000" pitchFamily="2" charset="2"/>
              <a:buChar char="§"/>
            </a:pPr>
            <a:r>
              <a:rPr lang="en-US" sz="2000" dirty="0" smtClean="0">
                <a:latin typeface="Arial" panose="020B0604020202020204" pitchFamily="34" charset="0"/>
              </a:rPr>
              <a:t>3 measurement approaches developed from literature review, public comments, and open discussions</a:t>
            </a:r>
          </a:p>
          <a:p>
            <a:pPr lvl="3">
              <a:buSzPct val="100000"/>
              <a:buFont typeface="Wingdings" panose="05000000000000000000" pitchFamily="2" charset="2"/>
              <a:buChar char="§"/>
            </a:pPr>
            <a:endParaRPr lang="en-US" sz="2000" dirty="0" smtClean="0">
              <a:latin typeface="Arial" panose="020B0604020202020204" pitchFamily="34" charset="0"/>
            </a:endParaRPr>
          </a:p>
          <a:p>
            <a:pPr>
              <a:buSzPct val="176000"/>
              <a:buFont typeface="Wingdings" panose="05000000000000000000" pitchFamily="2" charset="2"/>
              <a:buChar char="§"/>
            </a:pPr>
            <a:r>
              <a:rPr lang="en-US" sz="2000" dirty="0" smtClean="0">
                <a:latin typeface="Arial" panose="020B0604020202020204" pitchFamily="34" charset="0"/>
              </a:rPr>
              <a:t>Topic area approved by Federal Interagency Workgroup (FIW) Winter, 2010</a:t>
            </a:r>
          </a:p>
        </p:txBody>
      </p:sp>
      <p:sp>
        <p:nvSpPr>
          <p:cNvPr id="4" name="Slide Number Placeholder 5"/>
          <p:cNvSpPr txBox="1">
            <a:spLocks/>
          </p:cNvSpPr>
          <p:nvPr/>
        </p:nvSpPr>
        <p:spPr>
          <a:xfrm>
            <a:off x="8686800" y="6477000"/>
            <a:ext cx="457200" cy="365125"/>
          </a:xfrm>
          <a:prstGeom prst="rect">
            <a:avLst/>
          </a:prstGeom>
        </p:spPr>
        <p:txBody>
          <a:bodyPr/>
          <a:lstStyle/>
          <a:p>
            <a:pPr algn="r" defTabSz="914400" fontAlgn="auto">
              <a:spcBef>
                <a:spcPts val="0"/>
              </a:spcBef>
              <a:spcAft>
                <a:spcPts val="0"/>
              </a:spcAft>
              <a:defRPr/>
            </a:pPr>
            <a:fld id="{2179AE53-32EE-40FE-83B5-FCB3621622DB}" type="slidenum">
              <a:rPr lang="en-US" smtClean="0">
                <a:solidFill>
                  <a:srgbClr val="000000"/>
                </a:solidFill>
                <a:latin typeface="Georgia"/>
                <a:cs typeface="+mn-cs"/>
              </a:rPr>
              <a:pPr algn="r" defTabSz="914400" fontAlgn="auto">
                <a:spcBef>
                  <a:spcPts val="0"/>
                </a:spcBef>
                <a:spcAft>
                  <a:spcPts val="0"/>
                </a:spcAft>
                <a:defRPr/>
              </a:pPr>
              <a:t>23</a:t>
            </a:fld>
            <a:endParaRPr lang="en-US" dirty="0">
              <a:solidFill>
                <a:srgbClr val="000000"/>
              </a:solidFill>
              <a:latin typeface="Georgia"/>
              <a:cs typeface="+mn-cs"/>
            </a:endParaRPr>
          </a:p>
        </p:txBody>
      </p:sp>
    </p:spTree>
    <p:extLst>
      <p:ext uri="{BB962C8B-B14F-4D97-AF65-F5344CB8AC3E}">
        <p14:creationId xmlns:p14="http://schemas.microsoft.com/office/powerpoint/2010/main" val="23313439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ahoma" panose="020B0604030504040204" pitchFamily="34" charset="0"/>
                <a:ea typeface="Tahoma" panose="020B0604030504040204" pitchFamily="34" charset="0"/>
                <a:cs typeface="Tahoma" panose="020B0604030504040204" pitchFamily="34" charset="0"/>
              </a:rPr>
              <a:t>3 Measurement Approaches </a:t>
            </a:r>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1329070" y="1765389"/>
            <a:ext cx="7494181" cy="1509898"/>
          </a:xfrm>
        </p:spPr>
        <p:txBody>
          <a:bodyPr/>
          <a:lstStyle/>
          <a:p>
            <a:pPr>
              <a:spcBef>
                <a:spcPts val="0"/>
              </a:spcBef>
              <a:buSzPct val="136000"/>
              <a:buFont typeface="Wingdings" panose="05000000000000000000" pitchFamily="2" charset="2"/>
              <a:buChar char="§"/>
            </a:pPr>
            <a:r>
              <a:rPr lang="en-US" dirty="0" smtClean="0"/>
              <a:t>Measures physical and </a:t>
            </a:r>
            <a:r>
              <a:rPr lang="en-US" dirty="0"/>
              <a:t>mental health </a:t>
            </a:r>
            <a:r>
              <a:rPr lang="en-US" dirty="0" smtClean="0"/>
              <a:t>symptoms, </a:t>
            </a:r>
            <a:r>
              <a:rPr lang="en-US" dirty="0"/>
              <a:t>including functioning and general health perceptions</a:t>
            </a:r>
            <a:endParaRPr lang="en-US" dirty="0" smtClean="0"/>
          </a:p>
          <a:p>
            <a:pPr>
              <a:spcBef>
                <a:spcPts val="0"/>
              </a:spcBef>
              <a:buSzPct val="136000"/>
              <a:buFont typeface="Wingdings" panose="05000000000000000000" pitchFamily="2" charset="2"/>
              <a:buChar char="§"/>
            </a:pPr>
            <a:r>
              <a:rPr lang="en-US" dirty="0" smtClean="0"/>
              <a:t>Generally deficit-based </a:t>
            </a:r>
          </a:p>
          <a:p>
            <a:pPr>
              <a:spcBef>
                <a:spcPts val="0"/>
              </a:spcBef>
              <a:buSzPct val="136000"/>
            </a:pPr>
            <a:endParaRPr lang="en-US" dirty="0">
              <a:latin typeface="Arial" panose="020B0604020202020204" pitchFamily="34" charset="0"/>
            </a:endParaRPr>
          </a:p>
        </p:txBody>
      </p:sp>
      <p:sp>
        <p:nvSpPr>
          <p:cNvPr id="4" name="Content Placeholder 2"/>
          <p:cNvSpPr txBox="1">
            <a:spLocks/>
          </p:cNvSpPr>
          <p:nvPr/>
        </p:nvSpPr>
        <p:spPr bwMode="auto">
          <a:xfrm>
            <a:off x="1329070" y="3657600"/>
            <a:ext cx="7738730" cy="152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6075" indent="-346075" algn="l" rtl="0" eaLnBrk="0" fontAlgn="base" hangingPunct="0">
              <a:spcBef>
                <a:spcPts val="1200"/>
              </a:spcBef>
              <a:spcAft>
                <a:spcPct val="0"/>
              </a:spcAft>
              <a:buClr>
                <a:srgbClr val="97233F"/>
              </a:buClr>
              <a:buFont typeface="Arial" charset="0"/>
              <a:buChar char="■"/>
              <a:defRPr sz="2400">
                <a:solidFill>
                  <a:schemeClr val="tx1"/>
                </a:solidFill>
                <a:latin typeface="Calibri" pitchFamily="34" charset="0"/>
                <a:ea typeface="ＭＳ Ｐゴシック" pitchFamily="84" charset="-128"/>
                <a:cs typeface="Arial" pitchFamily="34" charset="0"/>
              </a:defRPr>
            </a:lvl1pPr>
            <a:lvl2pPr marL="623888" indent="-277813" algn="l" rtl="0" eaLnBrk="0" fontAlgn="base" hangingPunct="0">
              <a:spcBef>
                <a:spcPts val="600"/>
              </a:spcBef>
              <a:spcAft>
                <a:spcPct val="0"/>
              </a:spcAft>
              <a:buClr>
                <a:schemeClr val="tx1"/>
              </a:buClr>
              <a:buFont typeface="Calibri" pitchFamily="34" charset="0"/>
              <a:buChar char="–"/>
              <a:defRPr sz="2400">
                <a:solidFill>
                  <a:schemeClr val="tx1"/>
                </a:solidFill>
                <a:latin typeface="Calibri" pitchFamily="34" charset="0"/>
                <a:ea typeface="ＭＳ Ｐゴシック" pitchFamily="84" charset="-128"/>
                <a:cs typeface="Arial" pitchFamily="34" charset="0"/>
              </a:defRPr>
            </a:lvl2pPr>
            <a:lvl3pPr marL="973138" indent="-346075" algn="l" rtl="0" eaLnBrk="0" fontAlgn="base" hangingPunct="0">
              <a:spcBef>
                <a:spcPts val="600"/>
              </a:spcBef>
              <a:spcAft>
                <a:spcPct val="0"/>
              </a:spcAft>
              <a:buClr>
                <a:schemeClr val="tx1"/>
              </a:buClr>
              <a:buSzPct val="80000"/>
              <a:buFont typeface="Wingdings" pitchFamily="2" charset="2"/>
              <a:buChar char="v"/>
              <a:defRPr sz="2400">
                <a:solidFill>
                  <a:schemeClr val="tx1"/>
                </a:solidFill>
                <a:latin typeface="Calibri" pitchFamily="34" charset="0"/>
                <a:ea typeface="ＭＳ Ｐゴシック" pitchFamily="84" charset="-128"/>
                <a:cs typeface="Arial" pitchFamily="34" charset="0"/>
              </a:defRPr>
            </a:lvl3pPr>
            <a:lvl4pPr marL="1260475" indent="-287338" algn="l" rtl="0" eaLnBrk="0" fontAlgn="base" hangingPunct="0">
              <a:spcBef>
                <a:spcPts val="300"/>
              </a:spcBef>
              <a:spcAft>
                <a:spcPct val="0"/>
              </a:spcAft>
              <a:buClr>
                <a:schemeClr val="tx1"/>
              </a:buClr>
              <a:buFont typeface="Calibri" pitchFamily="34" charset="0"/>
              <a:buChar char="•"/>
              <a:defRPr sz="2400">
                <a:solidFill>
                  <a:schemeClr val="tx1"/>
                </a:solidFill>
                <a:latin typeface="Calibri" pitchFamily="34" charset="0"/>
                <a:ea typeface="ＭＳ Ｐゴシック" pitchFamily="84" charset="-128"/>
                <a:cs typeface="Arial" pitchFamily="34" charset="0"/>
              </a:defRPr>
            </a:lvl4pPr>
            <a:lvl5pPr marL="1600200" indent="-287338" algn="l" rtl="0" eaLnBrk="0" fontAlgn="base" hangingPunct="0">
              <a:spcBef>
                <a:spcPts val="300"/>
              </a:spcBef>
              <a:spcAft>
                <a:spcPct val="0"/>
              </a:spcAft>
              <a:buClr>
                <a:schemeClr val="tx1"/>
              </a:buClr>
              <a:buFont typeface="Calibri" pitchFamily="34" charset="0"/>
              <a:buChar char="–"/>
              <a:defRPr sz="2400">
                <a:solidFill>
                  <a:schemeClr val="tx1"/>
                </a:solidFill>
                <a:latin typeface="Calibri" pitchFamily="34" charset="0"/>
                <a:ea typeface="ＭＳ Ｐゴシック" pitchFamily="84" charset="-128"/>
                <a:cs typeface="Arial" pitchFamily="34" charset="0"/>
              </a:defRPr>
            </a:lvl5pPr>
            <a:lvl6pPr marL="1846263" indent="-182563" algn="l" rtl="0" eaLnBrk="1" fontAlgn="base" hangingPunct="1">
              <a:spcBef>
                <a:spcPts val="300"/>
              </a:spcBef>
              <a:spcAft>
                <a:spcPct val="0"/>
              </a:spcAft>
              <a:buClr>
                <a:srgbClr val="A04DA3"/>
              </a:buClr>
              <a:buFont typeface="Georgia" pitchFamily="18" charset="0"/>
              <a:buChar char="▫"/>
              <a:defRPr sz="2000">
                <a:solidFill>
                  <a:srgbClr val="A04DA3"/>
                </a:solidFill>
                <a:latin typeface="+mn-lt"/>
              </a:defRPr>
            </a:lvl6pPr>
            <a:lvl7pPr marL="2303463" indent="-182563" algn="l" rtl="0" eaLnBrk="1" fontAlgn="base" hangingPunct="1">
              <a:spcBef>
                <a:spcPts val="300"/>
              </a:spcBef>
              <a:spcAft>
                <a:spcPct val="0"/>
              </a:spcAft>
              <a:buClr>
                <a:srgbClr val="A04DA3"/>
              </a:buClr>
              <a:buFont typeface="Georgia" pitchFamily="18" charset="0"/>
              <a:buChar char="▫"/>
              <a:defRPr sz="2000">
                <a:solidFill>
                  <a:srgbClr val="A04DA3"/>
                </a:solidFill>
                <a:latin typeface="+mn-lt"/>
              </a:defRPr>
            </a:lvl7pPr>
            <a:lvl8pPr marL="2760663" indent="-182563" algn="l" rtl="0" eaLnBrk="1" fontAlgn="base" hangingPunct="1">
              <a:spcBef>
                <a:spcPts val="300"/>
              </a:spcBef>
              <a:spcAft>
                <a:spcPct val="0"/>
              </a:spcAft>
              <a:buClr>
                <a:srgbClr val="A04DA3"/>
              </a:buClr>
              <a:buFont typeface="Georgia" pitchFamily="18" charset="0"/>
              <a:buChar char="▫"/>
              <a:defRPr sz="2000">
                <a:solidFill>
                  <a:srgbClr val="A04DA3"/>
                </a:solidFill>
                <a:latin typeface="+mn-lt"/>
              </a:defRPr>
            </a:lvl8pPr>
            <a:lvl9pPr marL="3217863" indent="-182563" algn="l" rtl="0" eaLnBrk="1" fontAlgn="base" hangingPunct="1">
              <a:spcBef>
                <a:spcPts val="300"/>
              </a:spcBef>
              <a:spcAft>
                <a:spcPct val="0"/>
              </a:spcAft>
              <a:buClr>
                <a:srgbClr val="A04DA3"/>
              </a:buClr>
              <a:buFont typeface="Georgia" pitchFamily="18" charset="0"/>
              <a:buChar char="▫"/>
              <a:defRPr sz="2000">
                <a:solidFill>
                  <a:srgbClr val="A04DA3"/>
                </a:solidFill>
                <a:latin typeface="+mn-lt"/>
              </a:defRPr>
            </a:lvl9pPr>
          </a:lstStyle>
          <a:p>
            <a:pPr defTabSz="914400">
              <a:spcBef>
                <a:spcPts val="0"/>
              </a:spcBef>
              <a:buSzPct val="136000"/>
              <a:buFont typeface="Wingdings" panose="05000000000000000000" pitchFamily="2" charset="2"/>
              <a:buChar char="§"/>
            </a:pPr>
            <a:r>
              <a:rPr lang="en-US" kern="0" dirty="0" smtClean="0">
                <a:solidFill>
                  <a:srgbClr val="000000"/>
                </a:solidFill>
              </a:rPr>
              <a:t>Generally measures the positive evaluations of people’s daily lives—when they feel very healthy and satisfied or content with life, the quality of their relationships, positive emotions, realization of potential</a:t>
            </a:r>
          </a:p>
          <a:p>
            <a:pPr defTabSz="914400">
              <a:spcBef>
                <a:spcPts val="0"/>
              </a:spcBef>
              <a:buSzPct val="136000"/>
              <a:buFont typeface="Wingdings" panose="05000000000000000000" pitchFamily="2" charset="2"/>
              <a:buChar char="§"/>
            </a:pPr>
            <a:r>
              <a:rPr lang="en-US" kern="0" dirty="0" smtClean="0">
                <a:solidFill>
                  <a:srgbClr val="000000"/>
                </a:solidFill>
              </a:rPr>
              <a:t>Presence of positive affect, absence of negative affect and life satisfaction  </a:t>
            </a:r>
          </a:p>
          <a:p>
            <a:pPr defTabSz="914400">
              <a:spcBef>
                <a:spcPts val="0"/>
              </a:spcBef>
              <a:buSzPct val="136000"/>
              <a:buFont typeface="Wingdings" panose="05000000000000000000" pitchFamily="2" charset="2"/>
              <a:buChar char="§"/>
            </a:pPr>
            <a:r>
              <a:rPr lang="en-US" kern="0" dirty="0" smtClean="0">
                <a:solidFill>
                  <a:srgbClr val="000000"/>
                </a:solidFill>
              </a:rPr>
              <a:t>Generally asset-based</a:t>
            </a:r>
            <a:endParaRPr lang="en-US" kern="0" dirty="0">
              <a:solidFill>
                <a:srgbClr val="000000"/>
              </a:solidFill>
            </a:endParaRPr>
          </a:p>
        </p:txBody>
      </p:sp>
      <p:sp>
        <p:nvSpPr>
          <p:cNvPr id="5" name="TextBox 4"/>
          <p:cNvSpPr txBox="1"/>
          <p:nvPr/>
        </p:nvSpPr>
        <p:spPr>
          <a:xfrm>
            <a:off x="1295400" y="1320137"/>
            <a:ext cx="7848600" cy="523220"/>
          </a:xfrm>
          <a:prstGeom prst="rect">
            <a:avLst/>
          </a:prstGeom>
          <a:noFill/>
        </p:spPr>
        <p:txBody>
          <a:bodyPr wrap="square" rtlCol="0">
            <a:spAutoFit/>
          </a:bodyPr>
          <a:lstStyle/>
          <a:p>
            <a:pPr defTabSz="914400" fontAlgn="auto">
              <a:spcBef>
                <a:spcPts val="0"/>
              </a:spcBef>
              <a:spcAft>
                <a:spcPts val="0"/>
              </a:spcAft>
            </a:pPr>
            <a:r>
              <a:rPr lang="en-US" sz="2800" b="1" dirty="0" smtClean="0">
                <a:solidFill>
                  <a:srgbClr val="000000"/>
                </a:solidFill>
                <a:latin typeface="Calibri" panose="020F0502020204030204" pitchFamily="34" charset="0"/>
                <a:ea typeface="+mn-ea"/>
                <a:cs typeface="Arial" panose="020B0604020202020204" pitchFamily="34" charset="0"/>
              </a:rPr>
              <a:t>Self-rated physical and mental health (HRQOL) </a:t>
            </a:r>
            <a:endParaRPr lang="en-US" sz="2800" b="1" dirty="0">
              <a:solidFill>
                <a:srgbClr val="000000"/>
              </a:solidFill>
              <a:latin typeface="Calibri" panose="020F0502020204030204" pitchFamily="34" charset="0"/>
              <a:ea typeface="+mn-ea"/>
              <a:cs typeface="Arial" panose="020B0604020202020204" pitchFamily="34" charset="0"/>
            </a:endParaRPr>
          </a:p>
        </p:txBody>
      </p:sp>
      <p:sp>
        <p:nvSpPr>
          <p:cNvPr id="6" name="TextBox 5"/>
          <p:cNvSpPr txBox="1"/>
          <p:nvPr/>
        </p:nvSpPr>
        <p:spPr>
          <a:xfrm>
            <a:off x="1329070" y="3275287"/>
            <a:ext cx="4038600" cy="523220"/>
          </a:xfrm>
          <a:prstGeom prst="rect">
            <a:avLst/>
          </a:prstGeom>
          <a:noFill/>
        </p:spPr>
        <p:txBody>
          <a:bodyPr wrap="square" rtlCol="0">
            <a:spAutoFit/>
          </a:bodyPr>
          <a:lstStyle/>
          <a:p>
            <a:pPr defTabSz="914400" fontAlgn="auto">
              <a:spcBef>
                <a:spcPts val="0"/>
              </a:spcBef>
              <a:spcAft>
                <a:spcPts val="0"/>
              </a:spcAft>
            </a:pPr>
            <a:r>
              <a:rPr lang="en-US" sz="2800" b="1" dirty="0">
                <a:solidFill>
                  <a:srgbClr val="000000"/>
                </a:solidFill>
                <a:latin typeface="Calibri" panose="020F0502020204030204" pitchFamily="34" charset="0"/>
                <a:ea typeface="+mn-ea"/>
                <a:cs typeface="Arial" panose="020B0604020202020204" pitchFamily="34" charset="0"/>
              </a:rPr>
              <a:t>Well-Being</a:t>
            </a:r>
            <a:r>
              <a:rPr lang="en-US" sz="2800" dirty="0">
                <a:solidFill>
                  <a:srgbClr val="000000"/>
                </a:solidFill>
                <a:latin typeface="Calibri" panose="020F0502020204030204" pitchFamily="34" charset="0"/>
                <a:ea typeface="+mn-ea"/>
                <a:cs typeface="Arial" panose="020B0604020202020204" pitchFamily="34" charset="0"/>
              </a:rPr>
              <a:t> </a:t>
            </a:r>
          </a:p>
        </p:txBody>
      </p:sp>
      <p:sp>
        <p:nvSpPr>
          <p:cNvPr id="7" name="Slide Number Placeholder 5"/>
          <p:cNvSpPr txBox="1">
            <a:spLocks/>
          </p:cNvSpPr>
          <p:nvPr/>
        </p:nvSpPr>
        <p:spPr>
          <a:xfrm>
            <a:off x="8686800" y="6477000"/>
            <a:ext cx="457200" cy="365125"/>
          </a:xfrm>
          <a:prstGeom prst="rect">
            <a:avLst/>
          </a:prstGeom>
        </p:spPr>
        <p:txBody>
          <a:bodyPr/>
          <a:lstStyle/>
          <a:p>
            <a:pPr algn="r" defTabSz="914400" fontAlgn="auto">
              <a:spcBef>
                <a:spcPts val="0"/>
              </a:spcBef>
              <a:spcAft>
                <a:spcPts val="0"/>
              </a:spcAft>
              <a:defRPr/>
            </a:pPr>
            <a:fld id="{2179AE53-32EE-40FE-83B5-FCB3621622DB}" type="slidenum">
              <a:rPr lang="en-US" smtClean="0">
                <a:solidFill>
                  <a:srgbClr val="000000"/>
                </a:solidFill>
                <a:latin typeface="Georgia"/>
                <a:cs typeface="+mn-cs"/>
              </a:rPr>
              <a:pPr algn="r" defTabSz="914400" fontAlgn="auto">
                <a:spcBef>
                  <a:spcPts val="0"/>
                </a:spcBef>
                <a:spcAft>
                  <a:spcPts val="0"/>
                </a:spcAft>
                <a:defRPr/>
              </a:pPr>
              <a:t>24</a:t>
            </a:fld>
            <a:endParaRPr lang="en-US" dirty="0">
              <a:solidFill>
                <a:srgbClr val="000000"/>
              </a:solidFill>
              <a:latin typeface="Georgia"/>
              <a:cs typeface="+mn-cs"/>
            </a:endParaRPr>
          </a:p>
        </p:txBody>
      </p:sp>
    </p:spTree>
    <p:extLst>
      <p:ext uri="{BB962C8B-B14F-4D97-AF65-F5344CB8AC3E}">
        <p14:creationId xmlns:p14="http://schemas.microsoft.com/office/powerpoint/2010/main" val="18214384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ahoma" panose="020B0604030504040204" pitchFamily="34" charset="0"/>
                <a:ea typeface="Tahoma" panose="020B0604030504040204" pitchFamily="34" charset="0"/>
                <a:cs typeface="Tahoma" panose="020B0604030504040204" pitchFamily="34" charset="0"/>
              </a:rPr>
              <a:t>3 Measurement Approaches (</a:t>
            </a:r>
            <a:r>
              <a:rPr lang="en-US" b="1" dirty="0" err="1" smtClean="0">
                <a:latin typeface="Tahoma" panose="020B0604030504040204" pitchFamily="34" charset="0"/>
                <a:ea typeface="Tahoma" panose="020B0604030504040204" pitchFamily="34" charset="0"/>
                <a:cs typeface="Tahoma" panose="020B0604030504040204" pitchFamily="34" charset="0"/>
              </a:rPr>
              <a:t>con’t</a:t>
            </a:r>
            <a:r>
              <a:rPr lang="en-US" b="1" dirty="0" smtClean="0">
                <a:latin typeface="Tahoma" panose="020B0604030504040204" pitchFamily="34" charset="0"/>
                <a:ea typeface="Tahoma" panose="020B0604030504040204" pitchFamily="34" charset="0"/>
                <a:cs typeface="Tahoma" panose="020B0604030504040204" pitchFamily="34" charset="0"/>
              </a:rPr>
              <a:t>.) </a:t>
            </a:r>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1524000" y="2209800"/>
            <a:ext cx="7086600" cy="3581400"/>
          </a:xfrm>
        </p:spPr>
        <p:txBody>
          <a:bodyPr/>
          <a:lstStyle/>
          <a:p>
            <a:pPr>
              <a:buSzPct val="136000"/>
              <a:buFont typeface="Wingdings" panose="05000000000000000000" pitchFamily="2" charset="2"/>
              <a:buChar char="§"/>
            </a:pPr>
            <a:r>
              <a:rPr lang="en-US" dirty="0" smtClean="0"/>
              <a:t>Measures individuals</a:t>
            </a:r>
            <a:r>
              <a:rPr lang="en-US" dirty="0"/>
              <a:t>’ </a:t>
            </a:r>
            <a:r>
              <a:rPr lang="en-US" dirty="0" smtClean="0"/>
              <a:t>perceptions of </a:t>
            </a:r>
            <a:r>
              <a:rPr lang="en-US" dirty="0"/>
              <a:t>the impact of their health </a:t>
            </a:r>
            <a:r>
              <a:rPr lang="en-US" dirty="0" smtClean="0"/>
              <a:t>and functional status on </a:t>
            </a:r>
            <a:r>
              <a:rPr lang="en-US" dirty="0"/>
              <a:t>their </a:t>
            </a:r>
            <a:r>
              <a:rPr lang="en-US" dirty="0" smtClean="0"/>
              <a:t>participation </a:t>
            </a:r>
            <a:r>
              <a:rPr lang="en-US" dirty="0"/>
              <a:t>in society</a:t>
            </a:r>
            <a:endParaRPr lang="en-US" dirty="0" smtClean="0"/>
          </a:p>
          <a:p>
            <a:pPr>
              <a:buSzPct val="136000"/>
              <a:buFont typeface="Wingdings" panose="05000000000000000000" pitchFamily="2" charset="2"/>
              <a:buChar char="§"/>
            </a:pPr>
            <a:r>
              <a:rPr lang="en-US" dirty="0" smtClean="0"/>
              <a:t>Participation </a:t>
            </a:r>
            <a:r>
              <a:rPr lang="en-US" dirty="0"/>
              <a:t>includes education, employment, civic, social and leisure </a:t>
            </a:r>
            <a:r>
              <a:rPr lang="en-US" dirty="0" smtClean="0"/>
              <a:t>activities. </a:t>
            </a:r>
          </a:p>
          <a:p>
            <a:pPr>
              <a:buSzPct val="136000"/>
              <a:buFont typeface="Wingdings" panose="05000000000000000000" pitchFamily="2" charset="2"/>
              <a:buChar char="§"/>
            </a:pPr>
            <a:r>
              <a:rPr lang="en-US" dirty="0" smtClean="0"/>
              <a:t>Assumption:  a </a:t>
            </a:r>
            <a:r>
              <a:rPr lang="en-US" dirty="0"/>
              <a:t>person with a functional limitation </a:t>
            </a:r>
            <a:r>
              <a:rPr lang="en-US" dirty="0" smtClean="0"/>
              <a:t> (e.g., vision </a:t>
            </a:r>
            <a:r>
              <a:rPr lang="en-US" dirty="0"/>
              <a:t>loss, mobility </a:t>
            </a:r>
            <a:r>
              <a:rPr lang="en-US" dirty="0" smtClean="0"/>
              <a:t>difficulty)  can </a:t>
            </a:r>
            <a:r>
              <a:rPr lang="en-US" dirty="0"/>
              <a:t>live a long and productive life and enjoy a good quality </a:t>
            </a:r>
            <a:r>
              <a:rPr lang="en-US" dirty="0" smtClean="0"/>
              <a:t>of life</a:t>
            </a:r>
            <a:endParaRPr lang="en-US" dirty="0">
              <a:latin typeface="Arial" panose="020B0604020202020204" pitchFamily="34" charset="0"/>
            </a:endParaRPr>
          </a:p>
        </p:txBody>
      </p:sp>
      <p:sp>
        <p:nvSpPr>
          <p:cNvPr id="4" name="TextBox 3"/>
          <p:cNvSpPr txBox="1"/>
          <p:nvPr/>
        </p:nvSpPr>
        <p:spPr>
          <a:xfrm>
            <a:off x="1524000" y="1600200"/>
            <a:ext cx="4876800" cy="523220"/>
          </a:xfrm>
          <a:prstGeom prst="rect">
            <a:avLst/>
          </a:prstGeom>
          <a:noFill/>
        </p:spPr>
        <p:txBody>
          <a:bodyPr wrap="square" rtlCol="0">
            <a:spAutoFit/>
          </a:bodyPr>
          <a:lstStyle/>
          <a:p>
            <a:pPr defTabSz="914400" fontAlgn="auto">
              <a:spcBef>
                <a:spcPts val="0"/>
              </a:spcBef>
              <a:spcAft>
                <a:spcPts val="0"/>
              </a:spcAft>
            </a:pPr>
            <a:r>
              <a:rPr lang="en-US" sz="2800" b="1" dirty="0" smtClean="0">
                <a:solidFill>
                  <a:srgbClr val="000000"/>
                </a:solidFill>
                <a:latin typeface="Calibri" panose="020F0502020204030204" pitchFamily="34" charset="0"/>
                <a:ea typeface="+mn-ea"/>
                <a:cs typeface="Arial" panose="020B0604020202020204" pitchFamily="34" charset="0"/>
              </a:rPr>
              <a:t>Participation</a:t>
            </a:r>
            <a:r>
              <a:rPr lang="en-US" sz="2800" dirty="0" smtClean="0">
                <a:solidFill>
                  <a:srgbClr val="000000"/>
                </a:solidFill>
                <a:latin typeface="Calibri" panose="020F0502020204030204" pitchFamily="34" charset="0"/>
                <a:ea typeface="+mn-ea"/>
                <a:cs typeface="Arial" panose="020B0604020202020204" pitchFamily="34" charset="0"/>
              </a:rPr>
              <a:t> </a:t>
            </a:r>
            <a:endParaRPr lang="en-US" sz="2800" dirty="0">
              <a:solidFill>
                <a:srgbClr val="000000"/>
              </a:solidFill>
              <a:latin typeface="Calibri" panose="020F0502020204030204" pitchFamily="34" charset="0"/>
              <a:ea typeface="+mn-ea"/>
              <a:cs typeface="Arial" panose="020B0604020202020204" pitchFamily="34" charset="0"/>
            </a:endParaRPr>
          </a:p>
        </p:txBody>
      </p:sp>
      <p:sp>
        <p:nvSpPr>
          <p:cNvPr id="5" name="Slide Number Placeholder 5"/>
          <p:cNvSpPr txBox="1">
            <a:spLocks/>
          </p:cNvSpPr>
          <p:nvPr/>
        </p:nvSpPr>
        <p:spPr>
          <a:xfrm>
            <a:off x="8686800" y="6477000"/>
            <a:ext cx="457200" cy="365125"/>
          </a:xfrm>
          <a:prstGeom prst="rect">
            <a:avLst/>
          </a:prstGeom>
        </p:spPr>
        <p:txBody>
          <a:bodyPr/>
          <a:lstStyle/>
          <a:p>
            <a:pPr algn="r" defTabSz="914400" fontAlgn="auto">
              <a:spcBef>
                <a:spcPts val="0"/>
              </a:spcBef>
              <a:spcAft>
                <a:spcPts val="0"/>
              </a:spcAft>
              <a:defRPr/>
            </a:pPr>
            <a:fld id="{2179AE53-32EE-40FE-83B5-FCB3621622DB}" type="slidenum">
              <a:rPr lang="en-US" smtClean="0">
                <a:solidFill>
                  <a:srgbClr val="000000"/>
                </a:solidFill>
                <a:latin typeface="Georgia"/>
                <a:cs typeface="+mn-cs"/>
              </a:rPr>
              <a:pPr algn="r" defTabSz="914400" fontAlgn="auto">
                <a:spcBef>
                  <a:spcPts val="0"/>
                </a:spcBef>
                <a:spcAft>
                  <a:spcPts val="0"/>
                </a:spcAft>
                <a:defRPr/>
              </a:pPr>
              <a:t>25</a:t>
            </a:fld>
            <a:endParaRPr lang="en-US" dirty="0">
              <a:solidFill>
                <a:srgbClr val="000000"/>
              </a:solidFill>
              <a:latin typeface="Georgia"/>
              <a:cs typeface="+mn-cs"/>
            </a:endParaRPr>
          </a:p>
        </p:txBody>
      </p:sp>
    </p:spTree>
    <p:extLst>
      <p:ext uri="{BB962C8B-B14F-4D97-AF65-F5344CB8AC3E}">
        <p14:creationId xmlns:p14="http://schemas.microsoft.com/office/powerpoint/2010/main" val="32375495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smtClean="0"/>
              <a:t>HP2020 HRQOL</a:t>
            </a:r>
            <a:br>
              <a:rPr lang="en-US" sz="2800" dirty="0" smtClean="0"/>
            </a:br>
            <a:r>
              <a:rPr lang="en-US" sz="2800" dirty="0" smtClean="0"/>
              <a:t>1</a:t>
            </a:r>
            <a:r>
              <a:rPr lang="en-US" sz="2800" baseline="30000" dirty="0" smtClean="0"/>
              <a:t>st</a:t>
            </a:r>
            <a:r>
              <a:rPr lang="en-US" sz="2800" dirty="0" smtClean="0"/>
              <a:t> Objective Officially Approved!</a:t>
            </a:r>
            <a:endParaRPr lang="en-US" sz="2800" dirty="0"/>
          </a:p>
        </p:txBody>
      </p:sp>
      <p:sp>
        <p:nvSpPr>
          <p:cNvPr id="5" name="Content Placeholder 4"/>
          <p:cNvSpPr>
            <a:spLocks noGrp="1"/>
          </p:cNvSpPr>
          <p:nvPr>
            <p:ph idx="1"/>
          </p:nvPr>
        </p:nvSpPr>
        <p:spPr>
          <a:xfrm>
            <a:off x="1291772" y="1705425"/>
            <a:ext cx="7765150" cy="4672584"/>
          </a:xfrm>
        </p:spPr>
        <p:txBody>
          <a:bodyPr/>
          <a:lstStyle/>
          <a:p>
            <a:r>
              <a:rPr lang="en-US" sz="2800" dirty="0" smtClean="0"/>
              <a:t>Primary Objective: </a:t>
            </a:r>
            <a:r>
              <a:rPr lang="en-US" sz="2800" dirty="0"/>
              <a:t>Increase </a:t>
            </a:r>
            <a:r>
              <a:rPr lang="en-US" sz="2800" dirty="0" smtClean="0"/>
              <a:t>proportion </a:t>
            </a:r>
            <a:r>
              <a:rPr lang="en-US" sz="2800" dirty="0"/>
              <a:t>of adults who self-report good or better health. </a:t>
            </a:r>
          </a:p>
          <a:p>
            <a:endParaRPr lang="en-US" sz="2800" dirty="0" smtClean="0"/>
          </a:p>
          <a:p>
            <a:pPr lvl="1"/>
            <a:r>
              <a:rPr lang="en-US" sz="2800" dirty="0" err="1" smtClean="0"/>
              <a:t>Subobjective</a:t>
            </a:r>
            <a:r>
              <a:rPr lang="en-US" sz="2800" dirty="0" smtClean="0"/>
              <a:t> 1: </a:t>
            </a:r>
            <a:r>
              <a:rPr lang="en-US" sz="2800" dirty="0"/>
              <a:t>Increase </a:t>
            </a:r>
            <a:r>
              <a:rPr lang="en-US" sz="2800" dirty="0" smtClean="0"/>
              <a:t>proportion </a:t>
            </a:r>
            <a:r>
              <a:rPr lang="en-US" sz="2800" dirty="0"/>
              <a:t>of adults who self-report </a:t>
            </a:r>
            <a:r>
              <a:rPr lang="en-US" sz="2800" u="sng" dirty="0"/>
              <a:t>good or better physical health</a:t>
            </a:r>
            <a:r>
              <a:rPr lang="en-US" sz="2800" dirty="0"/>
              <a:t>.</a:t>
            </a:r>
          </a:p>
          <a:p>
            <a:endParaRPr lang="en-US" sz="2800" dirty="0" smtClean="0"/>
          </a:p>
          <a:p>
            <a:pPr lvl="1"/>
            <a:r>
              <a:rPr lang="en-US" sz="2800" dirty="0" err="1" smtClean="0"/>
              <a:t>Subobjective</a:t>
            </a:r>
            <a:r>
              <a:rPr lang="en-US" sz="2800" dirty="0" smtClean="0"/>
              <a:t> 2</a:t>
            </a:r>
            <a:r>
              <a:rPr lang="en-US" sz="2800" dirty="0"/>
              <a:t>:</a:t>
            </a:r>
            <a:r>
              <a:rPr lang="en-US" sz="2800" dirty="0" smtClean="0"/>
              <a:t> </a:t>
            </a:r>
            <a:r>
              <a:rPr lang="en-US" sz="2800" dirty="0"/>
              <a:t>Increase the proportion of adults who self-report </a:t>
            </a:r>
            <a:r>
              <a:rPr lang="en-US" sz="2800" u="sng" dirty="0"/>
              <a:t>good or </a:t>
            </a:r>
            <a:r>
              <a:rPr lang="en-US" sz="2800" u="sng" dirty="0" smtClean="0"/>
              <a:t>better mental health</a:t>
            </a:r>
            <a:endParaRPr lang="en-US" sz="2800" u="sng" dirty="0"/>
          </a:p>
          <a:p>
            <a:endParaRPr lang="en-US" sz="2800" dirty="0"/>
          </a:p>
        </p:txBody>
      </p:sp>
    </p:spTree>
    <p:extLst>
      <p:ext uri="{BB962C8B-B14F-4D97-AF65-F5344CB8AC3E}">
        <p14:creationId xmlns:p14="http://schemas.microsoft.com/office/powerpoint/2010/main" val="20739741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7470775" cy="1066800"/>
          </a:xfrm>
        </p:spPr>
        <p:txBody>
          <a:bodyPr/>
          <a:lstStyle/>
          <a:p>
            <a:r>
              <a:rPr lang="en-US" sz="2800" dirty="0" smtClean="0"/>
              <a:t>PROMIS Mental Health Items</a:t>
            </a:r>
            <a:br>
              <a:rPr lang="en-US" sz="2800" dirty="0" smtClean="0"/>
            </a:br>
            <a:r>
              <a:rPr lang="en-US" sz="2800" dirty="0" smtClean="0"/>
              <a:t>NHIS 2010 </a:t>
            </a:r>
            <a:r>
              <a:rPr lang="en-US" sz="2800" dirty="0"/>
              <a:t>Data (Adults 18+)</a:t>
            </a:r>
          </a:p>
        </p:txBody>
      </p:sp>
      <p:graphicFrame>
        <p:nvGraphicFramePr>
          <p:cNvPr id="5" name="Table 4"/>
          <p:cNvGraphicFramePr>
            <a:graphicFrameLocks noGrp="1"/>
          </p:cNvGraphicFramePr>
          <p:nvPr>
            <p:extLst>
              <p:ext uri="{D42A27DB-BD31-4B8C-83A1-F6EECF244321}">
                <p14:modId xmlns:p14="http://schemas.microsoft.com/office/powerpoint/2010/main" val="1044915766"/>
              </p:ext>
            </p:extLst>
          </p:nvPr>
        </p:nvGraphicFramePr>
        <p:xfrm>
          <a:off x="304800" y="1828799"/>
          <a:ext cx="8458199" cy="4213500"/>
        </p:xfrm>
        <a:graphic>
          <a:graphicData uri="http://schemas.openxmlformats.org/drawingml/2006/table">
            <a:tbl>
              <a:tblPr firstRow="1" firstCol="1" bandRow="1">
                <a:tableStyleId>{21E4AEA4-8DFA-4A89-87EB-49C32662AFE0}</a:tableStyleId>
              </a:tblPr>
              <a:tblGrid>
                <a:gridCol w="5921829"/>
                <a:gridCol w="1300904"/>
                <a:gridCol w="1235466"/>
              </a:tblGrid>
              <a:tr h="985026">
                <a:tc>
                  <a:txBody>
                    <a:bodyPr/>
                    <a:lstStyle/>
                    <a:p>
                      <a:pPr marL="0" marR="0">
                        <a:lnSpc>
                          <a:spcPct val="100000"/>
                        </a:lnSpc>
                        <a:spcBef>
                          <a:spcPts val="0"/>
                        </a:spcBef>
                        <a:spcAft>
                          <a:spcPts val="0"/>
                        </a:spcAft>
                      </a:pPr>
                      <a:r>
                        <a:rPr lang="en-US" sz="1800" baseline="0" dirty="0" smtClean="0">
                          <a:effectLst/>
                          <a:latin typeface="Arial" pitchFamily="34" charset="0"/>
                          <a:cs typeface="Arial" pitchFamily="34" charset="0"/>
                        </a:rPr>
                        <a:t>PROMIS Item</a:t>
                      </a:r>
                      <a:endParaRPr lang="en-US" sz="1800" dirty="0">
                        <a:effectLst/>
                        <a:latin typeface="Arial" pitchFamily="34" charset="0"/>
                        <a:ea typeface="Calibri"/>
                        <a:cs typeface="Arial" pitchFamily="34" charset="0"/>
                      </a:endParaRPr>
                    </a:p>
                  </a:txBody>
                  <a:tcPr marL="68225" marR="68225" marT="0" marB="0" anchor="ctr"/>
                </a:tc>
                <a:tc>
                  <a:txBody>
                    <a:bodyPr/>
                    <a:lstStyle/>
                    <a:p>
                      <a:pPr marL="0" marR="0" algn="ctr">
                        <a:lnSpc>
                          <a:spcPct val="100000"/>
                        </a:lnSpc>
                        <a:spcBef>
                          <a:spcPts val="0"/>
                        </a:spcBef>
                        <a:spcAft>
                          <a:spcPts val="0"/>
                        </a:spcAft>
                      </a:pPr>
                      <a:r>
                        <a:rPr lang="en-US" sz="1800" dirty="0" smtClean="0">
                          <a:effectLst/>
                          <a:latin typeface="Arial" pitchFamily="34" charset="0"/>
                          <a:cs typeface="Arial" pitchFamily="34" charset="0"/>
                        </a:rPr>
                        <a:t>Response</a:t>
                      </a:r>
                      <a:endParaRPr lang="en-US" sz="1800" dirty="0">
                        <a:effectLst/>
                        <a:latin typeface="Arial" pitchFamily="34" charset="0"/>
                        <a:ea typeface="Calibri"/>
                        <a:cs typeface="Arial" pitchFamily="34" charset="0"/>
                      </a:endParaRPr>
                    </a:p>
                  </a:txBody>
                  <a:tcPr marL="68225" marR="68225" marT="0" marB="0" anchor="ctr"/>
                </a:tc>
                <a:tc>
                  <a:txBody>
                    <a:bodyPr/>
                    <a:lstStyle/>
                    <a:p>
                      <a:pPr marL="0" marR="0" algn="ctr">
                        <a:lnSpc>
                          <a:spcPct val="100000"/>
                        </a:lnSpc>
                        <a:spcBef>
                          <a:spcPts val="0"/>
                        </a:spcBef>
                        <a:spcAft>
                          <a:spcPts val="0"/>
                        </a:spcAft>
                      </a:pPr>
                      <a:r>
                        <a:rPr lang="en-US" sz="1800" dirty="0">
                          <a:effectLst/>
                          <a:latin typeface="Arial" pitchFamily="34" charset="0"/>
                          <a:cs typeface="Arial" pitchFamily="34" charset="0"/>
                        </a:rPr>
                        <a:t>Weighted Percent</a:t>
                      </a:r>
                      <a:endParaRPr lang="en-US" sz="1800" dirty="0">
                        <a:effectLst/>
                        <a:latin typeface="Arial" pitchFamily="34" charset="0"/>
                        <a:ea typeface="Calibri"/>
                        <a:cs typeface="Arial" pitchFamily="34" charset="0"/>
                      </a:endParaRPr>
                    </a:p>
                  </a:txBody>
                  <a:tcPr marL="68225" marR="68225" marT="0" marB="0" anchor="ctr"/>
                </a:tc>
              </a:tr>
              <a:tr h="754579">
                <a:tc>
                  <a:txBody>
                    <a:bodyPr/>
                    <a:lstStyle/>
                    <a:p>
                      <a:pPr marL="0" marR="0" indent="0">
                        <a:lnSpc>
                          <a:spcPct val="100000"/>
                        </a:lnSpc>
                        <a:spcBef>
                          <a:spcPts val="0"/>
                        </a:spcBef>
                        <a:spcAft>
                          <a:spcPts val="0"/>
                        </a:spcAft>
                        <a:buNone/>
                      </a:pPr>
                      <a:r>
                        <a:rPr lang="en-US" sz="1800" dirty="0" smtClean="0">
                          <a:effectLst/>
                          <a:latin typeface="Arial" pitchFamily="34" charset="0"/>
                          <a:cs typeface="Arial" pitchFamily="34" charset="0"/>
                        </a:rPr>
                        <a:t>1. In general, would you say your quality of life is: (Global02)</a:t>
                      </a:r>
                    </a:p>
                  </a:txBody>
                  <a:tcPr marL="68225" marR="68225" marT="0" marB="0" anchor="ctr"/>
                </a:tc>
                <a:tc>
                  <a:txBody>
                    <a:bodyPr/>
                    <a:lstStyle/>
                    <a:p>
                      <a:pPr marL="0" marR="0" algn="ctr">
                        <a:lnSpc>
                          <a:spcPct val="100000"/>
                        </a:lnSpc>
                        <a:spcBef>
                          <a:spcPts val="0"/>
                        </a:spcBef>
                        <a:spcAft>
                          <a:spcPts val="0"/>
                        </a:spcAft>
                      </a:pPr>
                      <a:r>
                        <a:rPr lang="en-US" sz="1800" b="0" dirty="0" smtClean="0">
                          <a:solidFill>
                            <a:srgbClr val="000000"/>
                          </a:solidFill>
                          <a:effectLst/>
                          <a:latin typeface="Arial" pitchFamily="34" charset="0"/>
                          <a:ea typeface="Times New Roman"/>
                          <a:cs typeface="Arial" pitchFamily="34" charset="0"/>
                        </a:rPr>
                        <a:t>Fair / </a:t>
                      </a:r>
                    </a:p>
                    <a:p>
                      <a:pPr marL="0" marR="0" algn="ctr">
                        <a:lnSpc>
                          <a:spcPct val="100000"/>
                        </a:lnSpc>
                        <a:spcBef>
                          <a:spcPts val="0"/>
                        </a:spcBef>
                        <a:spcAft>
                          <a:spcPts val="0"/>
                        </a:spcAft>
                      </a:pPr>
                      <a:r>
                        <a:rPr lang="en-US" sz="1800" b="0" dirty="0" smtClean="0">
                          <a:solidFill>
                            <a:srgbClr val="000000"/>
                          </a:solidFill>
                          <a:effectLst/>
                          <a:latin typeface="Arial" pitchFamily="34" charset="0"/>
                          <a:ea typeface="Times New Roman"/>
                          <a:cs typeface="Arial" pitchFamily="34" charset="0"/>
                        </a:rPr>
                        <a:t>Poor</a:t>
                      </a:r>
                      <a:endParaRPr lang="en-US" sz="1800" b="0" dirty="0">
                        <a:effectLst/>
                        <a:latin typeface="Arial" pitchFamily="34" charset="0"/>
                        <a:ea typeface="Calibri"/>
                        <a:cs typeface="Arial" pitchFamily="34" charset="0"/>
                      </a:endParaRPr>
                    </a:p>
                  </a:txBody>
                  <a:tcPr marL="68580" marR="68580" marT="0" marB="0" anchor="ctr"/>
                </a:tc>
                <a:tc>
                  <a:txBody>
                    <a:bodyPr/>
                    <a:lstStyle/>
                    <a:p>
                      <a:pPr marL="0" marR="0" algn="r">
                        <a:lnSpc>
                          <a:spcPct val="100000"/>
                        </a:lnSpc>
                        <a:spcBef>
                          <a:spcPts val="0"/>
                        </a:spcBef>
                        <a:spcAft>
                          <a:spcPts val="0"/>
                        </a:spcAft>
                      </a:pPr>
                      <a:r>
                        <a:rPr lang="en-US" sz="2000" b="0" dirty="0" smtClean="0">
                          <a:solidFill>
                            <a:srgbClr val="000000"/>
                          </a:solidFill>
                          <a:effectLst/>
                          <a:latin typeface="Arial" pitchFamily="34" charset="0"/>
                          <a:ea typeface="Times New Roman"/>
                          <a:cs typeface="Arial" pitchFamily="34" charset="0"/>
                        </a:rPr>
                        <a:t>8.3%</a:t>
                      </a:r>
                      <a:endParaRPr lang="en-US" sz="2000" b="0" dirty="0">
                        <a:effectLst/>
                        <a:latin typeface="Arial" pitchFamily="34" charset="0"/>
                        <a:ea typeface="Calibri"/>
                        <a:cs typeface="Arial" pitchFamily="34" charset="0"/>
                      </a:endParaRPr>
                    </a:p>
                  </a:txBody>
                  <a:tcPr marL="68580" marR="68580" marT="0" marB="0" anchor="ctr"/>
                </a:tc>
              </a:tr>
              <a:tr h="859658">
                <a:tc>
                  <a:txBody>
                    <a:bodyPr/>
                    <a:lstStyle/>
                    <a:p>
                      <a:pPr marL="0" marR="0">
                        <a:lnSpc>
                          <a:spcPct val="100000"/>
                        </a:lnSpc>
                        <a:spcBef>
                          <a:spcPts val="0"/>
                        </a:spcBef>
                        <a:spcAft>
                          <a:spcPts val="0"/>
                        </a:spcAft>
                      </a:pPr>
                      <a:r>
                        <a:rPr lang="en-US" sz="1800" dirty="0" smtClean="0">
                          <a:effectLst/>
                          <a:latin typeface="Arial" pitchFamily="34" charset="0"/>
                          <a:cs typeface="Arial" pitchFamily="34" charset="0"/>
                        </a:rPr>
                        <a:t>2. In</a:t>
                      </a:r>
                      <a:r>
                        <a:rPr lang="en-US" sz="1800" baseline="0" dirty="0" smtClean="0">
                          <a:effectLst/>
                          <a:latin typeface="Arial" pitchFamily="34" charset="0"/>
                          <a:cs typeface="Arial" pitchFamily="34" charset="0"/>
                        </a:rPr>
                        <a:t> general, how would you rate your mental health, including mood and ability to think?</a:t>
                      </a:r>
                      <a:r>
                        <a:rPr lang="en-US" sz="1800" baseline="0" dirty="0">
                          <a:effectLst/>
                          <a:latin typeface="Arial" pitchFamily="34" charset="0"/>
                          <a:cs typeface="Arial" pitchFamily="34" charset="0"/>
                        </a:rPr>
                        <a:t> </a:t>
                      </a:r>
                      <a:r>
                        <a:rPr lang="en-US" sz="1800" dirty="0" smtClean="0">
                          <a:effectLst/>
                          <a:latin typeface="Arial" pitchFamily="34" charset="0"/>
                          <a:cs typeface="Arial" pitchFamily="34" charset="0"/>
                        </a:rPr>
                        <a:t>(Global04)</a:t>
                      </a:r>
                      <a:endParaRPr lang="en-US" sz="1800" baseline="0" dirty="0" smtClean="0">
                        <a:effectLst/>
                        <a:latin typeface="Arial" pitchFamily="34" charset="0"/>
                        <a:cs typeface="Arial" pitchFamily="34" charset="0"/>
                      </a:endParaRPr>
                    </a:p>
                  </a:txBody>
                  <a:tcPr marL="68225" marR="68225" marT="0" marB="0" anchor="ctr"/>
                </a:tc>
                <a:tc>
                  <a:txBody>
                    <a:bodyPr/>
                    <a:lstStyle/>
                    <a:p>
                      <a:pPr marL="0" marR="0" algn="ctr">
                        <a:lnSpc>
                          <a:spcPct val="100000"/>
                        </a:lnSpc>
                        <a:spcBef>
                          <a:spcPts val="0"/>
                        </a:spcBef>
                        <a:spcAft>
                          <a:spcPts val="0"/>
                        </a:spcAft>
                      </a:pPr>
                      <a:r>
                        <a:rPr lang="en-US" sz="1800" b="0" dirty="0" smtClean="0">
                          <a:solidFill>
                            <a:srgbClr val="000000"/>
                          </a:solidFill>
                          <a:effectLst/>
                          <a:latin typeface="Arial" pitchFamily="34" charset="0"/>
                          <a:ea typeface="Times New Roman"/>
                          <a:cs typeface="Arial" pitchFamily="34" charset="0"/>
                        </a:rPr>
                        <a:t>Fair / </a:t>
                      </a:r>
                    </a:p>
                    <a:p>
                      <a:pPr marL="0" marR="0" algn="ctr">
                        <a:lnSpc>
                          <a:spcPct val="100000"/>
                        </a:lnSpc>
                        <a:spcBef>
                          <a:spcPts val="0"/>
                        </a:spcBef>
                        <a:spcAft>
                          <a:spcPts val="0"/>
                        </a:spcAft>
                      </a:pPr>
                      <a:r>
                        <a:rPr lang="en-US" sz="1800" b="0" dirty="0" smtClean="0">
                          <a:solidFill>
                            <a:srgbClr val="000000"/>
                          </a:solidFill>
                          <a:effectLst/>
                          <a:latin typeface="Arial" pitchFamily="34" charset="0"/>
                          <a:ea typeface="Times New Roman"/>
                          <a:cs typeface="Arial" pitchFamily="34" charset="0"/>
                        </a:rPr>
                        <a:t>Poor</a:t>
                      </a:r>
                      <a:endParaRPr lang="en-US" sz="1800" b="0" dirty="0">
                        <a:effectLst/>
                        <a:latin typeface="Arial" pitchFamily="34" charset="0"/>
                        <a:ea typeface="Calibri"/>
                        <a:cs typeface="Arial" pitchFamily="34" charset="0"/>
                      </a:endParaRPr>
                    </a:p>
                  </a:txBody>
                  <a:tcPr marL="68580" marR="68580" marT="0" marB="0" anchor="ctr"/>
                </a:tc>
                <a:tc>
                  <a:txBody>
                    <a:bodyPr/>
                    <a:lstStyle/>
                    <a:p>
                      <a:pPr marL="0" marR="0" algn="r">
                        <a:lnSpc>
                          <a:spcPct val="100000"/>
                        </a:lnSpc>
                        <a:spcBef>
                          <a:spcPts val="0"/>
                        </a:spcBef>
                        <a:spcAft>
                          <a:spcPts val="0"/>
                        </a:spcAft>
                      </a:pPr>
                      <a:r>
                        <a:rPr lang="en-US" sz="2000" b="0" dirty="0" smtClean="0">
                          <a:solidFill>
                            <a:srgbClr val="000000"/>
                          </a:solidFill>
                          <a:effectLst/>
                          <a:latin typeface="Arial" pitchFamily="34" charset="0"/>
                          <a:ea typeface="Times New Roman"/>
                          <a:cs typeface="Arial" pitchFamily="34" charset="0"/>
                        </a:rPr>
                        <a:t>7.8%</a:t>
                      </a:r>
                      <a:endParaRPr lang="en-US" sz="2000" b="0" dirty="0">
                        <a:effectLst/>
                        <a:latin typeface="Arial" pitchFamily="34" charset="0"/>
                        <a:ea typeface="Calibri"/>
                        <a:cs typeface="Arial" pitchFamily="34" charset="0"/>
                      </a:endParaRPr>
                    </a:p>
                  </a:txBody>
                  <a:tcPr marL="68580" marR="68580" marT="0" marB="0" anchor="ctr"/>
                </a:tc>
              </a:tr>
              <a:tr h="859658">
                <a:tc>
                  <a:txBody>
                    <a:bodyPr/>
                    <a:lstStyle/>
                    <a:p>
                      <a:pPr marL="0" marR="0">
                        <a:lnSpc>
                          <a:spcPct val="100000"/>
                        </a:lnSpc>
                        <a:spcBef>
                          <a:spcPts val="0"/>
                        </a:spcBef>
                        <a:spcAft>
                          <a:spcPts val="0"/>
                        </a:spcAft>
                      </a:pPr>
                      <a:r>
                        <a:rPr lang="en-US" sz="1800" dirty="0" smtClean="0">
                          <a:effectLst/>
                          <a:latin typeface="Arial" pitchFamily="34" charset="0"/>
                          <a:ea typeface="+mn-ea"/>
                          <a:cs typeface="Arial" pitchFamily="34" charset="0"/>
                        </a:rPr>
                        <a:t>3. In general, how would you rate your satisfaction with social activities / relationships</a:t>
                      </a:r>
                      <a:r>
                        <a:rPr lang="en-US" sz="1800" baseline="0" dirty="0" smtClean="0">
                          <a:effectLst/>
                          <a:latin typeface="Arial" pitchFamily="34" charset="0"/>
                          <a:ea typeface="+mn-ea"/>
                          <a:cs typeface="Arial" pitchFamily="34" charset="0"/>
                        </a:rPr>
                        <a:t>? </a:t>
                      </a:r>
                      <a:r>
                        <a:rPr lang="en-US" sz="1800" dirty="0" smtClean="0">
                          <a:effectLst/>
                          <a:latin typeface="Arial" pitchFamily="34" charset="0"/>
                          <a:cs typeface="Arial" pitchFamily="34" charset="0"/>
                        </a:rPr>
                        <a:t>(Global05)</a:t>
                      </a:r>
                      <a:endParaRPr lang="en-US" sz="1800" baseline="0" dirty="0" smtClean="0">
                        <a:effectLst/>
                        <a:latin typeface="Arial" pitchFamily="34" charset="0"/>
                        <a:ea typeface="+mn-ea"/>
                        <a:cs typeface="Arial" pitchFamily="34" charset="0"/>
                      </a:endParaRPr>
                    </a:p>
                  </a:txBody>
                  <a:tcPr marL="68225" marR="68225" marT="0" marB="0" anchor="ctr"/>
                </a:tc>
                <a:tc>
                  <a:txBody>
                    <a:bodyPr/>
                    <a:lstStyle/>
                    <a:p>
                      <a:pPr marL="0" marR="0" algn="ctr">
                        <a:lnSpc>
                          <a:spcPct val="100000"/>
                        </a:lnSpc>
                        <a:spcBef>
                          <a:spcPts val="0"/>
                        </a:spcBef>
                        <a:spcAft>
                          <a:spcPts val="0"/>
                        </a:spcAft>
                      </a:pPr>
                      <a:r>
                        <a:rPr lang="en-US" sz="1800" b="0" dirty="0" smtClean="0">
                          <a:solidFill>
                            <a:srgbClr val="000000"/>
                          </a:solidFill>
                          <a:effectLst/>
                          <a:latin typeface="Arial" pitchFamily="34" charset="0"/>
                          <a:ea typeface="Times New Roman"/>
                          <a:cs typeface="Arial" pitchFamily="34" charset="0"/>
                        </a:rPr>
                        <a:t>Fair / </a:t>
                      </a:r>
                    </a:p>
                    <a:p>
                      <a:pPr marL="0" marR="0" algn="ctr">
                        <a:lnSpc>
                          <a:spcPct val="100000"/>
                        </a:lnSpc>
                        <a:spcBef>
                          <a:spcPts val="0"/>
                        </a:spcBef>
                        <a:spcAft>
                          <a:spcPts val="0"/>
                        </a:spcAft>
                      </a:pPr>
                      <a:r>
                        <a:rPr lang="en-US" sz="1800" b="0" dirty="0" smtClean="0">
                          <a:solidFill>
                            <a:srgbClr val="000000"/>
                          </a:solidFill>
                          <a:effectLst/>
                          <a:latin typeface="Arial" pitchFamily="34" charset="0"/>
                          <a:ea typeface="Times New Roman"/>
                          <a:cs typeface="Arial" pitchFamily="34" charset="0"/>
                        </a:rPr>
                        <a:t>Poor</a:t>
                      </a:r>
                      <a:endParaRPr lang="en-US" sz="1800" b="0" dirty="0">
                        <a:effectLst/>
                        <a:latin typeface="Arial" pitchFamily="34" charset="0"/>
                        <a:ea typeface="Calibri"/>
                        <a:cs typeface="Arial" pitchFamily="34" charset="0"/>
                      </a:endParaRPr>
                    </a:p>
                  </a:txBody>
                  <a:tcPr marL="68580" marR="68580" marT="0" marB="0" anchor="ctr"/>
                </a:tc>
                <a:tc>
                  <a:txBody>
                    <a:bodyPr/>
                    <a:lstStyle/>
                    <a:p>
                      <a:pPr marL="0" marR="0" algn="r">
                        <a:lnSpc>
                          <a:spcPct val="100000"/>
                        </a:lnSpc>
                        <a:spcBef>
                          <a:spcPts val="0"/>
                        </a:spcBef>
                        <a:spcAft>
                          <a:spcPts val="0"/>
                        </a:spcAft>
                      </a:pPr>
                      <a:r>
                        <a:rPr lang="en-US" sz="2000" b="0" dirty="0" smtClean="0">
                          <a:solidFill>
                            <a:srgbClr val="000000"/>
                          </a:solidFill>
                          <a:effectLst/>
                          <a:latin typeface="Arial" pitchFamily="34" charset="0"/>
                          <a:ea typeface="Times New Roman"/>
                          <a:cs typeface="Arial" pitchFamily="34" charset="0"/>
                        </a:rPr>
                        <a:t>9.3%</a:t>
                      </a:r>
                      <a:endParaRPr lang="en-US" sz="2000" b="0" dirty="0">
                        <a:effectLst/>
                        <a:latin typeface="Arial" pitchFamily="34" charset="0"/>
                        <a:ea typeface="Calibri"/>
                        <a:cs typeface="Arial" pitchFamily="34" charset="0"/>
                      </a:endParaRPr>
                    </a:p>
                  </a:txBody>
                  <a:tcPr marL="68580" marR="68580" marT="0" marB="0" anchor="ctr"/>
                </a:tc>
              </a:tr>
              <a:tr h="754579">
                <a:tc>
                  <a:txBody>
                    <a:bodyPr/>
                    <a:lstStyle/>
                    <a:p>
                      <a:pPr marL="0" marR="0">
                        <a:lnSpc>
                          <a:spcPct val="100000"/>
                        </a:lnSpc>
                        <a:spcBef>
                          <a:spcPts val="0"/>
                        </a:spcBef>
                        <a:spcAft>
                          <a:spcPts val="0"/>
                        </a:spcAft>
                      </a:pPr>
                      <a:r>
                        <a:rPr lang="en-US" sz="1800" dirty="0" smtClean="0">
                          <a:effectLst/>
                          <a:latin typeface="Arial" pitchFamily="34" charset="0"/>
                          <a:ea typeface="+mn-ea"/>
                          <a:cs typeface="Arial" pitchFamily="34" charset="0"/>
                        </a:rPr>
                        <a:t>4. How often have you been bothered</a:t>
                      </a:r>
                      <a:r>
                        <a:rPr lang="en-US" sz="1800" baseline="0" dirty="0" smtClean="0">
                          <a:effectLst/>
                          <a:latin typeface="Arial" pitchFamily="34" charset="0"/>
                          <a:ea typeface="+mn-ea"/>
                          <a:cs typeface="Arial" pitchFamily="34" charset="0"/>
                        </a:rPr>
                        <a:t> by emotional problems? </a:t>
                      </a:r>
                      <a:r>
                        <a:rPr lang="en-US" sz="1800" dirty="0" smtClean="0">
                          <a:effectLst/>
                          <a:latin typeface="Arial" pitchFamily="34" charset="0"/>
                          <a:cs typeface="Arial" pitchFamily="34" charset="0"/>
                        </a:rPr>
                        <a:t>(Global10)</a:t>
                      </a:r>
                      <a:endParaRPr lang="en-US" sz="1800" dirty="0">
                        <a:effectLst/>
                        <a:latin typeface="Arial" pitchFamily="34" charset="0"/>
                        <a:ea typeface="Calibri"/>
                        <a:cs typeface="Arial" pitchFamily="34" charset="0"/>
                      </a:endParaRPr>
                    </a:p>
                  </a:txBody>
                  <a:tcPr marL="68225" marR="68225" marT="0" marB="0" anchor="ctr"/>
                </a:tc>
                <a:tc>
                  <a:txBody>
                    <a:bodyPr/>
                    <a:lstStyle/>
                    <a:p>
                      <a:pPr marL="0" marR="0" algn="ctr">
                        <a:lnSpc>
                          <a:spcPct val="100000"/>
                        </a:lnSpc>
                        <a:spcBef>
                          <a:spcPts val="0"/>
                        </a:spcBef>
                        <a:spcAft>
                          <a:spcPts val="0"/>
                        </a:spcAft>
                      </a:pPr>
                      <a:r>
                        <a:rPr lang="en-US" sz="1800" b="0" dirty="0">
                          <a:solidFill>
                            <a:srgbClr val="000000"/>
                          </a:solidFill>
                          <a:effectLst/>
                          <a:latin typeface="Arial" pitchFamily="34" charset="0"/>
                          <a:ea typeface="Times New Roman"/>
                          <a:cs typeface="Arial" pitchFamily="34" charset="0"/>
                        </a:rPr>
                        <a:t>Often / </a:t>
                      </a:r>
                      <a:endParaRPr lang="en-US" sz="1800" b="0" dirty="0" smtClean="0">
                        <a:solidFill>
                          <a:srgbClr val="000000"/>
                        </a:solidFill>
                        <a:effectLst/>
                        <a:latin typeface="Arial" pitchFamily="34" charset="0"/>
                        <a:ea typeface="Times New Roman"/>
                        <a:cs typeface="Arial" pitchFamily="34" charset="0"/>
                      </a:endParaRPr>
                    </a:p>
                    <a:p>
                      <a:pPr marL="0" marR="0" algn="ctr">
                        <a:lnSpc>
                          <a:spcPct val="100000"/>
                        </a:lnSpc>
                        <a:spcBef>
                          <a:spcPts val="0"/>
                        </a:spcBef>
                        <a:spcAft>
                          <a:spcPts val="0"/>
                        </a:spcAft>
                      </a:pPr>
                      <a:r>
                        <a:rPr lang="en-US" sz="1800" b="0" dirty="0" smtClean="0">
                          <a:solidFill>
                            <a:srgbClr val="000000"/>
                          </a:solidFill>
                          <a:effectLst/>
                          <a:latin typeface="Arial" pitchFamily="34" charset="0"/>
                          <a:ea typeface="Times New Roman"/>
                          <a:cs typeface="Arial" pitchFamily="34" charset="0"/>
                        </a:rPr>
                        <a:t>Always</a:t>
                      </a:r>
                      <a:endParaRPr lang="en-US" sz="1800" b="0" dirty="0">
                        <a:effectLst/>
                        <a:latin typeface="Arial" pitchFamily="34" charset="0"/>
                        <a:ea typeface="Calibri"/>
                        <a:cs typeface="Arial" pitchFamily="34" charset="0"/>
                      </a:endParaRPr>
                    </a:p>
                  </a:txBody>
                  <a:tcPr marL="68580" marR="68580" marT="0" marB="0" anchor="ctr"/>
                </a:tc>
                <a:tc>
                  <a:txBody>
                    <a:bodyPr/>
                    <a:lstStyle/>
                    <a:p>
                      <a:pPr marL="0" marR="0" algn="r">
                        <a:lnSpc>
                          <a:spcPct val="100000"/>
                        </a:lnSpc>
                        <a:spcBef>
                          <a:spcPts val="0"/>
                        </a:spcBef>
                        <a:spcAft>
                          <a:spcPts val="0"/>
                        </a:spcAft>
                      </a:pPr>
                      <a:r>
                        <a:rPr lang="en-US" sz="2000" b="0" dirty="0" smtClean="0">
                          <a:solidFill>
                            <a:srgbClr val="000000"/>
                          </a:solidFill>
                          <a:effectLst/>
                          <a:latin typeface="Arial" pitchFamily="34" charset="0"/>
                          <a:ea typeface="Times New Roman"/>
                          <a:cs typeface="Arial" pitchFamily="34" charset="0"/>
                        </a:rPr>
                        <a:t>6.4%</a:t>
                      </a:r>
                      <a:endParaRPr lang="en-US" sz="2000" b="0" dirty="0">
                        <a:effectLst/>
                        <a:latin typeface="Arial" pitchFamily="34" charset="0"/>
                        <a:ea typeface="Calibri"/>
                        <a:cs typeface="Arial" pitchFamily="34" charset="0"/>
                      </a:endParaRPr>
                    </a:p>
                  </a:txBody>
                  <a:tcPr marL="68580" marR="68580" marT="0" marB="0" anchor="ctr"/>
                </a:tc>
              </a:tr>
            </a:tbl>
          </a:graphicData>
        </a:graphic>
      </p:graphicFrame>
      <p:sp>
        <p:nvSpPr>
          <p:cNvPr id="4" name="TextBox 3"/>
          <p:cNvSpPr txBox="1"/>
          <p:nvPr/>
        </p:nvSpPr>
        <p:spPr>
          <a:xfrm>
            <a:off x="1229487" y="6158411"/>
            <a:ext cx="7812460" cy="400110"/>
          </a:xfrm>
          <a:prstGeom prst="rect">
            <a:avLst/>
          </a:prstGeom>
          <a:noFill/>
        </p:spPr>
        <p:txBody>
          <a:bodyPr wrap="none" rtlCol="0">
            <a:spAutoFit/>
          </a:bodyPr>
          <a:lstStyle/>
          <a:p>
            <a:pPr defTabSz="914400" eaLnBrk="0" hangingPunct="0">
              <a:spcBef>
                <a:spcPct val="50000"/>
              </a:spcBef>
            </a:pPr>
            <a:r>
              <a:rPr lang="en-US" sz="2000" dirty="0" smtClean="0">
                <a:solidFill>
                  <a:srgbClr val="000000"/>
                </a:solidFill>
                <a:latin typeface="Times New Roman" pitchFamily="18" charset="0"/>
                <a:cs typeface="Arial" charset="0"/>
              </a:rPr>
              <a:t>These four items are used to estimate the composite Mental Health T-Score</a:t>
            </a:r>
            <a:endParaRPr lang="en-US" sz="2000" dirty="0">
              <a:solidFill>
                <a:srgbClr val="000000"/>
              </a:solidFill>
              <a:latin typeface="Times New Roman" pitchFamily="18" charset="0"/>
              <a:cs typeface="Arial" charset="0"/>
            </a:endParaRPr>
          </a:p>
        </p:txBody>
      </p:sp>
    </p:spTree>
    <p:extLst>
      <p:ext uri="{BB962C8B-B14F-4D97-AF65-F5344CB8AC3E}">
        <p14:creationId xmlns:p14="http://schemas.microsoft.com/office/powerpoint/2010/main" val="34914351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descr="C:\Documents and Settings\jjx5\Desktop\Distribution3.png"/>
          <p:cNvPicPr>
            <a:picLocks noChangeAspect="1" noChangeArrowheads="1"/>
          </p:cNvPicPr>
          <p:nvPr/>
        </p:nvPicPr>
        <p:blipFill>
          <a:blip r:embed="rId2" cstate="print"/>
          <a:srcRect/>
          <a:stretch>
            <a:fillRect/>
          </a:stretch>
        </p:blipFill>
        <p:spPr bwMode="auto">
          <a:xfrm>
            <a:off x="1535312" y="1868908"/>
            <a:ext cx="5866973" cy="3613683"/>
          </a:xfrm>
          <a:prstGeom prst="rect">
            <a:avLst/>
          </a:prstGeom>
          <a:noFill/>
        </p:spPr>
      </p:pic>
      <p:sp>
        <p:nvSpPr>
          <p:cNvPr id="4" name="TextBox 3"/>
          <p:cNvSpPr txBox="1"/>
          <p:nvPr/>
        </p:nvSpPr>
        <p:spPr>
          <a:xfrm>
            <a:off x="1369679" y="5093088"/>
            <a:ext cx="5893642" cy="319804"/>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defTabSz="914400" fontAlgn="auto">
              <a:spcBef>
                <a:spcPts val="0"/>
              </a:spcBef>
              <a:spcAft>
                <a:spcPts val="0"/>
              </a:spcAft>
            </a:pPr>
            <a:endParaRPr lang="en-US" dirty="0">
              <a:solidFill>
                <a:srgbClr val="000000"/>
              </a:solidFill>
            </a:endParaRPr>
          </a:p>
        </p:txBody>
      </p:sp>
      <p:cxnSp>
        <p:nvCxnSpPr>
          <p:cNvPr id="28" name="Straight Connector 27"/>
          <p:cNvCxnSpPr/>
          <p:nvPr/>
        </p:nvCxnSpPr>
        <p:spPr>
          <a:xfrm>
            <a:off x="1820663" y="5065101"/>
            <a:ext cx="496881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412576" y="5063997"/>
            <a:ext cx="0" cy="15557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237682" y="5216211"/>
            <a:ext cx="354584" cy="276999"/>
          </a:xfrm>
          <a:prstGeom prst="rect">
            <a:avLst/>
          </a:prstGeom>
          <a:noFill/>
        </p:spPr>
        <p:txBody>
          <a:bodyPr wrap="none" rtlCol="0">
            <a:spAutoFit/>
          </a:bodyPr>
          <a:lstStyle/>
          <a:p>
            <a:pPr defTabSz="914400" fontAlgn="auto">
              <a:spcBef>
                <a:spcPts val="0"/>
              </a:spcBef>
              <a:spcAft>
                <a:spcPts val="0"/>
              </a:spcAft>
            </a:pPr>
            <a:r>
              <a:rPr lang="en-US" sz="1200" dirty="0" smtClean="0">
                <a:solidFill>
                  <a:srgbClr val="000000"/>
                </a:solidFill>
                <a:cs typeface="Arial" pitchFamily="34" charset="0"/>
              </a:rPr>
              <a:t>50</a:t>
            </a:r>
            <a:endParaRPr lang="en-US" sz="1200" dirty="0">
              <a:solidFill>
                <a:srgbClr val="000000"/>
              </a:solidFill>
              <a:cs typeface="Arial" pitchFamily="34" charset="0"/>
            </a:endParaRPr>
          </a:p>
        </p:txBody>
      </p:sp>
      <p:cxnSp>
        <p:nvCxnSpPr>
          <p:cNvPr id="32" name="Straight Connector 31"/>
          <p:cNvCxnSpPr/>
          <p:nvPr/>
        </p:nvCxnSpPr>
        <p:spPr>
          <a:xfrm>
            <a:off x="3734941" y="5093088"/>
            <a:ext cx="0" cy="15557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586463" y="5245302"/>
            <a:ext cx="354584" cy="276999"/>
          </a:xfrm>
          <a:prstGeom prst="rect">
            <a:avLst/>
          </a:prstGeom>
          <a:noFill/>
        </p:spPr>
        <p:txBody>
          <a:bodyPr wrap="none" rtlCol="0">
            <a:spAutoFit/>
          </a:bodyPr>
          <a:lstStyle/>
          <a:p>
            <a:pPr defTabSz="914400" fontAlgn="auto">
              <a:spcBef>
                <a:spcPts val="0"/>
              </a:spcBef>
              <a:spcAft>
                <a:spcPts val="0"/>
              </a:spcAft>
            </a:pPr>
            <a:r>
              <a:rPr lang="en-US" sz="1200" dirty="0">
                <a:solidFill>
                  <a:srgbClr val="000000"/>
                </a:solidFill>
                <a:cs typeface="Arial" pitchFamily="34" charset="0"/>
              </a:rPr>
              <a:t>4</a:t>
            </a:r>
            <a:r>
              <a:rPr lang="en-US" sz="1200" dirty="0" smtClean="0">
                <a:solidFill>
                  <a:srgbClr val="000000"/>
                </a:solidFill>
                <a:cs typeface="Arial" pitchFamily="34" charset="0"/>
              </a:rPr>
              <a:t>0</a:t>
            </a:r>
            <a:endParaRPr lang="en-US" sz="1200" dirty="0">
              <a:solidFill>
                <a:srgbClr val="000000"/>
              </a:solidFill>
              <a:cs typeface="Arial" pitchFamily="34" charset="0"/>
            </a:endParaRPr>
          </a:p>
        </p:txBody>
      </p:sp>
      <p:cxnSp>
        <p:nvCxnSpPr>
          <p:cNvPr id="34" name="Straight Connector 33"/>
          <p:cNvCxnSpPr/>
          <p:nvPr/>
        </p:nvCxnSpPr>
        <p:spPr>
          <a:xfrm>
            <a:off x="5083005" y="5093088"/>
            <a:ext cx="0" cy="15557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4907069" y="5245302"/>
            <a:ext cx="354584" cy="276999"/>
          </a:xfrm>
          <a:prstGeom prst="rect">
            <a:avLst/>
          </a:prstGeom>
          <a:noFill/>
        </p:spPr>
        <p:txBody>
          <a:bodyPr wrap="none" rtlCol="0">
            <a:spAutoFit/>
          </a:bodyPr>
          <a:lstStyle/>
          <a:p>
            <a:pPr defTabSz="914400" fontAlgn="auto">
              <a:spcBef>
                <a:spcPts val="0"/>
              </a:spcBef>
              <a:spcAft>
                <a:spcPts val="0"/>
              </a:spcAft>
            </a:pPr>
            <a:r>
              <a:rPr lang="en-US" sz="1200" dirty="0" smtClean="0">
                <a:solidFill>
                  <a:srgbClr val="000000"/>
                </a:solidFill>
                <a:cs typeface="Arial" pitchFamily="34" charset="0"/>
              </a:rPr>
              <a:t>60</a:t>
            </a:r>
            <a:endParaRPr lang="en-US" sz="1200" dirty="0">
              <a:solidFill>
                <a:srgbClr val="000000"/>
              </a:solidFill>
              <a:cs typeface="Arial" pitchFamily="34" charset="0"/>
            </a:endParaRPr>
          </a:p>
        </p:txBody>
      </p:sp>
      <p:cxnSp>
        <p:nvCxnSpPr>
          <p:cNvPr id="36" name="Straight Connector 35"/>
          <p:cNvCxnSpPr/>
          <p:nvPr/>
        </p:nvCxnSpPr>
        <p:spPr>
          <a:xfrm>
            <a:off x="3049141" y="5091984"/>
            <a:ext cx="0" cy="15557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874247" y="5244198"/>
            <a:ext cx="354584" cy="276999"/>
          </a:xfrm>
          <a:prstGeom prst="rect">
            <a:avLst/>
          </a:prstGeom>
          <a:noFill/>
        </p:spPr>
        <p:txBody>
          <a:bodyPr wrap="none" rtlCol="0">
            <a:spAutoFit/>
          </a:bodyPr>
          <a:lstStyle/>
          <a:p>
            <a:pPr defTabSz="914400" fontAlgn="auto">
              <a:spcBef>
                <a:spcPts val="0"/>
              </a:spcBef>
              <a:spcAft>
                <a:spcPts val="0"/>
              </a:spcAft>
            </a:pPr>
            <a:r>
              <a:rPr lang="en-US" sz="1200" dirty="0" smtClean="0">
                <a:solidFill>
                  <a:srgbClr val="000000"/>
                </a:solidFill>
                <a:cs typeface="Arial" pitchFamily="34" charset="0"/>
              </a:rPr>
              <a:t>30</a:t>
            </a:r>
            <a:endParaRPr lang="en-US" sz="1200" dirty="0">
              <a:solidFill>
                <a:srgbClr val="000000"/>
              </a:solidFill>
              <a:cs typeface="Arial" pitchFamily="34" charset="0"/>
            </a:endParaRPr>
          </a:p>
        </p:txBody>
      </p:sp>
      <p:cxnSp>
        <p:nvCxnSpPr>
          <p:cNvPr id="38" name="Straight Connector 37"/>
          <p:cNvCxnSpPr/>
          <p:nvPr/>
        </p:nvCxnSpPr>
        <p:spPr>
          <a:xfrm>
            <a:off x="5742557" y="5072398"/>
            <a:ext cx="0" cy="15557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5567663" y="5224612"/>
            <a:ext cx="354584" cy="276999"/>
          </a:xfrm>
          <a:prstGeom prst="rect">
            <a:avLst/>
          </a:prstGeom>
          <a:noFill/>
        </p:spPr>
        <p:txBody>
          <a:bodyPr wrap="none" rtlCol="0">
            <a:spAutoFit/>
          </a:bodyPr>
          <a:lstStyle/>
          <a:p>
            <a:pPr defTabSz="914400" fontAlgn="auto">
              <a:spcBef>
                <a:spcPts val="0"/>
              </a:spcBef>
              <a:spcAft>
                <a:spcPts val="0"/>
              </a:spcAft>
            </a:pPr>
            <a:r>
              <a:rPr lang="en-US" sz="1200" dirty="0">
                <a:solidFill>
                  <a:srgbClr val="000000"/>
                </a:solidFill>
                <a:cs typeface="Arial" pitchFamily="34" charset="0"/>
              </a:rPr>
              <a:t>7</a:t>
            </a:r>
            <a:r>
              <a:rPr lang="en-US" sz="1200" dirty="0" smtClean="0">
                <a:solidFill>
                  <a:srgbClr val="000000"/>
                </a:solidFill>
                <a:cs typeface="Arial" pitchFamily="34" charset="0"/>
              </a:rPr>
              <a:t>0</a:t>
            </a:r>
            <a:endParaRPr lang="en-US" sz="1200" dirty="0">
              <a:solidFill>
                <a:srgbClr val="000000"/>
              </a:solidFill>
              <a:cs typeface="Arial" pitchFamily="34" charset="0"/>
            </a:endParaRPr>
          </a:p>
        </p:txBody>
      </p:sp>
      <p:cxnSp>
        <p:nvCxnSpPr>
          <p:cNvPr id="45" name="Straight Connector 44"/>
          <p:cNvCxnSpPr/>
          <p:nvPr/>
        </p:nvCxnSpPr>
        <p:spPr bwMode="auto">
          <a:xfrm>
            <a:off x="9906000" y="4114800"/>
            <a:ext cx="914400" cy="914400"/>
          </a:xfrm>
          <a:prstGeom prst="line">
            <a:avLst/>
          </a:prstGeom>
          <a:solidFill>
            <a:schemeClr val="accent1"/>
          </a:solidFill>
          <a:ln w="9525" cap="flat" cmpd="sng" algn="ctr">
            <a:noFill/>
            <a:prstDash val="solid"/>
            <a:round/>
            <a:headEnd type="none" w="med" len="med"/>
            <a:tailEnd type="none" w="med" len="med"/>
          </a:ln>
          <a:effectLst/>
        </p:spPr>
      </p:cxnSp>
      <p:sp>
        <p:nvSpPr>
          <p:cNvPr id="56" name="TextBox 55"/>
          <p:cNvSpPr txBox="1"/>
          <p:nvPr/>
        </p:nvSpPr>
        <p:spPr>
          <a:xfrm>
            <a:off x="61893" y="921654"/>
            <a:ext cx="8755154" cy="461665"/>
          </a:xfrm>
          <a:prstGeom prst="rect">
            <a:avLst/>
          </a:prstGeom>
          <a:noFill/>
        </p:spPr>
        <p:txBody>
          <a:bodyPr wrap="none" rtlCol="0">
            <a:spAutoFit/>
          </a:bodyPr>
          <a:lstStyle/>
          <a:p>
            <a:pPr algn="ctr" defTabSz="914400" fontAlgn="auto">
              <a:spcBef>
                <a:spcPts val="0"/>
              </a:spcBef>
              <a:spcAft>
                <a:spcPts val="0"/>
              </a:spcAft>
            </a:pPr>
            <a:r>
              <a:rPr lang="en-US" sz="2400" b="1" dirty="0" smtClean="0">
                <a:solidFill>
                  <a:srgbClr val="000000"/>
                </a:solidFill>
                <a:cs typeface="Arial" pitchFamily="34" charset="0"/>
              </a:rPr>
              <a:t>Option 1: Increase the Population Mean for HRQOL &amp; WB *</a:t>
            </a:r>
          </a:p>
        </p:txBody>
      </p:sp>
      <p:cxnSp>
        <p:nvCxnSpPr>
          <p:cNvPr id="18" name="Straight Arrow Connector 17"/>
          <p:cNvCxnSpPr/>
          <p:nvPr/>
        </p:nvCxnSpPr>
        <p:spPr bwMode="auto">
          <a:xfrm flipH="1">
            <a:off x="4731058" y="5558739"/>
            <a:ext cx="466291" cy="0"/>
          </a:xfrm>
          <a:prstGeom prst="straightConnector1">
            <a:avLst/>
          </a:prstGeom>
          <a:ln w="57150">
            <a:solidFill>
              <a:schemeClr val="tx1"/>
            </a:solidFill>
            <a:headEnd type="triangle" w="med" len="med"/>
            <a:tailEnd type="none" w="med" len="med"/>
          </a:ln>
        </p:spPr>
        <p:style>
          <a:lnRef idx="2">
            <a:schemeClr val="dk1"/>
          </a:lnRef>
          <a:fillRef idx="0">
            <a:schemeClr val="dk1"/>
          </a:fillRef>
          <a:effectRef idx="1">
            <a:schemeClr val="dk1"/>
          </a:effectRef>
          <a:fontRef idx="minor">
            <a:schemeClr val="tx1"/>
          </a:fontRef>
        </p:style>
      </p:cxnSp>
      <p:cxnSp>
        <p:nvCxnSpPr>
          <p:cNvPr id="20" name="Straight Arrow Connector 19"/>
          <p:cNvCxnSpPr/>
          <p:nvPr/>
        </p:nvCxnSpPr>
        <p:spPr bwMode="auto">
          <a:xfrm>
            <a:off x="4393873" y="1836036"/>
            <a:ext cx="15259" cy="3276600"/>
          </a:xfrm>
          <a:prstGeom prst="straightConnector1">
            <a:avLst/>
          </a:prstGeom>
          <a:ln w="57150">
            <a:solidFill>
              <a:schemeClr val="tx1"/>
            </a:solidFill>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21" name="TextBox 20"/>
          <p:cNvSpPr txBox="1"/>
          <p:nvPr/>
        </p:nvSpPr>
        <p:spPr>
          <a:xfrm>
            <a:off x="583221" y="5800403"/>
            <a:ext cx="8018092" cy="369332"/>
          </a:xfrm>
          <a:prstGeom prst="rect">
            <a:avLst/>
          </a:prstGeom>
          <a:noFill/>
        </p:spPr>
        <p:txBody>
          <a:bodyPr wrap="none" rtlCol="0">
            <a:spAutoFit/>
          </a:bodyPr>
          <a:lstStyle/>
          <a:p>
            <a:pPr algn="ctr" defTabSz="914400" fontAlgn="auto">
              <a:spcBef>
                <a:spcPts val="0"/>
              </a:spcBef>
              <a:spcAft>
                <a:spcPts val="0"/>
              </a:spcAft>
            </a:pPr>
            <a:r>
              <a:rPr lang="en-US" b="1" dirty="0" smtClean="0">
                <a:solidFill>
                  <a:srgbClr val="000000"/>
                </a:solidFill>
                <a:cs typeface="Arial" pitchFamily="34" charset="0"/>
              </a:rPr>
              <a:t> * Operationalized Using Satisfaction With Life Scale (Diener et al, 1992)</a:t>
            </a:r>
          </a:p>
        </p:txBody>
      </p:sp>
    </p:spTree>
    <p:extLst>
      <p:ext uri="{BB962C8B-B14F-4D97-AF65-F5344CB8AC3E}">
        <p14:creationId xmlns:p14="http://schemas.microsoft.com/office/powerpoint/2010/main" val="37597813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descr="C:\Documents and Settings\jjx5\Desktop\Distribution3.png"/>
          <p:cNvPicPr>
            <a:picLocks noChangeAspect="1" noChangeArrowheads="1"/>
          </p:cNvPicPr>
          <p:nvPr/>
        </p:nvPicPr>
        <p:blipFill>
          <a:blip r:embed="rId2" cstate="print"/>
          <a:srcRect/>
          <a:stretch>
            <a:fillRect/>
          </a:stretch>
        </p:blipFill>
        <p:spPr bwMode="auto">
          <a:xfrm>
            <a:off x="1636903" y="1846920"/>
            <a:ext cx="5866973" cy="3613683"/>
          </a:xfrm>
          <a:prstGeom prst="rect">
            <a:avLst/>
          </a:prstGeom>
          <a:noFill/>
        </p:spPr>
      </p:pic>
      <p:sp>
        <p:nvSpPr>
          <p:cNvPr id="4" name="TextBox 3"/>
          <p:cNvSpPr txBox="1"/>
          <p:nvPr/>
        </p:nvSpPr>
        <p:spPr>
          <a:xfrm>
            <a:off x="1509482" y="5032701"/>
            <a:ext cx="5893642" cy="319804"/>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defTabSz="914400" fontAlgn="auto">
              <a:spcBef>
                <a:spcPts val="0"/>
              </a:spcBef>
              <a:spcAft>
                <a:spcPts val="0"/>
              </a:spcAft>
            </a:pPr>
            <a:endParaRPr lang="en-US" dirty="0">
              <a:solidFill>
                <a:srgbClr val="000000"/>
              </a:solidFill>
            </a:endParaRPr>
          </a:p>
        </p:txBody>
      </p:sp>
      <p:cxnSp>
        <p:nvCxnSpPr>
          <p:cNvPr id="28" name="Straight Connector 27"/>
          <p:cNvCxnSpPr/>
          <p:nvPr/>
        </p:nvCxnSpPr>
        <p:spPr>
          <a:xfrm>
            <a:off x="2154485" y="5155803"/>
            <a:ext cx="496881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470632" y="5154699"/>
            <a:ext cx="0" cy="15557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295738" y="5306913"/>
            <a:ext cx="354584" cy="276999"/>
          </a:xfrm>
          <a:prstGeom prst="rect">
            <a:avLst/>
          </a:prstGeom>
          <a:noFill/>
        </p:spPr>
        <p:txBody>
          <a:bodyPr wrap="none" rtlCol="0">
            <a:spAutoFit/>
          </a:bodyPr>
          <a:lstStyle/>
          <a:p>
            <a:pPr defTabSz="914400" fontAlgn="auto">
              <a:spcBef>
                <a:spcPts val="0"/>
              </a:spcBef>
              <a:spcAft>
                <a:spcPts val="0"/>
              </a:spcAft>
            </a:pPr>
            <a:r>
              <a:rPr lang="en-US" sz="1200" dirty="0" smtClean="0">
                <a:solidFill>
                  <a:srgbClr val="000000"/>
                </a:solidFill>
                <a:cs typeface="Arial" pitchFamily="34" charset="0"/>
              </a:rPr>
              <a:t>50</a:t>
            </a:r>
            <a:endParaRPr lang="en-US" sz="1200" dirty="0">
              <a:solidFill>
                <a:srgbClr val="000000"/>
              </a:solidFill>
              <a:cs typeface="Arial" pitchFamily="34" charset="0"/>
            </a:endParaRPr>
          </a:p>
        </p:txBody>
      </p:sp>
      <p:cxnSp>
        <p:nvCxnSpPr>
          <p:cNvPr id="32" name="Straight Connector 31"/>
          <p:cNvCxnSpPr/>
          <p:nvPr/>
        </p:nvCxnSpPr>
        <p:spPr>
          <a:xfrm>
            <a:off x="3792997" y="5183790"/>
            <a:ext cx="0" cy="15557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644519" y="5336004"/>
            <a:ext cx="354584" cy="276999"/>
          </a:xfrm>
          <a:prstGeom prst="rect">
            <a:avLst/>
          </a:prstGeom>
          <a:noFill/>
        </p:spPr>
        <p:txBody>
          <a:bodyPr wrap="none" rtlCol="0">
            <a:spAutoFit/>
          </a:bodyPr>
          <a:lstStyle/>
          <a:p>
            <a:pPr defTabSz="914400" fontAlgn="auto">
              <a:spcBef>
                <a:spcPts val="0"/>
              </a:spcBef>
              <a:spcAft>
                <a:spcPts val="0"/>
              </a:spcAft>
            </a:pPr>
            <a:r>
              <a:rPr lang="en-US" sz="1200" dirty="0">
                <a:solidFill>
                  <a:srgbClr val="000000"/>
                </a:solidFill>
                <a:cs typeface="Arial" pitchFamily="34" charset="0"/>
              </a:rPr>
              <a:t>4</a:t>
            </a:r>
            <a:r>
              <a:rPr lang="en-US" sz="1200" dirty="0" smtClean="0">
                <a:solidFill>
                  <a:srgbClr val="000000"/>
                </a:solidFill>
                <a:cs typeface="Arial" pitchFamily="34" charset="0"/>
              </a:rPr>
              <a:t>0</a:t>
            </a:r>
            <a:endParaRPr lang="en-US" sz="1200" dirty="0">
              <a:solidFill>
                <a:srgbClr val="000000"/>
              </a:solidFill>
              <a:cs typeface="Arial" pitchFamily="34" charset="0"/>
            </a:endParaRPr>
          </a:p>
        </p:txBody>
      </p:sp>
      <p:cxnSp>
        <p:nvCxnSpPr>
          <p:cNvPr id="34" name="Straight Connector 33"/>
          <p:cNvCxnSpPr/>
          <p:nvPr/>
        </p:nvCxnSpPr>
        <p:spPr>
          <a:xfrm>
            <a:off x="5141061" y="5183790"/>
            <a:ext cx="0" cy="15557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4965125" y="5336004"/>
            <a:ext cx="354584" cy="276999"/>
          </a:xfrm>
          <a:prstGeom prst="rect">
            <a:avLst/>
          </a:prstGeom>
          <a:noFill/>
        </p:spPr>
        <p:txBody>
          <a:bodyPr wrap="none" rtlCol="0">
            <a:spAutoFit/>
          </a:bodyPr>
          <a:lstStyle/>
          <a:p>
            <a:pPr defTabSz="914400" fontAlgn="auto">
              <a:spcBef>
                <a:spcPts val="0"/>
              </a:spcBef>
              <a:spcAft>
                <a:spcPts val="0"/>
              </a:spcAft>
            </a:pPr>
            <a:r>
              <a:rPr lang="en-US" sz="1200" dirty="0" smtClean="0">
                <a:solidFill>
                  <a:srgbClr val="000000"/>
                </a:solidFill>
                <a:cs typeface="Arial" pitchFamily="34" charset="0"/>
              </a:rPr>
              <a:t>60</a:t>
            </a:r>
            <a:endParaRPr lang="en-US" sz="1200" dirty="0">
              <a:solidFill>
                <a:srgbClr val="000000"/>
              </a:solidFill>
              <a:cs typeface="Arial" pitchFamily="34" charset="0"/>
            </a:endParaRPr>
          </a:p>
        </p:txBody>
      </p:sp>
      <p:cxnSp>
        <p:nvCxnSpPr>
          <p:cNvPr id="36" name="Straight Connector 35"/>
          <p:cNvCxnSpPr/>
          <p:nvPr/>
        </p:nvCxnSpPr>
        <p:spPr>
          <a:xfrm>
            <a:off x="3107197" y="5182686"/>
            <a:ext cx="0" cy="15557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932303" y="5334900"/>
            <a:ext cx="354584" cy="276999"/>
          </a:xfrm>
          <a:prstGeom prst="rect">
            <a:avLst/>
          </a:prstGeom>
          <a:noFill/>
        </p:spPr>
        <p:txBody>
          <a:bodyPr wrap="none" rtlCol="0">
            <a:spAutoFit/>
          </a:bodyPr>
          <a:lstStyle/>
          <a:p>
            <a:pPr defTabSz="914400" fontAlgn="auto">
              <a:spcBef>
                <a:spcPts val="0"/>
              </a:spcBef>
              <a:spcAft>
                <a:spcPts val="0"/>
              </a:spcAft>
            </a:pPr>
            <a:r>
              <a:rPr lang="en-US" sz="1200" dirty="0" smtClean="0">
                <a:solidFill>
                  <a:srgbClr val="000000"/>
                </a:solidFill>
                <a:cs typeface="Arial" pitchFamily="34" charset="0"/>
              </a:rPr>
              <a:t>30</a:t>
            </a:r>
            <a:endParaRPr lang="en-US" sz="1200" dirty="0">
              <a:solidFill>
                <a:srgbClr val="000000"/>
              </a:solidFill>
              <a:cs typeface="Arial" pitchFamily="34" charset="0"/>
            </a:endParaRPr>
          </a:p>
        </p:txBody>
      </p:sp>
      <p:cxnSp>
        <p:nvCxnSpPr>
          <p:cNvPr id="38" name="Straight Connector 37"/>
          <p:cNvCxnSpPr/>
          <p:nvPr/>
        </p:nvCxnSpPr>
        <p:spPr>
          <a:xfrm>
            <a:off x="5800613" y="5163100"/>
            <a:ext cx="0" cy="15557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5625719" y="5315314"/>
            <a:ext cx="354584" cy="276999"/>
          </a:xfrm>
          <a:prstGeom prst="rect">
            <a:avLst/>
          </a:prstGeom>
          <a:noFill/>
        </p:spPr>
        <p:txBody>
          <a:bodyPr wrap="none" rtlCol="0">
            <a:spAutoFit/>
          </a:bodyPr>
          <a:lstStyle/>
          <a:p>
            <a:pPr defTabSz="914400" fontAlgn="auto">
              <a:spcBef>
                <a:spcPts val="0"/>
              </a:spcBef>
              <a:spcAft>
                <a:spcPts val="0"/>
              </a:spcAft>
            </a:pPr>
            <a:r>
              <a:rPr lang="en-US" sz="1200" dirty="0">
                <a:solidFill>
                  <a:srgbClr val="000000"/>
                </a:solidFill>
                <a:cs typeface="Arial" pitchFamily="34" charset="0"/>
              </a:rPr>
              <a:t>7</a:t>
            </a:r>
            <a:r>
              <a:rPr lang="en-US" sz="1200" dirty="0" smtClean="0">
                <a:solidFill>
                  <a:srgbClr val="000000"/>
                </a:solidFill>
                <a:cs typeface="Arial" pitchFamily="34" charset="0"/>
              </a:rPr>
              <a:t>0</a:t>
            </a:r>
            <a:endParaRPr lang="en-US" sz="1200" dirty="0">
              <a:solidFill>
                <a:srgbClr val="000000"/>
              </a:solidFill>
              <a:cs typeface="Arial" pitchFamily="34" charset="0"/>
            </a:endParaRPr>
          </a:p>
        </p:txBody>
      </p:sp>
      <p:cxnSp>
        <p:nvCxnSpPr>
          <p:cNvPr id="45" name="Straight Connector 44"/>
          <p:cNvCxnSpPr/>
          <p:nvPr/>
        </p:nvCxnSpPr>
        <p:spPr bwMode="auto">
          <a:xfrm>
            <a:off x="9906000" y="4114800"/>
            <a:ext cx="914400" cy="914400"/>
          </a:xfrm>
          <a:prstGeom prst="line">
            <a:avLst/>
          </a:prstGeom>
          <a:solidFill>
            <a:schemeClr val="accent1"/>
          </a:solidFill>
          <a:ln w="9525" cap="flat" cmpd="sng" algn="ctr">
            <a:noFill/>
            <a:prstDash val="solid"/>
            <a:round/>
            <a:headEnd type="none" w="med" len="med"/>
            <a:tailEnd type="none" w="med" len="med"/>
          </a:ln>
          <a:effectLst/>
        </p:spPr>
      </p:cxnSp>
      <p:sp>
        <p:nvSpPr>
          <p:cNvPr id="56" name="TextBox 55"/>
          <p:cNvSpPr txBox="1"/>
          <p:nvPr/>
        </p:nvSpPr>
        <p:spPr>
          <a:xfrm>
            <a:off x="240869" y="842574"/>
            <a:ext cx="8177239" cy="830997"/>
          </a:xfrm>
          <a:prstGeom prst="rect">
            <a:avLst/>
          </a:prstGeom>
          <a:noFill/>
        </p:spPr>
        <p:txBody>
          <a:bodyPr wrap="none" rtlCol="0">
            <a:spAutoFit/>
          </a:bodyPr>
          <a:lstStyle/>
          <a:p>
            <a:pPr algn="ctr" defTabSz="914400" fontAlgn="auto">
              <a:spcBef>
                <a:spcPts val="0"/>
              </a:spcBef>
              <a:spcAft>
                <a:spcPts val="0"/>
              </a:spcAft>
            </a:pPr>
            <a:r>
              <a:rPr lang="en-US" sz="2400" b="1" dirty="0" smtClean="0">
                <a:solidFill>
                  <a:srgbClr val="000000"/>
                </a:solidFill>
                <a:cs typeface="Arial" pitchFamily="34" charset="0"/>
              </a:rPr>
              <a:t>Option 2: Increase the proportion of adults who </a:t>
            </a:r>
            <a:r>
              <a:rPr lang="en-US" sz="2400" b="1" dirty="0">
                <a:solidFill>
                  <a:srgbClr val="000000"/>
                </a:solidFill>
                <a:cs typeface="Arial" pitchFamily="34" charset="0"/>
              </a:rPr>
              <a:t>r</a:t>
            </a:r>
            <a:r>
              <a:rPr lang="en-US" sz="2400" b="1" dirty="0" smtClean="0">
                <a:solidFill>
                  <a:srgbClr val="000000"/>
                </a:solidFill>
                <a:cs typeface="Arial" pitchFamily="34" charset="0"/>
              </a:rPr>
              <a:t>eport </a:t>
            </a:r>
          </a:p>
          <a:p>
            <a:pPr algn="ctr" defTabSz="914400" fontAlgn="auto">
              <a:spcBef>
                <a:spcPts val="0"/>
              </a:spcBef>
              <a:spcAft>
                <a:spcPts val="0"/>
              </a:spcAft>
            </a:pPr>
            <a:r>
              <a:rPr lang="en-US" sz="2400" b="1" dirty="0" smtClean="0">
                <a:solidFill>
                  <a:srgbClr val="000000"/>
                </a:solidFill>
                <a:cs typeface="Arial" pitchFamily="34" charset="0"/>
              </a:rPr>
              <a:t>“good enough” HRQOL &amp; WB</a:t>
            </a:r>
          </a:p>
        </p:txBody>
      </p:sp>
      <p:cxnSp>
        <p:nvCxnSpPr>
          <p:cNvPr id="21" name="Straight Arrow Connector 20"/>
          <p:cNvCxnSpPr/>
          <p:nvPr/>
        </p:nvCxnSpPr>
        <p:spPr bwMode="auto">
          <a:xfrm>
            <a:off x="3770076" y="1894092"/>
            <a:ext cx="15259" cy="3276600"/>
          </a:xfrm>
          <a:prstGeom prst="straightConnector1">
            <a:avLst/>
          </a:prstGeom>
          <a:ln w="57150">
            <a:solidFill>
              <a:schemeClr val="tx1"/>
            </a:solidFill>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23" name="Right Brace 22"/>
          <p:cNvSpPr/>
          <p:nvPr/>
        </p:nvSpPr>
        <p:spPr bwMode="auto">
          <a:xfrm rot="5400000">
            <a:off x="4060585" y="5352651"/>
            <a:ext cx="242360" cy="670977"/>
          </a:xfrm>
          <a:prstGeom prst="rightBrace">
            <a:avLst>
              <a:gd name="adj1" fmla="val 8333"/>
              <a:gd name="adj2" fmla="val 53488"/>
            </a:avLst>
          </a:prstGeom>
          <a:ln>
            <a:headEnd type="none" w="med" len="med"/>
            <a:tailEnd type="none" w="med" len="med"/>
          </a:ln>
        </p:spPr>
        <p:style>
          <a:lnRef idx="2">
            <a:schemeClr val="dk1"/>
          </a:lnRef>
          <a:fillRef idx="0">
            <a:schemeClr val="dk1"/>
          </a:fillRef>
          <a:effectRef idx="1">
            <a:schemeClr val="dk1"/>
          </a:effectRef>
          <a:fontRef idx="minor">
            <a:schemeClr val="tx1"/>
          </a:fontRef>
        </p:style>
        <p:txBody>
          <a:bodyPr vert="horz" wrap="square" lIns="91440" tIns="45720" rIns="91440" bIns="45720" numCol="1" rtlCol="0" anchor="t" anchorCtr="0" compatLnSpc="1">
            <a:prstTxWarp prst="textNoShape">
              <a:avLst/>
            </a:prstTxWarp>
          </a:bodyPr>
          <a:lstStyle/>
          <a:p>
            <a:pPr algn="ctr" defTabSz="914400"/>
            <a:endParaRPr lang="en-US" dirty="0" smtClean="0">
              <a:solidFill>
                <a:srgbClr val="000000"/>
              </a:solidFill>
              <a:latin typeface="Arial" charset="0"/>
            </a:endParaRPr>
          </a:p>
        </p:txBody>
      </p:sp>
      <p:sp>
        <p:nvSpPr>
          <p:cNvPr id="5" name="TextBox 4"/>
          <p:cNvSpPr txBox="1"/>
          <p:nvPr/>
        </p:nvSpPr>
        <p:spPr>
          <a:xfrm>
            <a:off x="3494098" y="5809320"/>
            <a:ext cx="1418978" cy="307777"/>
          </a:xfrm>
          <a:prstGeom prst="rect">
            <a:avLst/>
          </a:prstGeom>
          <a:noFill/>
        </p:spPr>
        <p:txBody>
          <a:bodyPr wrap="none" rtlCol="0">
            <a:spAutoFit/>
          </a:bodyPr>
          <a:lstStyle/>
          <a:p>
            <a:pPr defTabSz="914400" eaLnBrk="0" hangingPunct="0">
              <a:spcBef>
                <a:spcPct val="50000"/>
              </a:spcBef>
            </a:pPr>
            <a:r>
              <a:rPr lang="en-US" sz="1400" dirty="0" smtClean="0">
                <a:solidFill>
                  <a:srgbClr val="000000"/>
                </a:solidFill>
                <a:latin typeface="Times New Roman" pitchFamily="18" charset="0"/>
                <a:cs typeface="Arial" charset="0"/>
              </a:rPr>
              <a:t>1 STD ~ 10 units</a:t>
            </a:r>
            <a:endParaRPr lang="en-US" sz="1400" dirty="0">
              <a:solidFill>
                <a:srgbClr val="000000"/>
              </a:solidFill>
              <a:latin typeface="Times New Roman" pitchFamily="18" charset="0"/>
              <a:cs typeface="Arial" charset="0"/>
            </a:endParaRPr>
          </a:p>
        </p:txBody>
      </p:sp>
      <p:sp>
        <p:nvSpPr>
          <p:cNvPr id="22" name="TextBox 21"/>
          <p:cNvSpPr txBox="1"/>
          <p:nvPr/>
        </p:nvSpPr>
        <p:spPr>
          <a:xfrm>
            <a:off x="583221" y="6177767"/>
            <a:ext cx="8018092" cy="369332"/>
          </a:xfrm>
          <a:prstGeom prst="rect">
            <a:avLst/>
          </a:prstGeom>
          <a:noFill/>
        </p:spPr>
        <p:txBody>
          <a:bodyPr wrap="none" rtlCol="0">
            <a:spAutoFit/>
          </a:bodyPr>
          <a:lstStyle/>
          <a:p>
            <a:pPr algn="ctr" defTabSz="914400" fontAlgn="auto">
              <a:spcBef>
                <a:spcPts val="0"/>
              </a:spcBef>
              <a:spcAft>
                <a:spcPts val="0"/>
              </a:spcAft>
            </a:pPr>
            <a:r>
              <a:rPr lang="en-US" b="1" dirty="0" smtClean="0">
                <a:solidFill>
                  <a:srgbClr val="000000"/>
                </a:solidFill>
                <a:cs typeface="Arial" pitchFamily="34" charset="0"/>
              </a:rPr>
              <a:t> * Operationalized Using Satisfaction With Life Scale (Diener et al, 1992)</a:t>
            </a:r>
          </a:p>
        </p:txBody>
      </p:sp>
    </p:spTree>
    <p:extLst>
      <p:ext uri="{BB962C8B-B14F-4D97-AF65-F5344CB8AC3E}">
        <p14:creationId xmlns:p14="http://schemas.microsoft.com/office/powerpoint/2010/main" val="2185066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649129"/>
            <a:ext cx="7905750" cy="492443"/>
          </a:xfrm>
        </p:spPr>
        <p:txBody>
          <a:bodyPr/>
          <a:lstStyle/>
          <a:p>
            <a:r>
              <a:rPr lang="en-US" altLang="en-US" sz="3200" dirty="0" smtClean="0"/>
              <a:t>Overview of Today’s Talk</a:t>
            </a:r>
            <a:endParaRPr lang="en-US" altLang="en-US" sz="3200" dirty="0"/>
          </a:p>
        </p:txBody>
      </p:sp>
      <p:sp>
        <p:nvSpPr>
          <p:cNvPr id="4099" name="Rectangle 3"/>
          <p:cNvSpPr>
            <a:spLocks noGrp="1" noChangeArrowheads="1"/>
          </p:cNvSpPr>
          <p:nvPr>
            <p:ph type="body" idx="1"/>
          </p:nvPr>
        </p:nvSpPr>
        <p:spPr>
          <a:xfrm>
            <a:off x="457200" y="1600200"/>
            <a:ext cx="8229600" cy="5029200"/>
          </a:xfrm>
        </p:spPr>
        <p:txBody>
          <a:bodyPr/>
          <a:lstStyle/>
          <a:p>
            <a:pPr>
              <a:lnSpc>
                <a:spcPct val="90000"/>
              </a:lnSpc>
            </a:pPr>
            <a:r>
              <a:rPr lang="en-US" altLang="en-US" sz="2400" dirty="0" smtClean="0"/>
              <a:t>Describe CDC Mental Health Activities</a:t>
            </a:r>
            <a:endParaRPr lang="en-US" altLang="en-US" sz="2400" dirty="0" smtClean="0"/>
          </a:p>
          <a:p>
            <a:pPr marL="0" indent="0">
              <a:lnSpc>
                <a:spcPct val="90000"/>
              </a:lnSpc>
              <a:buNone/>
            </a:pPr>
            <a:endParaRPr lang="en-US" altLang="en-US" sz="2400" dirty="0"/>
          </a:p>
          <a:p>
            <a:pPr>
              <a:lnSpc>
                <a:spcPct val="90000"/>
              </a:lnSpc>
            </a:pPr>
            <a:r>
              <a:rPr lang="en-US" altLang="en-US" sz="2400" dirty="0" smtClean="0"/>
              <a:t>Define Health-Related Quality of Life &amp; Well-Being</a:t>
            </a:r>
            <a:endParaRPr lang="en-US" altLang="en-US" sz="2400" dirty="0"/>
          </a:p>
          <a:p>
            <a:pPr>
              <a:lnSpc>
                <a:spcPct val="90000"/>
              </a:lnSpc>
            </a:pPr>
            <a:endParaRPr lang="en-US" altLang="en-US" sz="2400" dirty="0" smtClean="0"/>
          </a:p>
          <a:p>
            <a:pPr>
              <a:lnSpc>
                <a:spcPct val="90000"/>
              </a:lnSpc>
            </a:pPr>
            <a:r>
              <a:rPr lang="en-US" altLang="en-US" sz="2400" dirty="0" smtClean="0"/>
              <a:t>Provide an overview of Healthy People 2020 Activities</a:t>
            </a:r>
          </a:p>
          <a:p>
            <a:pPr>
              <a:lnSpc>
                <a:spcPct val="90000"/>
              </a:lnSpc>
            </a:pPr>
            <a:endParaRPr lang="en-US" altLang="en-US" sz="2400" dirty="0"/>
          </a:p>
          <a:p>
            <a:pPr lvl="1">
              <a:lnSpc>
                <a:spcPct val="90000"/>
              </a:lnSpc>
            </a:pPr>
            <a:r>
              <a:rPr lang="en-US" altLang="en-US" sz="2200" dirty="0" smtClean="0"/>
              <a:t>Health-Related Quality of Life &amp; Well-Being Workgroup</a:t>
            </a:r>
          </a:p>
          <a:p>
            <a:pPr lvl="1">
              <a:lnSpc>
                <a:spcPct val="90000"/>
              </a:lnSpc>
            </a:pPr>
            <a:endParaRPr lang="en-US" altLang="en-US" sz="2200" dirty="0" smtClean="0"/>
          </a:p>
          <a:p>
            <a:pPr lvl="1">
              <a:lnSpc>
                <a:spcPct val="90000"/>
              </a:lnSpc>
            </a:pPr>
            <a:r>
              <a:rPr lang="en-US" altLang="en-US" sz="2200" dirty="0" smtClean="0"/>
              <a:t>Mental Health Workgroup</a:t>
            </a:r>
            <a:endParaRPr lang="en-US" altLang="en-US" sz="2200" dirty="0"/>
          </a:p>
        </p:txBody>
      </p:sp>
    </p:spTree>
    <p:extLst>
      <p:ext uri="{BB962C8B-B14F-4D97-AF65-F5344CB8AC3E}">
        <p14:creationId xmlns:p14="http://schemas.microsoft.com/office/powerpoint/2010/main" val="298603764"/>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descr="C:\Documents and Settings\jjx5\Desktop\Distribution3.png"/>
          <p:cNvPicPr>
            <a:picLocks noChangeAspect="1" noChangeArrowheads="1"/>
          </p:cNvPicPr>
          <p:nvPr/>
        </p:nvPicPr>
        <p:blipFill>
          <a:blip r:embed="rId2" cstate="print"/>
          <a:srcRect/>
          <a:stretch>
            <a:fillRect/>
          </a:stretch>
        </p:blipFill>
        <p:spPr bwMode="auto">
          <a:xfrm>
            <a:off x="1317595" y="1629210"/>
            <a:ext cx="5866973" cy="3613683"/>
          </a:xfrm>
          <a:prstGeom prst="rect">
            <a:avLst/>
          </a:prstGeom>
          <a:noFill/>
        </p:spPr>
      </p:pic>
      <p:sp>
        <p:nvSpPr>
          <p:cNvPr id="4" name="TextBox 3"/>
          <p:cNvSpPr txBox="1"/>
          <p:nvPr/>
        </p:nvSpPr>
        <p:spPr>
          <a:xfrm>
            <a:off x="1190174" y="4814991"/>
            <a:ext cx="5893642" cy="319804"/>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defTabSz="914400" fontAlgn="auto">
              <a:spcBef>
                <a:spcPts val="0"/>
              </a:spcBef>
              <a:spcAft>
                <a:spcPts val="0"/>
              </a:spcAft>
            </a:pPr>
            <a:endParaRPr lang="en-US" dirty="0">
              <a:solidFill>
                <a:srgbClr val="000000"/>
              </a:solidFill>
            </a:endParaRPr>
          </a:p>
        </p:txBody>
      </p:sp>
      <p:cxnSp>
        <p:nvCxnSpPr>
          <p:cNvPr id="28" name="Straight Connector 27"/>
          <p:cNvCxnSpPr/>
          <p:nvPr/>
        </p:nvCxnSpPr>
        <p:spPr>
          <a:xfrm>
            <a:off x="1835177" y="4938093"/>
            <a:ext cx="496881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151324" y="4936989"/>
            <a:ext cx="0" cy="15557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473689" y="4966080"/>
            <a:ext cx="0" cy="15557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821753" y="4966080"/>
            <a:ext cx="0" cy="15557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787889" y="4964976"/>
            <a:ext cx="0" cy="15557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481305" y="4945390"/>
            <a:ext cx="0" cy="15557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auto">
          <a:xfrm>
            <a:off x="9906000" y="4114800"/>
            <a:ext cx="914400" cy="914400"/>
          </a:xfrm>
          <a:prstGeom prst="line">
            <a:avLst/>
          </a:prstGeom>
          <a:solidFill>
            <a:schemeClr val="accent1"/>
          </a:solidFill>
          <a:ln w="9525" cap="flat" cmpd="sng" algn="ctr">
            <a:noFill/>
            <a:prstDash val="solid"/>
            <a:round/>
            <a:headEnd type="none" w="med" len="med"/>
            <a:tailEnd type="none" w="med" len="med"/>
          </a:ln>
          <a:effectLst/>
        </p:spPr>
      </p:cxnSp>
      <p:cxnSp>
        <p:nvCxnSpPr>
          <p:cNvPr id="21" name="Straight Arrow Connector 20"/>
          <p:cNvCxnSpPr/>
          <p:nvPr/>
        </p:nvCxnSpPr>
        <p:spPr bwMode="auto">
          <a:xfrm>
            <a:off x="4806494" y="1629210"/>
            <a:ext cx="15259" cy="3276600"/>
          </a:xfrm>
          <a:prstGeom prst="straightConnector1">
            <a:avLst/>
          </a:prstGeom>
          <a:ln w="57150">
            <a:solidFill>
              <a:schemeClr val="tx1"/>
            </a:solidFill>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41" name="TextBox 40"/>
          <p:cNvSpPr txBox="1"/>
          <p:nvPr/>
        </p:nvSpPr>
        <p:spPr>
          <a:xfrm>
            <a:off x="3222168" y="5261242"/>
            <a:ext cx="461986" cy="276999"/>
          </a:xfrm>
          <a:prstGeom prst="rect">
            <a:avLst/>
          </a:prstGeom>
          <a:noFill/>
        </p:spPr>
        <p:txBody>
          <a:bodyPr wrap="none" rtlCol="0">
            <a:spAutoFit/>
          </a:bodyPr>
          <a:lstStyle/>
          <a:p>
            <a:pPr defTabSz="914400" fontAlgn="auto">
              <a:spcBef>
                <a:spcPts val="0"/>
              </a:spcBef>
              <a:spcAft>
                <a:spcPts val="0"/>
              </a:spcAft>
            </a:pPr>
            <a:r>
              <a:rPr lang="en-US" sz="1200" dirty="0" smtClean="0">
                <a:solidFill>
                  <a:srgbClr val="000000"/>
                </a:solidFill>
                <a:latin typeface="Georgia"/>
                <a:cs typeface="+mn-cs"/>
              </a:rPr>
              <a:t>Fair</a:t>
            </a:r>
            <a:endParaRPr lang="en-US" sz="1200" dirty="0">
              <a:solidFill>
                <a:srgbClr val="000000"/>
              </a:solidFill>
              <a:latin typeface="Georgia"/>
              <a:cs typeface="+mn-cs"/>
            </a:endParaRPr>
          </a:p>
        </p:txBody>
      </p:sp>
      <p:sp>
        <p:nvSpPr>
          <p:cNvPr id="42" name="TextBox 41"/>
          <p:cNvSpPr txBox="1"/>
          <p:nvPr/>
        </p:nvSpPr>
        <p:spPr>
          <a:xfrm>
            <a:off x="3737214" y="5261242"/>
            <a:ext cx="551754" cy="276999"/>
          </a:xfrm>
          <a:prstGeom prst="rect">
            <a:avLst/>
          </a:prstGeom>
          <a:noFill/>
        </p:spPr>
        <p:txBody>
          <a:bodyPr wrap="none" rtlCol="0">
            <a:spAutoFit/>
          </a:bodyPr>
          <a:lstStyle/>
          <a:p>
            <a:pPr defTabSz="914400" fontAlgn="auto">
              <a:spcBef>
                <a:spcPts val="0"/>
              </a:spcBef>
              <a:spcAft>
                <a:spcPts val="0"/>
              </a:spcAft>
            </a:pPr>
            <a:r>
              <a:rPr lang="en-US" sz="1200" dirty="0" smtClean="0">
                <a:solidFill>
                  <a:srgbClr val="000000"/>
                </a:solidFill>
                <a:latin typeface="Georgia"/>
                <a:cs typeface="+mn-cs"/>
              </a:rPr>
              <a:t>Good</a:t>
            </a:r>
            <a:endParaRPr lang="en-US" sz="1200" dirty="0">
              <a:solidFill>
                <a:srgbClr val="000000"/>
              </a:solidFill>
              <a:latin typeface="Georgia"/>
              <a:cs typeface="+mn-cs"/>
            </a:endParaRPr>
          </a:p>
        </p:txBody>
      </p:sp>
      <p:sp>
        <p:nvSpPr>
          <p:cNvPr id="43" name="TextBox 42"/>
          <p:cNvSpPr txBox="1"/>
          <p:nvPr/>
        </p:nvSpPr>
        <p:spPr>
          <a:xfrm>
            <a:off x="4303356" y="5210610"/>
            <a:ext cx="551754" cy="461665"/>
          </a:xfrm>
          <a:prstGeom prst="rect">
            <a:avLst/>
          </a:prstGeom>
          <a:noFill/>
        </p:spPr>
        <p:txBody>
          <a:bodyPr wrap="none" rtlCol="0">
            <a:spAutoFit/>
          </a:bodyPr>
          <a:lstStyle/>
          <a:p>
            <a:pPr defTabSz="914400" fontAlgn="auto">
              <a:spcBef>
                <a:spcPts val="0"/>
              </a:spcBef>
              <a:spcAft>
                <a:spcPts val="0"/>
              </a:spcAft>
            </a:pPr>
            <a:r>
              <a:rPr lang="en-US" sz="1200" dirty="0" smtClean="0">
                <a:solidFill>
                  <a:srgbClr val="000000"/>
                </a:solidFill>
                <a:latin typeface="Georgia"/>
                <a:cs typeface="+mn-cs"/>
              </a:rPr>
              <a:t>Very </a:t>
            </a:r>
          </a:p>
          <a:p>
            <a:pPr defTabSz="914400" fontAlgn="auto">
              <a:spcBef>
                <a:spcPts val="0"/>
              </a:spcBef>
              <a:spcAft>
                <a:spcPts val="0"/>
              </a:spcAft>
            </a:pPr>
            <a:r>
              <a:rPr lang="en-US" sz="1200" dirty="0" smtClean="0">
                <a:solidFill>
                  <a:srgbClr val="000000"/>
                </a:solidFill>
                <a:latin typeface="Georgia"/>
                <a:cs typeface="+mn-cs"/>
              </a:rPr>
              <a:t>Good</a:t>
            </a:r>
            <a:endParaRPr lang="en-US" sz="1200" dirty="0">
              <a:solidFill>
                <a:srgbClr val="000000"/>
              </a:solidFill>
              <a:latin typeface="Georgia"/>
              <a:cs typeface="+mn-cs"/>
            </a:endParaRPr>
          </a:p>
        </p:txBody>
      </p:sp>
      <p:sp>
        <p:nvSpPr>
          <p:cNvPr id="44" name="TextBox 43"/>
          <p:cNvSpPr txBox="1"/>
          <p:nvPr/>
        </p:nvSpPr>
        <p:spPr>
          <a:xfrm>
            <a:off x="4822368" y="5261336"/>
            <a:ext cx="811441" cy="276999"/>
          </a:xfrm>
          <a:prstGeom prst="rect">
            <a:avLst/>
          </a:prstGeom>
          <a:noFill/>
        </p:spPr>
        <p:txBody>
          <a:bodyPr wrap="none" rtlCol="0">
            <a:spAutoFit/>
          </a:bodyPr>
          <a:lstStyle/>
          <a:p>
            <a:pPr defTabSz="914400" fontAlgn="auto">
              <a:spcBef>
                <a:spcPts val="0"/>
              </a:spcBef>
              <a:spcAft>
                <a:spcPts val="0"/>
              </a:spcAft>
            </a:pPr>
            <a:r>
              <a:rPr lang="en-US" sz="1200" dirty="0" smtClean="0">
                <a:solidFill>
                  <a:srgbClr val="000000"/>
                </a:solidFill>
                <a:latin typeface="Georgia"/>
                <a:cs typeface="+mn-cs"/>
              </a:rPr>
              <a:t>Excellent</a:t>
            </a:r>
            <a:endParaRPr lang="en-US" sz="1200" dirty="0">
              <a:solidFill>
                <a:srgbClr val="000000"/>
              </a:solidFill>
              <a:latin typeface="Georgia"/>
              <a:cs typeface="+mn-cs"/>
            </a:endParaRPr>
          </a:p>
        </p:txBody>
      </p:sp>
      <p:sp>
        <p:nvSpPr>
          <p:cNvPr id="46" name="TextBox 45"/>
          <p:cNvSpPr txBox="1"/>
          <p:nvPr/>
        </p:nvSpPr>
        <p:spPr>
          <a:xfrm>
            <a:off x="2572003" y="5261242"/>
            <a:ext cx="508473" cy="276999"/>
          </a:xfrm>
          <a:prstGeom prst="rect">
            <a:avLst/>
          </a:prstGeom>
          <a:noFill/>
        </p:spPr>
        <p:txBody>
          <a:bodyPr wrap="none" rtlCol="0">
            <a:spAutoFit/>
          </a:bodyPr>
          <a:lstStyle/>
          <a:p>
            <a:pPr defTabSz="914400" fontAlgn="auto">
              <a:spcBef>
                <a:spcPts val="0"/>
              </a:spcBef>
              <a:spcAft>
                <a:spcPts val="0"/>
              </a:spcAft>
            </a:pPr>
            <a:r>
              <a:rPr lang="en-US" sz="1200" dirty="0" smtClean="0">
                <a:solidFill>
                  <a:srgbClr val="000000"/>
                </a:solidFill>
                <a:latin typeface="Georgia"/>
                <a:cs typeface="+mn-cs"/>
              </a:rPr>
              <a:t>Poor</a:t>
            </a:r>
            <a:endParaRPr lang="en-US" sz="1200" dirty="0">
              <a:solidFill>
                <a:srgbClr val="000000"/>
              </a:solidFill>
              <a:latin typeface="Georgia"/>
              <a:cs typeface="+mn-cs"/>
            </a:endParaRPr>
          </a:p>
        </p:txBody>
      </p:sp>
      <p:sp>
        <p:nvSpPr>
          <p:cNvPr id="47" name="TextBox 46"/>
          <p:cNvSpPr txBox="1"/>
          <p:nvPr/>
        </p:nvSpPr>
        <p:spPr>
          <a:xfrm>
            <a:off x="3835799" y="5695611"/>
            <a:ext cx="444352" cy="276999"/>
          </a:xfrm>
          <a:prstGeom prst="rect">
            <a:avLst/>
          </a:prstGeom>
          <a:noFill/>
        </p:spPr>
        <p:txBody>
          <a:bodyPr wrap="none" rtlCol="0">
            <a:spAutoFit/>
          </a:bodyPr>
          <a:lstStyle/>
          <a:p>
            <a:pPr defTabSz="914400" fontAlgn="auto">
              <a:spcBef>
                <a:spcPts val="0"/>
              </a:spcBef>
              <a:spcAft>
                <a:spcPts val="0"/>
              </a:spcAft>
            </a:pPr>
            <a:r>
              <a:rPr lang="en-US" sz="1200" dirty="0" smtClean="0">
                <a:solidFill>
                  <a:srgbClr val="000000"/>
                </a:solidFill>
                <a:cs typeface="Arial" pitchFamily="34" charset="0"/>
              </a:rPr>
              <a:t>~47</a:t>
            </a:r>
            <a:endParaRPr lang="en-US" sz="1200" dirty="0">
              <a:solidFill>
                <a:srgbClr val="000000"/>
              </a:solidFill>
              <a:cs typeface="Arial" pitchFamily="34" charset="0"/>
            </a:endParaRPr>
          </a:p>
        </p:txBody>
      </p:sp>
      <p:sp>
        <p:nvSpPr>
          <p:cNvPr id="49" name="TextBox 48"/>
          <p:cNvSpPr txBox="1"/>
          <p:nvPr/>
        </p:nvSpPr>
        <p:spPr>
          <a:xfrm>
            <a:off x="5050625" y="5695611"/>
            <a:ext cx="444352" cy="276999"/>
          </a:xfrm>
          <a:prstGeom prst="rect">
            <a:avLst/>
          </a:prstGeom>
          <a:noFill/>
        </p:spPr>
        <p:txBody>
          <a:bodyPr wrap="none" rtlCol="0">
            <a:spAutoFit/>
          </a:bodyPr>
          <a:lstStyle/>
          <a:p>
            <a:pPr defTabSz="914400" fontAlgn="auto">
              <a:spcBef>
                <a:spcPts val="0"/>
              </a:spcBef>
              <a:spcAft>
                <a:spcPts val="0"/>
              </a:spcAft>
            </a:pPr>
            <a:r>
              <a:rPr lang="en-US" sz="1200" dirty="0" smtClean="0">
                <a:solidFill>
                  <a:srgbClr val="000000"/>
                </a:solidFill>
                <a:cs typeface="Arial" pitchFamily="34" charset="0"/>
              </a:rPr>
              <a:t>~61</a:t>
            </a:r>
            <a:endParaRPr lang="en-US" sz="1200" dirty="0">
              <a:solidFill>
                <a:srgbClr val="000000"/>
              </a:solidFill>
              <a:cs typeface="Arial" pitchFamily="34" charset="0"/>
            </a:endParaRPr>
          </a:p>
        </p:txBody>
      </p:sp>
      <p:sp>
        <p:nvSpPr>
          <p:cNvPr id="50" name="TextBox 49"/>
          <p:cNvSpPr txBox="1"/>
          <p:nvPr/>
        </p:nvSpPr>
        <p:spPr>
          <a:xfrm>
            <a:off x="4454216" y="5695611"/>
            <a:ext cx="444352" cy="276999"/>
          </a:xfrm>
          <a:prstGeom prst="rect">
            <a:avLst/>
          </a:prstGeom>
          <a:noFill/>
        </p:spPr>
        <p:txBody>
          <a:bodyPr wrap="none" rtlCol="0">
            <a:spAutoFit/>
          </a:bodyPr>
          <a:lstStyle/>
          <a:p>
            <a:pPr defTabSz="914400" fontAlgn="auto">
              <a:spcBef>
                <a:spcPts val="0"/>
              </a:spcBef>
              <a:spcAft>
                <a:spcPts val="0"/>
              </a:spcAft>
            </a:pPr>
            <a:r>
              <a:rPr lang="en-US" sz="1200" dirty="0" smtClean="0">
                <a:solidFill>
                  <a:srgbClr val="000000"/>
                </a:solidFill>
                <a:cs typeface="Arial" pitchFamily="34" charset="0"/>
              </a:rPr>
              <a:t>~54</a:t>
            </a:r>
            <a:endParaRPr lang="en-US" sz="1200" dirty="0">
              <a:solidFill>
                <a:srgbClr val="000000"/>
              </a:solidFill>
              <a:cs typeface="Arial" pitchFamily="34" charset="0"/>
            </a:endParaRPr>
          </a:p>
        </p:txBody>
      </p:sp>
      <p:sp>
        <p:nvSpPr>
          <p:cNvPr id="51" name="TextBox 50"/>
          <p:cNvSpPr txBox="1"/>
          <p:nvPr/>
        </p:nvSpPr>
        <p:spPr>
          <a:xfrm>
            <a:off x="3248584" y="5695611"/>
            <a:ext cx="444352" cy="276999"/>
          </a:xfrm>
          <a:prstGeom prst="rect">
            <a:avLst/>
          </a:prstGeom>
          <a:noFill/>
        </p:spPr>
        <p:txBody>
          <a:bodyPr wrap="none" rtlCol="0">
            <a:spAutoFit/>
          </a:bodyPr>
          <a:lstStyle/>
          <a:p>
            <a:pPr defTabSz="914400" fontAlgn="auto">
              <a:spcBef>
                <a:spcPts val="0"/>
              </a:spcBef>
              <a:spcAft>
                <a:spcPts val="0"/>
              </a:spcAft>
            </a:pPr>
            <a:r>
              <a:rPr lang="en-US" sz="1200" dirty="0" smtClean="0">
                <a:solidFill>
                  <a:srgbClr val="000000"/>
                </a:solidFill>
                <a:cs typeface="Arial" pitchFamily="34" charset="0"/>
              </a:rPr>
              <a:t>~40</a:t>
            </a:r>
            <a:endParaRPr lang="en-US" sz="1200" dirty="0">
              <a:solidFill>
                <a:srgbClr val="000000"/>
              </a:solidFill>
              <a:cs typeface="Arial" pitchFamily="34" charset="0"/>
            </a:endParaRPr>
          </a:p>
        </p:txBody>
      </p:sp>
      <p:sp>
        <p:nvSpPr>
          <p:cNvPr id="52" name="TextBox 51"/>
          <p:cNvSpPr txBox="1"/>
          <p:nvPr/>
        </p:nvSpPr>
        <p:spPr>
          <a:xfrm>
            <a:off x="2640524" y="5695611"/>
            <a:ext cx="444352" cy="276999"/>
          </a:xfrm>
          <a:prstGeom prst="rect">
            <a:avLst/>
          </a:prstGeom>
          <a:noFill/>
        </p:spPr>
        <p:txBody>
          <a:bodyPr wrap="none" rtlCol="0">
            <a:spAutoFit/>
          </a:bodyPr>
          <a:lstStyle/>
          <a:p>
            <a:pPr defTabSz="914400" fontAlgn="auto">
              <a:spcBef>
                <a:spcPts val="0"/>
              </a:spcBef>
              <a:spcAft>
                <a:spcPts val="0"/>
              </a:spcAft>
            </a:pPr>
            <a:r>
              <a:rPr lang="en-US" sz="1200" dirty="0" smtClean="0">
                <a:solidFill>
                  <a:srgbClr val="000000"/>
                </a:solidFill>
                <a:cs typeface="Arial" pitchFamily="34" charset="0"/>
              </a:rPr>
              <a:t>~32</a:t>
            </a:r>
            <a:endParaRPr lang="en-US" sz="1200" dirty="0">
              <a:solidFill>
                <a:srgbClr val="000000"/>
              </a:solidFill>
              <a:cs typeface="Arial" pitchFamily="34" charset="0"/>
            </a:endParaRPr>
          </a:p>
        </p:txBody>
      </p:sp>
      <p:sp>
        <p:nvSpPr>
          <p:cNvPr id="30" name="TextBox 29"/>
          <p:cNvSpPr txBox="1"/>
          <p:nvPr/>
        </p:nvSpPr>
        <p:spPr>
          <a:xfrm>
            <a:off x="377370" y="424536"/>
            <a:ext cx="8177239" cy="830997"/>
          </a:xfrm>
          <a:prstGeom prst="rect">
            <a:avLst/>
          </a:prstGeom>
          <a:noFill/>
        </p:spPr>
        <p:txBody>
          <a:bodyPr wrap="none" rtlCol="0">
            <a:spAutoFit/>
          </a:bodyPr>
          <a:lstStyle/>
          <a:p>
            <a:pPr algn="ctr" defTabSz="914400" fontAlgn="auto">
              <a:spcBef>
                <a:spcPts val="0"/>
              </a:spcBef>
              <a:spcAft>
                <a:spcPts val="0"/>
              </a:spcAft>
            </a:pPr>
            <a:r>
              <a:rPr lang="en-US" sz="2400" b="1" dirty="0" smtClean="0">
                <a:solidFill>
                  <a:srgbClr val="000000"/>
                </a:solidFill>
                <a:cs typeface="Arial" pitchFamily="34" charset="0"/>
              </a:rPr>
              <a:t>Option 3: Increase the proportion of adults who report </a:t>
            </a:r>
          </a:p>
          <a:p>
            <a:pPr algn="ctr" defTabSz="914400" fontAlgn="auto">
              <a:spcBef>
                <a:spcPts val="0"/>
              </a:spcBef>
              <a:spcAft>
                <a:spcPts val="0"/>
              </a:spcAft>
            </a:pPr>
            <a:r>
              <a:rPr lang="en-US" sz="2400" b="1" dirty="0" smtClean="0">
                <a:solidFill>
                  <a:srgbClr val="000000"/>
                </a:solidFill>
                <a:cs typeface="Arial" pitchFamily="34" charset="0"/>
              </a:rPr>
              <a:t>“very good” or “excellent” HRQOL &amp; WB</a:t>
            </a:r>
          </a:p>
        </p:txBody>
      </p:sp>
      <p:sp>
        <p:nvSpPr>
          <p:cNvPr id="25" name="TextBox 24"/>
          <p:cNvSpPr txBox="1"/>
          <p:nvPr/>
        </p:nvSpPr>
        <p:spPr>
          <a:xfrm>
            <a:off x="583221" y="6018113"/>
            <a:ext cx="8018092" cy="369332"/>
          </a:xfrm>
          <a:prstGeom prst="rect">
            <a:avLst/>
          </a:prstGeom>
          <a:noFill/>
        </p:spPr>
        <p:txBody>
          <a:bodyPr wrap="none" rtlCol="0">
            <a:spAutoFit/>
          </a:bodyPr>
          <a:lstStyle/>
          <a:p>
            <a:pPr algn="ctr" defTabSz="914400" fontAlgn="auto">
              <a:spcBef>
                <a:spcPts val="0"/>
              </a:spcBef>
              <a:spcAft>
                <a:spcPts val="0"/>
              </a:spcAft>
            </a:pPr>
            <a:r>
              <a:rPr lang="en-US" b="1" dirty="0" smtClean="0">
                <a:solidFill>
                  <a:srgbClr val="000000"/>
                </a:solidFill>
                <a:cs typeface="Arial" pitchFamily="34" charset="0"/>
              </a:rPr>
              <a:t> * Operationalized Using Satisfaction With Life Scale (Diener et al, 1992)</a:t>
            </a:r>
          </a:p>
        </p:txBody>
      </p:sp>
    </p:spTree>
    <p:extLst>
      <p:ext uri="{BB962C8B-B14F-4D97-AF65-F5344CB8AC3E}">
        <p14:creationId xmlns:p14="http://schemas.microsoft.com/office/powerpoint/2010/main" val="6217386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4" descr="page 3&#10;"/>
          <p:cNvSpPr txBox="1">
            <a:spLocks/>
          </p:cNvSpPr>
          <p:nvPr/>
        </p:nvSpPr>
        <p:spPr>
          <a:xfrm>
            <a:off x="8763000" y="6477000"/>
            <a:ext cx="381000" cy="45720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fld id="{1A4EBD27-DC53-4898-B72E-5655E4B22A68}" type="slidenum">
              <a:rPr lang="en-US" sz="1200" smtClean="0">
                <a:solidFill>
                  <a:srgbClr val="898989"/>
                </a:solidFill>
              </a:rPr>
              <a:pPr algn="r" fontAlgn="auto">
                <a:spcBef>
                  <a:spcPts val="0"/>
                </a:spcBef>
                <a:spcAft>
                  <a:spcPts val="0"/>
                </a:spcAft>
                <a:defRPr/>
              </a:pPr>
              <a:t>31</a:t>
            </a:fld>
            <a:endParaRPr lang="en-US" sz="1200" dirty="0">
              <a:solidFill>
                <a:srgbClr val="898989"/>
              </a:solidFill>
            </a:endParaRPr>
          </a:p>
        </p:txBody>
      </p:sp>
      <p:sp>
        <p:nvSpPr>
          <p:cNvPr id="10" name="Title 1"/>
          <p:cNvSpPr>
            <a:spLocks noGrp="1"/>
          </p:cNvSpPr>
          <p:nvPr>
            <p:ph type="title" idx="4294967295"/>
          </p:nvPr>
        </p:nvSpPr>
        <p:spPr>
          <a:xfrm>
            <a:off x="0" y="0"/>
            <a:ext cx="9123363" cy="838200"/>
          </a:xfrm>
        </p:spPr>
        <p:txBody>
          <a:bodyPr>
            <a:noAutofit/>
          </a:bodyPr>
          <a:lstStyle/>
          <a:p>
            <a:pPr>
              <a:tabLst>
                <a:tab pos="3206750" algn="l"/>
              </a:tabLst>
            </a:pPr>
            <a:r>
              <a:rPr lang="en-US" sz="2400" b="1" dirty="0" smtClean="0">
                <a:solidFill>
                  <a:srgbClr val="003F72"/>
                </a:solidFill>
                <a:latin typeface="Tahoma" panose="020B0604030504040204" pitchFamily="34" charset="0"/>
                <a:ea typeface="Tahoma" panose="020B0604030504040204" pitchFamily="34" charset="0"/>
                <a:cs typeface="Tahoma" panose="020B0604030504040204" pitchFamily="34" charset="0"/>
              </a:rPr>
              <a:t>Adults Who Report Good or Better Mental Health, 2010</a:t>
            </a:r>
            <a:endParaRPr lang="en-US" sz="2400" b="1" dirty="0">
              <a:solidFill>
                <a:srgbClr val="003F72"/>
              </a:solidFill>
              <a:latin typeface="Tahoma" panose="020B0604030504040204" pitchFamily="34" charset="0"/>
              <a:ea typeface="Tahoma" panose="020B0604030504040204" pitchFamily="34" charset="0"/>
              <a:cs typeface="Tahoma" panose="020B0604030504040204" pitchFamily="34" charset="0"/>
            </a:endParaRPr>
          </a:p>
        </p:txBody>
      </p:sp>
      <p:sp>
        <p:nvSpPr>
          <p:cNvPr id="14" name="Text Placeholder 8"/>
          <p:cNvSpPr txBox="1">
            <a:spLocks/>
          </p:cNvSpPr>
          <p:nvPr/>
        </p:nvSpPr>
        <p:spPr>
          <a:xfrm>
            <a:off x="7010401" y="6400800"/>
            <a:ext cx="1828800" cy="359224"/>
          </a:xfrm>
          <a:prstGeom prst="rect">
            <a:avLst/>
          </a:prstGeom>
          <a:ln w="19050">
            <a:solidFill>
              <a:srgbClr val="C00000"/>
            </a:solidFill>
          </a:ln>
        </p:spPr>
        <p:txBody>
          <a:bodyPr vert="horz" lIns="91440" tIns="45720" rIns="91440" bIns="45720" rtlCol="0" anchor="ctr">
            <a:noAutofit/>
          </a:bodyPr>
          <a:lstStyle>
            <a:lvl1pPr marL="0" indent="-342900" algn="l" defTabSz="914400" rtl="0" eaLnBrk="1" latinLnBrk="0" hangingPunct="1">
              <a:spcBef>
                <a:spcPct val="20000"/>
              </a:spcBef>
              <a:buFont typeface="Arial" pitchFamily="34" charset="0"/>
              <a:buNone/>
              <a:defRPr sz="16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None/>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None/>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None/>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spcAft>
                <a:spcPts val="0"/>
              </a:spcAft>
            </a:pPr>
            <a:r>
              <a:rPr lang="en-US" sz="1200" dirty="0" smtClean="0">
                <a:solidFill>
                  <a:prstClr val="black"/>
                </a:solidFill>
                <a:latin typeface="Tahoma" panose="020B0604030504040204" pitchFamily="34" charset="0"/>
                <a:ea typeface="Tahoma" panose="020B0604030504040204" pitchFamily="34" charset="0"/>
                <a:cs typeface="Tahoma" panose="020B0604030504040204" pitchFamily="34" charset="0"/>
              </a:rPr>
              <a:t>Obj. HRQOL/WB-1.2</a:t>
            </a:r>
            <a:endParaRPr lang="en-US" sz="12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6" name="Chart 2" descr="adults who report good or better mental health, 2010" title="slide 2"/>
          <p:cNvGraphicFramePr>
            <a:graphicFrameLocks noGrp="1"/>
          </p:cNvGraphicFramePr>
          <p:nvPr>
            <p:ph type="chart" sz="quarter" idx="4294967295"/>
            <p:extLst>
              <p:ext uri="{D42A27DB-BD31-4B8C-83A1-F6EECF244321}">
                <p14:modId xmlns:p14="http://schemas.microsoft.com/office/powerpoint/2010/main" val="1587781086"/>
              </p:ext>
            </p:extLst>
          </p:nvPr>
        </p:nvGraphicFramePr>
        <p:xfrm>
          <a:off x="0" y="762000"/>
          <a:ext cx="9107488" cy="5233988"/>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2" descr="Increase desired&#10;"/>
          <p:cNvGrpSpPr/>
          <p:nvPr/>
        </p:nvGrpSpPr>
        <p:grpSpPr>
          <a:xfrm>
            <a:off x="8229600" y="3435778"/>
            <a:ext cx="914400" cy="602822"/>
            <a:chOff x="8229600" y="3435778"/>
            <a:chExt cx="914400" cy="602822"/>
          </a:xfrm>
        </p:grpSpPr>
        <p:sp>
          <p:nvSpPr>
            <p:cNvPr id="15" name="TextBox 14"/>
            <p:cNvSpPr txBox="1"/>
            <p:nvPr/>
          </p:nvSpPr>
          <p:spPr>
            <a:xfrm>
              <a:off x="8229600" y="3435778"/>
              <a:ext cx="914400" cy="461665"/>
            </a:xfrm>
            <a:prstGeom prst="rect">
              <a:avLst/>
            </a:prstGeom>
            <a:noFill/>
            <a:ln>
              <a:noFill/>
            </a:ln>
          </p:spPr>
          <p:txBody>
            <a:bodyPr wrap="square" rtlCol="0">
              <a:spAutoFit/>
            </a:bodyPr>
            <a:lstStyle/>
            <a:p>
              <a:pPr algn="ctr" defTabSz="914400" fontAlgn="auto">
                <a:spcBef>
                  <a:spcPts val="0"/>
                </a:spcBef>
                <a:spcAft>
                  <a:spcPts val="0"/>
                </a:spcAft>
              </a:pPr>
              <a:r>
                <a:rPr lang="en-US" sz="1200" b="1" dirty="0" smtClean="0">
                  <a:solidFill>
                    <a:srgbClr val="FF0000"/>
                  </a:solidFill>
                  <a:latin typeface="Tahoma" pitchFamily="34" charset="0"/>
                  <a:ea typeface="Tahoma" pitchFamily="34" charset="0"/>
                  <a:cs typeface="Tahoma" pitchFamily="34" charset="0"/>
                </a:rPr>
                <a:t>Increase desired</a:t>
              </a:r>
              <a:endParaRPr lang="en-US" sz="1200" b="1" dirty="0">
                <a:solidFill>
                  <a:srgbClr val="FF0000"/>
                </a:solidFill>
                <a:latin typeface="Calibri"/>
                <a:ea typeface="+mn-ea"/>
                <a:cs typeface="+mn-cs"/>
              </a:endParaRPr>
            </a:p>
          </p:txBody>
        </p:sp>
        <p:cxnSp>
          <p:nvCxnSpPr>
            <p:cNvPr id="17" name="Straight Arrow Connector 16"/>
            <p:cNvCxnSpPr/>
            <p:nvPr/>
          </p:nvCxnSpPr>
          <p:spPr>
            <a:xfrm>
              <a:off x="8382000" y="4038600"/>
              <a:ext cx="6858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8" name="Text Placeholder 76"/>
          <p:cNvSpPr txBox="1">
            <a:spLocks/>
          </p:cNvSpPr>
          <p:nvPr/>
        </p:nvSpPr>
        <p:spPr>
          <a:xfrm>
            <a:off x="7620001" y="1295400"/>
            <a:ext cx="1447799" cy="4953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lnSpc>
                <a:spcPct val="80000"/>
              </a:lnSpc>
              <a:spcAft>
                <a:spcPts val="0"/>
              </a:spcAft>
              <a:buFont typeface="Arial" pitchFamily="34" charset="0"/>
              <a:buNone/>
            </a:pPr>
            <a:r>
              <a:rPr lang="en-US" sz="1400" b="1" dirty="0" smtClean="0">
                <a:solidFill>
                  <a:prstClr val="black"/>
                </a:solidFill>
                <a:latin typeface="Tahoma" pitchFamily="34" charset="0"/>
                <a:ea typeface="Tahoma" pitchFamily="34" charset="0"/>
                <a:cs typeface="Tahoma" pitchFamily="34" charset="0"/>
              </a:rPr>
              <a:t>HP2020 </a:t>
            </a:r>
          </a:p>
          <a:p>
            <a:pPr marL="0" indent="0" fontAlgn="auto">
              <a:lnSpc>
                <a:spcPct val="80000"/>
              </a:lnSpc>
              <a:spcAft>
                <a:spcPts val="0"/>
              </a:spcAft>
              <a:buFont typeface="Arial" pitchFamily="34" charset="0"/>
              <a:buNone/>
            </a:pPr>
            <a:r>
              <a:rPr lang="en-US" sz="1400" b="1" dirty="0" smtClean="0">
                <a:solidFill>
                  <a:prstClr val="black"/>
                </a:solidFill>
                <a:latin typeface="Tahoma" pitchFamily="34" charset="0"/>
                <a:ea typeface="Tahoma" pitchFamily="34" charset="0"/>
                <a:cs typeface="Tahoma" pitchFamily="34" charset="0"/>
              </a:rPr>
              <a:t>Target: 80.1 </a:t>
            </a:r>
            <a:endParaRPr lang="en-US" sz="1400" b="1" dirty="0">
              <a:solidFill>
                <a:prstClr val="black"/>
              </a:solidFill>
              <a:latin typeface="Tahoma" pitchFamily="34" charset="0"/>
              <a:ea typeface="Tahoma" pitchFamily="34" charset="0"/>
              <a:cs typeface="Tahoma" pitchFamily="34" charset="0"/>
            </a:endParaRPr>
          </a:p>
        </p:txBody>
      </p:sp>
      <p:grpSp>
        <p:nvGrpSpPr>
          <p:cNvPr id="2" name="Group 1" descr="Age groups"/>
          <p:cNvGrpSpPr/>
          <p:nvPr/>
        </p:nvGrpSpPr>
        <p:grpSpPr>
          <a:xfrm>
            <a:off x="11560" y="4267201"/>
            <a:ext cx="1293165" cy="838200"/>
            <a:chOff x="11560" y="4267201"/>
            <a:chExt cx="1293165" cy="838200"/>
          </a:xfrm>
        </p:grpSpPr>
        <p:sp>
          <p:nvSpPr>
            <p:cNvPr id="19" name="Left Bracket 18"/>
            <p:cNvSpPr/>
            <p:nvPr/>
          </p:nvSpPr>
          <p:spPr>
            <a:xfrm>
              <a:off x="1113336" y="4267201"/>
              <a:ext cx="191389" cy="838200"/>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fontAlgn="auto">
                <a:spcBef>
                  <a:spcPts val="0"/>
                </a:spcBef>
                <a:spcAft>
                  <a:spcPts val="0"/>
                </a:spcAft>
              </a:pPr>
              <a:endParaRPr lang="en-US" dirty="0">
                <a:solidFill>
                  <a:prstClr val="black"/>
                </a:solidFill>
              </a:endParaRPr>
            </a:p>
          </p:txBody>
        </p:sp>
        <p:sp>
          <p:nvSpPr>
            <p:cNvPr id="21" name="Text Box 10"/>
            <p:cNvSpPr txBox="1">
              <a:spLocks noChangeArrowheads="1"/>
            </p:cNvSpPr>
            <p:nvPr/>
          </p:nvSpPr>
          <p:spPr bwMode="auto">
            <a:xfrm>
              <a:off x="11560" y="4498478"/>
              <a:ext cx="1101776" cy="307777"/>
            </a:xfrm>
            <a:prstGeom prst="rect">
              <a:avLst/>
            </a:prstGeom>
            <a:noFill/>
            <a:ln w="9525">
              <a:noFill/>
              <a:miter lim="800000"/>
              <a:headEnd/>
              <a:tailEnd/>
            </a:ln>
          </p:spPr>
          <p:txBody>
            <a:bodyPr wrap="none">
              <a:spAutoFit/>
            </a:bodyPr>
            <a:lstStyle/>
            <a:p>
              <a:pPr algn="r" defTabSz="914400" eaLnBrk="0" fontAlgn="auto" hangingPunct="0">
                <a:spcBef>
                  <a:spcPts val="0"/>
                </a:spcBef>
                <a:spcAft>
                  <a:spcPts val="0"/>
                </a:spcAft>
              </a:pPr>
              <a:r>
                <a:rPr lang="en-US" sz="1400" dirty="0" smtClean="0">
                  <a:solidFill>
                    <a:srgbClr val="000000"/>
                  </a:solidFill>
                  <a:latin typeface="Tahoma" pitchFamily="34" charset="0"/>
                  <a:ea typeface="Tahoma" pitchFamily="34" charset="0"/>
                  <a:cs typeface="Tahoma" pitchFamily="34" charset="0"/>
                </a:rPr>
                <a:t>Age (years)</a:t>
              </a:r>
              <a:endParaRPr lang="en-US" sz="1400" dirty="0">
                <a:solidFill>
                  <a:srgbClr val="000000"/>
                </a:solidFill>
                <a:latin typeface="Tahoma" pitchFamily="34" charset="0"/>
                <a:ea typeface="Tahoma" pitchFamily="34" charset="0"/>
                <a:cs typeface="Tahoma" pitchFamily="34" charset="0"/>
              </a:endParaRPr>
            </a:p>
          </p:txBody>
        </p:sp>
      </p:grpSp>
      <p:sp>
        <p:nvSpPr>
          <p:cNvPr id="20" name="Text Box 5"/>
          <p:cNvSpPr txBox="1">
            <a:spLocks noChangeArrowheads="1"/>
          </p:cNvSpPr>
          <p:nvPr/>
        </p:nvSpPr>
        <p:spPr bwMode="auto">
          <a:xfrm>
            <a:off x="0" y="6457890"/>
            <a:ext cx="7010401"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fontAlgn="auto">
              <a:spcBef>
                <a:spcPts val="0"/>
              </a:spcBef>
              <a:spcAft>
                <a:spcPts val="0"/>
              </a:spcAft>
            </a:pPr>
            <a:r>
              <a:rPr lang="en-US" sz="1000" dirty="0">
                <a:solidFill>
                  <a:prstClr val="black"/>
                </a:solidFill>
                <a:latin typeface="Tahoma" panose="020B0604030504040204" pitchFamily="34" charset="0"/>
                <a:ea typeface="Tahoma" panose="020B0604030504040204" pitchFamily="34" charset="0"/>
                <a:cs typeface="Tahoma" panose="020B0604030504040204" pitchFamily="34" charset="0"/>
              </a:rPr>
              <a:t>NOTES: Data </a:t>
            </a:r>
            <a:r>
              <a:rPr lang="en-US" sz="1000" dirty="0" smtClean="0">
                <a:solidFill>
                  <a:prstClr val="black"/>
                </a:solidFill>
                <a:latin typeface="Tahoma" panose="020B0604030504040204" pitchFamily="34" charset="0"/>
                <a:ea typeface="Tahoma" panose="020B0604030504040204" pitchFamily="34" charset="0"/>
                <a:cs typeface="Tahoma" panose="020B0604030504040204" pitchFamily="34" charset="0"/>
              </a:rPr>
              <a:t>(except data by age group) are </a:t>
            </a:r>
            <a:r>
              <a:rPr lang="en-US" sz="1000" dirty="0">
                <a:solidFill>
                  <a:prstClr val="black"/>
                </a:solidFill>
                <a:latin typeface="Tahoma" panose="020B0604030504040204" pitchFamily="34" charset="0"/>
                <a:ea typeface="Tahoma" panose="020B0604030504040204" pitchFamily="34" charset="0"/>
                <a:cs typeface="Tahoma" panose="020B0604030504040204" pitchFamily="34" charset="0"/>
              </a:rPr>
              <a:t>age adjusted to the </a:t>
            </a:r>
            <a:r>
              <a:rPr lang="en-US" sz="1000" dirty="0" smtClean="0">
                <a:solidFill>
                  <a:prstClr val="black"/>
                </a:solidFill>
                <a:latin typeface="Tahoma" panose="020B0604030504040204" pitchFamily="34" charset="0"/>
                <a:ea typeface="Tahoma" panose="020B0604030504040204" pitchFamily="34" charset="0"/>
                <a:cs typeface="Tahoma" panose="020B0604030504040204" pitchFamily="34" charset="0"/>
              </a:rPr>
              <a:t>2000 </a:t>
            </a:r>
            <a:r>
              <a:rPr lang="en-US" sz="1000" dirty="0">
                <a:solidFill>
                  <a:prstClr val="black"/>
                </a:solidFill>
                <a:latin typeface="Tahoma" panose="020B0604030504040204" pitchFamily="34" charset="0"/>
                <a:ea typeface="Tahoma" panose="020B0604030504040204" pitchFamily="34" charset="0"/>
                <a:cs typeface="Tahoma" panose="020B0604030504040204" pitchFamily="34" charset="0"/>
              </a:rPr>
              <a:t>standard </a:t>
            </a:r>
            <a:r>
              <a:rPr lang="en-US" sz="1000" dirty="0" smtClean="0">
                <a:solidFill>
                  <a:prstClr val="black"/>
                </a:solidFill>
                <a:latin typeface="Tahoma" panose="020B0604030504040204" pitchFamily="34" charset="0"/>
                <a:ea typeface="Tahoma" panose="020B0604030504040204" pitchFamily="34" charset="0"/>
                <a:cs typeface="Tahoma" panose="020B0604030504040204" pitchFamily="34" charset="0"/>
              </a:rPr>
              <a:t>population.</a:t>
            </a:r>
            <a:endParaRPr lang="en-US" sz="10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defTabSz="914400" fontAlgn="auto">
              <a:spcBef>
                <a:spcPts val="0"/>
              </a:spcBef>
              <a:spcAft>
                <a:spcPts val="0"/>
              </a:spcAft>
            </a:pPr>
            <a:r>
              <a:rPr lang="en-US" sz="1000" dirty="0" smtClean="0">
                <a:solidFill>
                  <a:srgbClr val="000000"/>
                </a:solidFill>
                <a:latin typeface="Tahoma" pitchFamily="34" charset="0"/>
                <a:ea typeface="+mn-ea"/>
                <a:cs typeface="Tahoma" pitchFamily="34" charset="0"/>
              </a:rPr>
              <a:t>SOURCE</a:t>
            </a:r>
            <a:r>
              <a:rPr lang="en-US" sz="1000" dirty="0">
                <a:solidFill>
                  <a:srgbClr val="000000"/>
                </a:solidFill>
                <a:latin typeface="Tahoma" pitchFamily="34" charset="0"/>
                <a:ea typeface="+mn-ea"/>
                <a:cs typeface="Tahoma" pitchFamily="34" charset="0"/>
              </a:rPr>
              <a:t>: National Health Interview Survey (NHIS), CDC/NCHS</a:t>
            </a:r>
            <a:r>
              <a:rPr lang="en-US" sz="1000" dirty="0" smtClean="0">
                <a:solidFill>
                  <a:srgbClr val="000000"/>
                </a:solidFill>
                <a:latin typeface="Tahoma" pitchFamily="34" charset="0"/>
                <a:ea typeface="+mn-ea"/>
                <a:cs typeface="Tahoma" pitchFamily="34" charset="0"/>
              </a:rPr>
              <a:t>.</a:t>
            </a:r>
            <a:endParaRPr lang="en-US" sz="1000" dirty="0">
              <a:solidFill>
                <a:srgbClr val="000000"/>
              </a:solidFill>
              <a:latin typeface="Tahoma" pitchFamily="34" charset="0"/>
              <a:ea typeface="+mn-ea"/>
              <a:cs typeface="Tahoma" pitchFamily="34" charset="0"/>
            </a:endParaRPr>
          </a:p>
        </p:txBody>
      </p:sp>
    </p:spTree>
    <p:extLst>
      <p:ext uri="{BB962C8B-B14F-4D97-AF65-F5344CB8AC3E}">
        <p14:creationId xmlns:p14="http://schemas.microsoft.com/office/powerpoint/2010/main" val="2243434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4" descr="page 3&#10;"/>
          <p:cNvSpPr txBox="1">
            <a:spLocks/>
          </p:cNvSpPr>
          <p:nvPr/>
        </p:nvSpPr>
        <p:spPr>
          <a:xfrm>
            <a:off x="8763000" y="6477000"/>
            <a:ext cx="381000" cy="45720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fld id="{1A4EBD27-DC53-4898-B72E-5655E4B22A68}" type="slidenum">
              <a:rPr lang="en-US" sz="1200" smtClean="0">
                <a:solidFill>
                  <a:srgbClr val="898989"/>
                </a:solidFill>
              </a:rPr>
              <a:pPr algn="r" fontAlgn="auto">
                <a:spcBef>
                  <a:spcPts val="0"/>
                </a:spcBef>
                <a:spcAft>
                  <a:spcPts val="0"/>
                </a:spcAft>
                <a:defRPr/>
              </a:pPr>
              <a:t>32</a:t>
            </a:fld>
            <a:endParaRPr lang="en-US" sz="1200" dirty="0">
              <a:solidFill>
                <a:srgbClr val="898989"/>
              </a:solidFill>
            </a:endParaRPr>
          </a:p>
        </p:txBody>
      </p:sp>
      <p:sp>
        <p:nvSpPr>
          <p:cNvPr id="10" name="Title 1"/>
          <p:cNvSpPr>
            <a:spLocks noGrp="1"/>
          </p:cNvSpPr>
          <p:nvPr>
            <p:ph type="title" idx="4294967295"/>
          </p:nvPr>
        </p:nvSpPr>
        <p:spPr>
          <a:xfrm>
            <a:off x="0" y="0"/>
            <a:ext cx="9123363" cy="838200"/>
          </a:xfrm>
        </p:spPr>
        <p:txBody>
          <a:bodyPr>
            <a:noAutofit/>
          </a:bodyPr>
          <a:lstStyle/>
          <a:p>
            <a:pPr>
              <a:tabLst>
                <a:tab pos="3206750" algn="l"/>
              </a:tabLst>
            </a:pPr>
            <a:r>
              <a:rPr lang="en-US" sz="2400" b="1" dirty="0" smtClean="0">
                <a:solidFill>
                  <a:srgbClr val="003F72"/>
                </a:solidFill>
                <a:latin typeface="Tahoma" panose="020B0604030504040204" pitchFamily="34" charset="0"/>
                <a:ea typeface="Tahoma" panose="020B0604030504040204" pitchFamily="34" charset="0"/>
                <a:cs typeface="Tahoma" panose="020B0604030504040204" pitchFamily="34" charset="0"/>
              </a:rPr>
              <a:t>Adults Who Report Good or Better Mental Health, 2010</a:t>
            </a:r>
            <a:endParaRPr lang="en-US" sz="2400" b="1" dirty="0">
              <a:solidFill>
                <a:srgbClr val="003F72"/>
              </a:solidFill>
              <a:latin typeface="Tahoma" panose="020B0604030504040204" pitchFamily="34" charset="0"/>
              <a:ea typeface="Tahoma" panose="020B0604030504040204" pitchFamily="34" charset="0"/>
              <a:cs typeface="Tahoma" panose="020B0604030504040204" pitchFamily="34" charset="0"/>
            </a:endParaRPr>
          </a:p>
        </p:txBody>
      </p:sp>
      <p:sp>
        <p:nvSpPr>
          <p:cNvPr id="14" name="Text Placeholder 8"/>
          <p:cNvSpPr txBox="1">
            <a:spLocks/>
          </p:cNvSpPr>
          <p:nvPr/>
        </p:nvSpPr>
        <p:spPr>
          <a:xfrm>
            <a:off x="7010401" y="6400800"/>
            <a:ext cx="1828800" cy="359224"/>
          </a:xfrm>
          <a:prstGeom prst="rect">
            <a:avLst/>
          </a:prstGeom>
          <a:ln w="19050">
            <a:solidFill>
              <a:srgbClr val="C00000"/>
            </a:solidFill>
          </a:ln>
        </p:spPr>
        <p:txBody>
          <a:bodyPr vert="horz" lIns="91440" tIns="45720" rIns="91440" bIns="45720" rtlCol="0" anchor="ctr">
            <a:noAutofit/>
          </a:bodyPr>
          <a:lstStyle>
            <a:lvl1pPr marL="0" indent="-342900" algn="l" defTabSz="914400" rtl="0" eaLnBrk="1" latinLnBrk="0" hangingPunct="1">
              <a:spcBef>
                <a:spcPct val="20000"/>
              </a:spcBef>
              <a:buFont typeface="Arial" pitchFamily="34" charset="0"/>
              <a:buNone/>
              <a:defRPr sz="16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None/>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None/>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None/>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spcAft>
                <a:spcPts val="0"/>
              </a:spcAft>
            </a:pPr>
            <a:r>
              <a:rPr lang="en-US" sz="1200" dirty="0" smtClean="0">
                <a:solidFill>
                  <a:prstClr val="black"/>
                </a:solidFill>
                <a:latin typeface="Tahoma" panose="020B0604030504040204" pitchFamily="34" charset="0"/>
                <a:ea typeface="Tahoma" panose="020B0604030504040204" pitchFamily="34" charset="0"/>
                <a:cs typeface="Tahoma" panose="020B0604030504040204" pitchFamily="34" charset="0"/>
              </a:rPr>
              <a:t>Obj. HRQOL/WB-1.2</a:t>
            </a:r>
            <a:endParaRPr lang="en-US" sz="12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6" name="Chart 2" descr="adults who report good or better mental health, 2010" title="slide 2"/>
          <p:cNvGraphicFramePr>
            <a:graphicFrameLocks noGrp="1"/>
          </p:cNvGraphicFramePr>
          <p:nvPr>
            <p:ph type="chart" sz="quarter" idx="4294967295"/>
            <p:extLst>
              <p:ext uri="{D42A27DB-BD31-4B8C-83A1-F6EECF244321}">
                <p14:modId xmlns:p14="http://schemas.microsoft.com/office/powerpoint/2010/main" val="2157165994"/>
              </p:ext>
            </p:extLst>
          </p:nvPr>
        </p:nvGraphicFramePr>
        <p:xfrm>
          <a:off x="-15123" y="609600"/>
          <a:ext cx="9107488" cy="5233988"/>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2" descr="Increase desired&#10;"/>
          <p:cNvGrpSpPr/>
          <p:nvPr/>
        </p:nvGrpSpPr>
        <p:grpSpPr>
          <a:xfrm>
            <a:off x="7924800" y="3435778"/>
            <a:ext cx="914400" cy="602822"/>
            <a:chOff x="8229600" y="3435778"/>
            <a:chExt cx="914400" cy="602822"/>
          </a:xfrm>
        </p:grpSpPr>
        <p:sp>
          <p:nvSpPr>
            <p:cNvPr id="15" name="TextBox 14"/>
            <p:cNvSpPr txBox="1"/>
            <p:nvPr/>
          </p:nvSpPr>
          <p:spPr>
            <a:xfrm>
              <a:off x="8229600" y="3435778"/>
              <a:ext cx="914400" cy="461665"/>
            </a:xfrm>
            <a:prstGeom prst="rect">
              <a:avLst/>
            </a:prstGeom>
            <a:noFill/>
            <a:ln>
              <a:noFill/>
            </a:ln>
          </p:spPr>
          <p:txBody>
            <a:bodyPr wrap="square" rtlCol="0">
              <a:spAutoFit/>
            </a:bodyPr>
            <a:lstStyle/>
            <a:p>
              <a:pPr algn="ctr" defTabSz="914400" fontAlgn="auto">
                <a:spcBef>
                  <a:spcPts val="0"/>
                </a:spcBef>
                <a:spcAft>
                  <a:spcPts val="0"/>
                </a:spcAft>
              </a:pPr>
              <a:r>
                <a:rPr lang="en-US" sz="1200" b="1" dirty="0" smtClean="0">
                  <a:solidFill>
                    <a:srgbClr val="FF0000"/>
                  </a:solidFill>
                  <a:latin typeface="Tahoma" pitchFamily="34" charset="0"/>
                  <a:ea typeface="Tahoma" pitchFamily="34" charset="0"/>
                  <a:cs typeface="Tahoma" pitchFamily="34" charset="0"/>
                </a:rPr>
                <a:t>Increase desired</a:t>
              </a:r>
              <a:endParaRPr lang="en-US" sz="1200" b="1" dirty="0">
                <a:solidFill>
                  <a:srgbClr val="FF0000"/>
                </a:solidFill>
                <a:latin typeface="Calibri"/>
                <a:ea typeface="+mn-ea"/>
                <a:cs typeface="+mn-cs"/>
              </a:endParaRPr>
            </a:p>
          </p:txBody>
        </p:sp>
        <p:cxnSp>
          <p:nvCxnSpPr>
            <p:cNvPr id="17" name="Straight Arrow Connector 16"/>
            <p:cNvCxnSpPr/>
            <p:nvPr/>
          </p:nvCxnSpPr>
          <p:spPr>
            <a:xfrm>
              <a:off x="8382000" y="4038600"/>
              <a:ext cx="6858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8" name="Text Placeholder 76"/>
          <p:cNvSpPr txBox="1">
            <a:spLocks/>
          </p:cNvSpPr>
          <p:nvPr/>
        </p:nvSpPr>
        <p:spPr>
          <a:xfrm>
            <a:off x="7620001" y="1295400"/>
            <a:ext cx="1447799" cy="4953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lnSpc>
                <a:spcPct val="80000"/>
              </a:lnSpc>
              <a:spcAft>
                <a:spcPts val="0"/>
              </a:spcAft>
              <a:buFont typeface="Arial" pitchFamily="34" charset="0"/>
              <a:buNone/>
            </a:pPr>
            <a:r>
              <a:rPr lang="en-US" sz="1400" b="1" dirty="0" smtClean="0">
                <a:solidFill>
                  <a:prstClr val="black"/>
                </a:solidFill>
                <a:latin typeface="Tahoma" pitchFamily="34" charset="0"/>
                <a:ea typeface="Tahoma" pitchFamily="34" charset="0"/>
                <a:cs typeface="Tahoma" pitchFamily="34" charset="0"/>
              </a:rPr>
              <a:t>HP2020 </a:t>
            </a:r>
          </a:p>
          <a:p>
            <a:pPr marL="0" indent="0" fontAlgn="auto">
              <a:lnSpc>
                <a:spcPct val="80000"/>
              </a:lnSpc>
              <a:spcAft>
                <a:spcPts val="0"/>
              </a:spcAft>
              <a:buFont typeface="Arial" pitchFamily="34" charset="0"/>
              <a:buNone/>
            </a:pPr>
            <a:r>
              <a:rPr lang="en-US" sz="1400" b="1" dirty="0" smtClean="0">
                <a:solidFill>
                  <a:prstClr val="black"/>
                </a:solidFill>
                <a:latin typeface="Tahoma" pitchFamily="34" charset="0"/>
                <a:ea typeface="Tahoma" pitchFamily="34" charset="0"/>
                <a:cs typeface="Tahoma" pitchFamily="34" charset="0"/>
              </a:rPr>
              <a:t>Target: 80.1 </a:t>
            </a:r>
            <a:endParaRPr lang="en-US" sz="1400" b="1" dirty="0">
              <a:solidFill>
                <a:prstClr val="black"/>
              </a:solidFill>
              <a:latin typeface="Tahoma" pitchFamily="34" charset="0"/>
              <a:ea typeface="Tahoma" pitchFamily="34" charset="0"/>
              <a:cs typeface="Tahoma" pitchFamily="34" charset="0"/>
            </a:endParaRPr>
          </a:p>
        </p:txBody>
      </p:sp>
      <p:sp>
        <p:nvSpPr>
          <p:cNvPr id="20" name="Text Box 5"/>
          <p:cNvSpPr txBox="1">
            <a:spLocks noChangeArrowheads="1"/>
          </p:cNvSpPr>
          <p:nvPr/>
        </p:nvSpPr>
        <p:spPr bwMode="auto">
          <a:xfrm>
            <a:off x="0" y="6457890"/>
            <a:ext cx="7010401"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fontAlgn="auto">
              <a:spcBef>
                <a:spcPts val="0"/>
              </a:spcBef>
              <a:spcAft>
                <a:spcPts val="0"/>
              </a:spcAft>
            </a:pPr>
            <a:r>
              <a:rPr lang="en-US" sz="1000" dirty="0">
                <a:solidFill>
                  <a:prstClr val="black"/>
                </a:solidFill>
                <a:latin typeface="Tahoma" panose="020B0604030504040204" pitchFamily="34" charset="0"/>
                <a:ea typeface="Tahoma" panose="020B0604030504040204" pitchFamily="34" charset="0"/>
                <a:cs typeface="Tahoma" panose="020B0604030504040204" pitchFamily="34" charset="0"/>
              </a:rPr>
              <a:t>NOTES: </a:t>
            </a:r>
            <a:r>
              <a:rPr lang="en-US" sz="1000" dirty="0" smtClean="0">
                <a:solidFill>
                  <a:prstClr val="black"/>
                </a:solidFill>
                <a:latin typeface="Tahoma" panose="020B0604030504040204" pitchFamily="34" charset="0"/>
                <a:ea typeface="Tahoma" panose="020B0604030504040204" pitchFamily="34" charset="0"/>
                <a:cs typeface="Tahoma" panose="020B0604030504040204" pitchFamily="34" charset="0"/>
              </a:rPr>
              <a:t>Data are </a:t>
            </a:r>
            <a:r>
              <a:rPr lang="en-US" sz="1000" dirty="0">
                <a:solidFill>
                  <a:prstClr val="black"/>
                </a:solidFill>
                <a:latin typeface="Tahoma" panose="020B0604030504040204" pitchFamily="34" charset="0"/>
                <a:ea typeface="Tahoma" panose="020B0604030504040204" pitchFamily="34" charset="0"/>
                <a:cs typeface="Tahoma" panose="020B0604030504040204" pitchFamily="34" charset="0"/>
              </a:rPr>
              <a:t>age adjusted to the </a:t>
            </a:r>
            <a:r>
              <a:rPr lang="en-US" sz="1000" dirty="0" smtClean="0">
                <a:solidFill>
                  <a:prstClr val="black"/>
                </a:solidFill>
                <a:latin typeface="Tahoma" panose="020B0604030504040204" pitchFamily="34" charset="0"/>
                <a:ea typeface="Tahoma" panose="020B0604030504040204" pitchFamily="34" charset="0"/>
                <a:cs typeface="Tahoma" panose="020B0604030504040204" pitchFamily="34" charset="0"/>
              </a:rPr>
              <a:t>2000 </a:t>
            </a:r>
            <a:r>
              <a:rPr lang="en-US" sz="1000" dirty="0">
                <a:solidFill>
                  <a:prstClr val="black"/>
                </a:solidFill>
                <a:latin typeface="Tahoma" panose="020B0604030504040204" pitchFamily="34" charset="0"/>
                <a:ea typeface="Tahoma" panose="020B0604030504040204" pitchFamily="34" charset="0"/>
                <a:cs typeface="Tahoma" panose="020B0604030504040204" pitchFamily="34" charset="0"/>
              </a:rPr>
              <a:t>standard </a:t>
            </a:r>
            <a:r>
              <a:rPr lang="en-US" sz="1000" dirty="0" smtClean="0">
                <a:solidFill>
                  <a:prstClr val="black"/>
                </a:solidFill>
                <a:latin typeface="Tahoma" panose="020B0604030504040204" pitchFamily="34" charset="0"/>
                <a:ea typeface="Tahoma" panose="020B0604030504040204" pitchFamily="34" charset="0"/>
                <a:cs typeface="Tahoma" panose="020B0604030504040204" pitchFamily="34" charset="0"/>
              </a:rPr>
              <a:t>population.</a:t>
            </a:r>
            <a:endParaRPr lang="en-US" sz="10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defTabSz="914400" fontAlgn="auto">
              <a:spcBef>
                <a:spcPts val="0"/>
              </a:spcBef>
              <a:spcAft>
                <a:spcPts val="0"/>
              </a:spcAft>
            </a:pPr>
            <a:r>
              <a:rPr lang="en-US" sz="1000" dirty="0" smtClean="0">
                <a:solidFill>
                  <a:srgbClr val="000000"/>
                </a:solidFill>
                <a:latin typeface="Tahoma" pitchFamily="34" charset="0"/>
                <a:ea typeface="+mn-ea"/>
                <a:cs typeface="Tahoma" pitchFamily="34" charset="0"/>
              </a:rPr>
              <a:t>SOURCE</a:t>
            </a:r>
            <a:r>
              <a:rPr lang="en-US" sz="1000" dirty="0">
                <a:solidFill>
                  <a:srgbClr val="000000"/>
                </a:solidFill>
                <a:latin typeface="Tahoma" pitchFamily="34" charset="0"/>
                <a:ea typeface="+mn-ea"/>
                <a:cs typeface="Tahoma" pitchFamily="34" charset="0"/>
              </a:rPr>
              <a:t>: National Health Interview Survey (NHIS), CDC/NCHS</a:t>
            </a:r>
            <a:r>
              <a:rPr lang="en-US" sz="1000" dirty="0" smtClean="0">
                <a:solidFill>
                  <a:srgbClr val="000000"/>
                </a:solidFill>
                <a:latin typeface="Tahoma" pitchFamily="34" charset="0"/>
                <a:ea typeface="+mn-ea"/>
                <a:cs typeface="Tahoma" pitchFamily="34" charset="0"/>
              </a:rPr>
              <a:t>.</a:t>
            </a:r>
            <a:endParaRPr lang="en-US" sz="1000" dirty="0">
              <a:solidFill>
                <a:srgbClr val="000000"/>
              </a:solidFill>
              <a:latin typeface="Tahoma" pitchFamily="34" charset="0"/>
              <a:ea typeface="+mn-ea"/>
              <a:cs typeface="Tahoma" pitchFamily="34" charset="0"/>
            </a:endParaRPr>
          </a:p>
        </p:txBody>
      </p:sp>
    </p:spTree>
    <p:extLst>
      <p:ext uri="{BB962C8B-B14F-4D97-AF65-F5344CB8AC3E}">
        <p14:creationId xmlns:p14="http://schemas.microsoft.com/office/powerpoint/2010/main" val="4060777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Arial" panose="020B0604020202020204" pitchFamily="34" charset="0"/>
              </a:rPr>
              <a:t>Well-Being Subcommittee</a:t>
            </a:r>
            <a:br>
              <a:rPr lang="en-US" sz="2800" b="1" dirty="0" smtClean="0">
                <a:latin typeface="Arial" panose="020B0604020202020204" pitchFamily="34" charset="0"/>
              </a:rPr>
            </a:br>
            <a:r>
              <a:rPr lang="en-US" sz="2800" b="1" dirty="0" smtClean="0">
                <a:latin typeface="Arial" panose="020B0604020202020204" pitchFamily="34" charset="0"/>
              </a:rPr>
              <a:t>Proposed Objectives</a:t>
            </a:r>
            <a:endParaRPr lang="en-US" sz="2800" b="1" dirty="0">
              <a:latin typeface="Arial" panose="020B0604020202020204" pitchFamily="34" charset="0"/>
            </a:endParaRPr>
          </a:p>
        </p:txBody>
      </p:sp>
      <p:sp>
        <p:nvSpPr>
          <p:cNvPr id="3" name="Content Placeholder 2"/>
          <p:cNvSpPr>
            <a:spLocks noGrp="1"/>
          </p:cNvSpPr>
          <p:nvPr>
            <p:ph idx="1"/>
          </p:nvPr>
        </p:nvSpPr>
        <p:spPr>
          <a:xfrm>
            <a:off x="1498600" y="1836047"/>
            <a:ext cx="7470648" cy="4390582"/>
          </a:xfrm>
        </p:spPr>
        <p:txBody>
          <a:bodyPr>
            <a:noAutofit/>
          </a:bodyPr>
          <a:lstStyle/>
          <a:p>
            <a:pPr>
              <a:buSzPct val="130000"/>
              <a:buFont typeface="Wingdings" panose="05000000000000000000" pitchFamily="2" charset="2"/>
              <a:buChar char="§"/>
            </a:pPr>
            <a:r>
              <a:rPr lang="en-US" sz="2800" dirty="0"/>
              <a:t>Increase proportion of adults who reported very high life satisfaction (better mental well-being</a:t>
            </a:r>
            <a:r>
              <a:rPr lang="en-US" sz="2800" dirty="0" smtClean="0"/>
              <a:t>) --- 38% of U.S. adults </a:t>
            </a:r>
            <a:endParaRPr lang="en-US" sz="2800" dirty="0">
              <a:latin typeface="Arial" panose="020B0604020202020204" pitchFamily="34" charset="0"/>
            </a:endParaRPr>
          </a:p>
          <a:p>
            <a:pPr lvl="0">
              <a:buSzPct val="130000"/>
              <a:buFont typeface="Wingdings" panose="05000000000000000000" pitchFamily="2" charset="2"/>
              <a:buChar char="§"/>
            </a:pPr>
            <a:endParaRPr lang="en-US" sz="2800" dirty="0" smtClean="0"/>
          </a:p>
          <a:p>
            <a:pPr lvl="0">
              <a:buSzPct val="130000"/>
              <a:buFont typeface="Wingdings" panose="05000000000000000000" pitchFamily="2" charset="2"/>
              <a:buChar char="§"/>
            </a:pPr>
            <a:r>
              <a:rPr lang="en-US" sz="2800" dirty="0" smtClean="0"/>
              <a:t>Increase proportion </a:t>
            </a:r>
            <a:r>
              <a:rPr lang="en-US" sz="2800" dirty="0"/>
              <a:t>of adults who reported they felt very healthy and full of energy on 20 or more days in the past 30 days (better physical well-being</a:t>
            </a:r>
            <a:r>
              <a:rPr lang="en-US" sz="2800" dirty="0" smtClean="0"/>
              <a:t>). ---- 69% </a:t>
            </a:r>
            <a:r>
              <a:rPr lang="en-US" sz="2800" dirty="0"/>
              <a:t>of </a:t>
            </a:r>
            <a:r>
              <a:rPr lang="en-US" sz="2800" dirty="0" smtClean="0"/>
              <a:t>U.S. adults</a:t>
            </a:r>
          </a:p>
          <a:p>
            <a:pPr lvl="0">
              <a:buSzPct val="130000"/>
              <a:buFont typeface="Wingdings" panose="05000000000000000000" pitchFamily="2" charset="2"/>
              <a:buChar char="§"/>
            </a:pPr>
            <a:endParaRPr lang="en-US" sz="2800" dirty="0"/>
          </a:p>
        </p:txBody>
      </p:sp>
    </p:spTree>
    <p:extLst>
      <p:ext uri="{BB962C8B-B14F-4D97-AF65-F5344CB8AC3E}">
        <p14:creationId xmlns:p14="http://schemas.microsoft.com/office/powerpoint/2010/main" val="42739992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895600"/>
            <a:ext cx="7696200" cy="1066800"/>
          </a:xfrm>
        </p:spPr>
        <p:txBody>
          <a:bodyPr>
            <a:normAutofit/>
          </a:bodyPr>
          <a:lstStyle/>
          <a:p>
            <a:r>
              <a:rPr lang="en-US" b="1" dirty="0" smtClean="0">
                <a:latin typeface="Tahoma" panose="020B0604030504040204" pitchFamily="34" charset="0"/>
                <a:ea typeface="Tahoma" panose="020B0604030504040204" pitchFamily="34" charset="0"/>
                <a:cs typeface="Tahoma" panose="020B0604030504040204" pitchFamily="34" charset="0"/>
              </a:rPr>
              <a:t>HP2020 Mental Health Workgroup</a:t>
            </a:r>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5"/>
          <p:cNvSpPr txBox="1">
            <a:spLocks/>
          </p:cNvSpPr>
          <p:nvPr/>
        </p:nvSpPr>
        <p:spPr>
          <a:xfrm>
            <a:off x="8686800" y="6477000"/>
            <a:ext cx="457200" cy="365125"/>
          </a:xfrm>
          <a:prstGeom prst="rect">
            <a:avLst/>
          </a:prstGeom>
        </p:spPr>
        <p:txBody>
          <a:bodyPr/>
          <a:lstStyle/>
          <a:p>
            <a:pPr algn="r" defTabSz="914400" fontAlgn="auto">
              <a:spcBef>
                <a:spcPts val="0"/>
              </a:spcBef>
              <a:spcAft>
                <a:spcPts val="0"/>
              </a:spcAft>
              <a:defRPr/>
            </a:pPr>
            <a:fld id="{2179AE53-32EE-40FE-83B5-FCB3621622DB}" type="slidenum">
              <a:rPr lang="en-US" smtClean="0">
                <a:solidFill>
                  <a:srgbClr val="000000"/>
                </a:solidFill>
                <a:latin typeface="Georgia"/>
                <a:cs typeface="+mn-cs"/>
              </a:rPr>
              <a:pPr algn="r" defTabSz="914400" fontAlgn="auto">
                <a:spcBef>
                  <a:spcPts val="0"/>
                </a:spcBef>
                <a:spcAft>
                  <a:spcPts val="0"/>
                </a:spcAft>
                <a:defRPr/>
              </a:pPr>
              <a:t>34</a:t>
            </a:fld>
            <a:endParaRPr lang="en-US" dirty="0">
              <a:solidFill>
                <a:srgbClr val="000000"/>
              </a:solidFill>
              <a:latin typeface="Georgia"/>
              <a:cs typeface="+mn-cs"/>
            </a:endParaRPr>
          </a:p>
        </p:txBody>
      </p:sp>
    </p:spTree>
    <p:extLst>
      <p:ext uri="{BB962C8B-B14F-4D97-AF65-F5344CB8AC3E}">
        <p14:creationId xmlns:p14="http://schemas.microsoft.com/office/powerpoint/2010/main" val="19253324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609600"/>
          </a:xfrm>
        </p:spPr>
        <p:txBody>
          <a:bodyPr>
            <a:noAutofit/>
          </a:bodyPr>
          <a:lstStyle/>
          <a:p>
            <a:r>
              <a:rPr lang="en-US" sz="2200" b="1" dirty="0">
                <a:solidFill>
                  <a:schemeClr val="tx2"/>
                </a:solidFill>
                <a:latin typeface="Tahoma" pitchFamily="34" charset="0"/>
                <a:ea typeface="Tahoma" pitchFamily="34" charset="0"/>
                <a:cs typeface="Tahoma" pitchFamily="34" charset="0"/>
              </a:rPr>
              <a:t>Major </a:t>
            </a:r>
            <a:r>
              <a:rPr lang="en-US" sz="2200" b="1" dirty="0" smtClean="0">
                <a:solidFill>
                  <a:schemeClr val="tx2"/>
                </a:solidFill>
                <a:latin typeface="Tahoma" pitchFamily="34" charset="0"/>
                <a:ea typeface="Tahoma" pitchFamily="34" charset="0"/>
                <a:cs typeface="Tahoma" pitchFamily="34" charset="0"/>
              </a:rPr>
              <a:t>Depressive Episode </a:t>
            </a:r>
            <a:r>
              <a:rPr lang="en-US" sz="2200" b="1" dirty="0">
                <a:solidFill>
                  <a:schemeClr val="tx2"/>
                </a:solidFill>
                <a:latin typeface="Tahoma" pitchFamily="34" charset="0"/>
                <a:ea typeface="Tahoma" pitchFamily="34" charset="0"/>
                <a:cs typeface="Tahoma" pitchFamily="34" charset="0"/>
              </a:rPr>
              <a:t>(MDE) </a:t>
            </a:r>
            <a:r>
              <a:rPr lang="en-US" sz="2200" b="1" dirty="0" smtClean="0">
                <a:solidFill>
                  <a:schemeClr val="tx2"/>
                </a:solidFill>
                <a:latin typeface="Tahoma" pitchFamily="34" charset="0"/>
                <a:ea typeface="Tahoma" pitchFamily="34" charset="0"/>
                <a:cs typeface="Tahoma" pitchFamily="34" charset="0"/>
              </a:rPr>
              <a:t>among </a:t>
            </a:r>
            <a:r>
              <a:rPr lang="en-US" sz="2200" b="1" u="sng" dirty="0" smtClean="0">
                <a:solidFill>
                  <a:schemeClr val="tx2"/>
                </a:solidFill>
                <a:latin typeface="Tahoma" pitchFamily="34" charset="0"/>
                <a:ea typeface="Tahoma" pitchFamily="34" charset="0"/>
                <a:cs typeface="Tahoma" pitchFamily="34" charset="0"/>
              </a:rPr>
              <a:t>Adolescents</a:t>
            </a:r>
            <a:r>
              <a:rPr lang="en-US" sz="2200" b="1" dirty="0" smtClean="0">
                <a:solidFill>
                  <a:schemeClr val="tx2"/>
                </a:solidFill>
                <a:latin typeface="Tahoma" pitchFamily="34" charset="0"/>
                <a:ea typeface="Tahoma" pitchFamily="34" charset="0"/>
                <a:cs typeface="Tahoma" pitchFamily="34" charset="0"/>
              </a:rPr>
              <a:t>, 2012</a:t>
            </a:r>
            <a:endParaRPr lang="en-US" sz="2200" b="1" dirty="0">
              <a:solidFill>
                <a:schemeClr val="tx2"/>
              </a:solidFill>
              <a:latin typeface="Tahoma" pitchFamily="34" charset="0"/>
              <a:ea typeface="Tahoma" pitchFamily="34" charset="0"/>
              <a:cs typeface="Tahoma" pitchFamily="34" charset="0"/>
            </a:endParaRPr>
          </a:p>
        </p:txBody>
      </p:sp>
      <p:graphicFrame>
        <p:nvGraphicFramePr>
          <p:cNvPr id="6" name="Content Placeholder 4"/>
          <p:cNvGraphicFramePr>
            <a:graphicFrameLocks noGrp="1" noChangeAspect="1"/>
          </p:cNvGraphicFramePr>
          <p:nvPr>
            <p:ph idx="1"/>
            <p:extLst>
              <p:ext uri="{D42A27DB-BD31-4B8C-83A1-F6EECF244321}">
                <p14:modId xmlns:p14="http://schemas.microsoft.com/office/powerpoint/2010/main" val="2783870420"/>
              </p:ext>
            </p:extLst>
          </p:nvPr>
        </p:nvGraphicFramePr>
        <p:xfrm>
          <a:off x="381000" y="685800"/>
          <a:ext cx="8534400" cy="5250540"/>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 Box 4"/>
          <p:cNvSpPr txBox="1">
            <a:spLocks noChangeArrowheads="1"/>
          </p:cNvSpPr>
          <p:nvPr/>
        </p:nvSpPr>
        <p:spPr bwMode="auto">
          <a:xfrm>
            <a:off x="7239000" y="6172200"/>
            <a:ext cx="1765227" cy="584775"/>
          </a:xfrm>
          <a:prstGeom prst="rect">
            <a:avLst/>
          </a:prstGeom>
          <a:noFill/>
          <a:ln w="9525">
            <a:solidFill>
              <a:srgbClr val="FF0000"/>
            </a:solidFill>
            <a:miter lim="800000"/>
            <a:headEnd/>
            <a:tailEnd/>
          </a:ln>
          <a:effectLst/>
        </p:spPr>
        <p:txBody>
          <a:bodyPr wrap="none" anchor="b">
            <a:spAutoFit/>
          </a:bodyPr>
          <a:lstStyle/>
          <a:p>
            <a:pPr defTabSz="914400" fontAlgn="auto">
              <a:spcBef>
                <a:spcPts val="0"/>
              </a:spcBef>
              <a:spcAft>
                <a:spcPts val="0"/>
              </a:spcAft>
            </a:pPr>
            <a:r>
              <a:rPr lang="en-US" sz="1600" b="1" dirty="0">
                <a:solidFill>
                  <a:prstClr val="black"/>
                </a:solidFill>
                <a:latin typeface="Tahoma" pitchFamily="34" charset="0"/>
                <a:ea typeface="+mn-ea"/>
                <a:cs typeface="+mn-cs"/>
              </a:rPr>
              <a:t>Obj. </a:t>
            </a:r>
            <a:r>
              <a:rPr lang="en-US" sz="1600" b="1" dirty="0" smtClean="0">
                <a:solidFill>
                  <a:prstClr val="black"/>
                </a:solidFill>
                <a:latin typeface="Tahoma" pitchFamily="34" charset="0"/>
                <a:ea typeface="+mn-ea"/>
                <a:cs typeface="+mn-cs"/>
              </a:rPr>
              <a:t>MHMD-4.1</a:t>
            </a:r>
          </a:p>
          <a:p>
            <a:pPr defTabSz="914400" fontAlgn="auto">
              <a:spcBef>
                <a:spcPts val="0"/>
              </a:spcBef>
              <a:spcAft>
                <a:spcPts val="0"/>
              </a:spcAft>
            </a:pPr>
            <a:r>
              <a:rPr lang="en-US" sz="1600" dirty="0" smtClean="0">
                <a:solidFill>
                  <a:prstClr val="black"/>
                </a:solidFill>
                <a:latin typeface="Tahoma" pitchFamily="34" charset="0"/>
                <a:ea typeface="+mn-ea"/>
                <a:cs typeface="+mn-cs"/>
              </a:rPr>
              <a:t>Decrease Desired</a:t>
            </a:r>
            <a:endParaRPr lang="en-US" sz="1600" dirty="0">
              <a:solidFill>
                <a:prstClr val="black"/>
              </a:solidFill>
              <a:latin typeface="Tahoma" pitchFamily="34" charset="0"/>
              <a:ea typeface="+mn-ea"/>
              <a:cs typeface="+mn-cs"/>
            </a:endParaRPr>
          </a:p>
        </p:txBody>
      </p:sp>
      <p:sp>
        <p:nvSpPr>
          <p:cNvPr id="15" name="Rectangle 18"/>
          <p:cNvSpPr>
            <a:spLocks noChangeArrowheads="1"/>
          </p:cNvSpPr>
          <p:nvPr/>
        </p:nvSpPr>
        <p:spPr bwMode="auto">
          <a:xfrm>
            <a:off x="-1" y="5842338"/>
            <a:ext cx="7391401" cy="1015663"/>
          </a:xfrm>
          <a:prstGeom prst="rect">
            <a:avLst/>
          </a:prstGeom>
          <a:noFill/>
          <a:ln w="9525">
            <a:noFill/>
            <a:miter lim="800000"/>
            <a:headEnd/>
            <a:tailEnd/>
          </a:ln>
        </p:spPr>
        <p:txBody>
          <a:bodyPr wrap="square" anchor="b">
            <a:spAutoFit/>
          </a:bodyPr>
          <a:lstStyle/>
          <a:p>
            <a:pPr defTabSz="914400" fontAlgn="auto">
              <a:spcBef>
                <a:spcPts val="0"/>
              </a:spcBef>
              <a:spcAft>
                <a:spcPts val="0"/>
              </a:spcAft>
            </a:pPr>
            <a:r>
              <a:rPr lang="en-US" sz="1200" dirty="0" smtClean="0">
                <a:solidFill>
                  <a:srgbClr val="000000"/>
                </a:solidFill>
                <a:latin typeface="Tahoma" pitchFamily="34" charset="0"/>
                <a:ea typeface="+mn-ea"/>
                <a:cs typeface="Tahoma" pitchFamily="34" charset="0"/>
              </a:rPr>
              <a:t>NOTE: Data are for a</a:t>
            </a:r>
            <a:r>
              <a:rPr lang="en-US" sz="1200" dirty="0" smtClean="0">
                <a:solidFill>
                  <a:prstClr val="black"/>
                </a:solidFill>
                <a:ea typeface="+mn-ea"/>
                <a:cs typeface="Arial" pitchFamily="34" charset="0"/>
              </a:rPr>
              <a:t>dolescents </a:t>
            </a:r>
            <a:r>
              <a:rPr lang="en-US" sz="1200" dirty="0">
                <a:solidFill>
                  <a:prstClr val="black"/>
                </a:solidFill>
                <a:ea typeface="+mn-ea"/>
                <a:cs typeface="Arial" pitchFamily="34" charset="0"/>
              </a:rPr>
              <a:t>aged </a:t>
            </a:r>
            <a:r>
              <a:rPr lang="en-US" sz="1200" dirty="0" smtClean="0">
                <a:solidFill>
                  <a:prstClr val="black"/>
                </a:solidFill>
                <a:ea typeface="+mn-ea"/>
                <a:cs typeface="Arial" pitchFamily="34" charset="0"/>
              </a:rPr>
              <a:t>12-17 years who reported having a Major </a:t>
            </a:r>
            <a:r>
              <a:rPr lang="en-US" sz="1200" dirty="0">
                <a:solidFill>
                  <a:prstClr val="black"/>
                </a:solidFill>
                <a:ea typeface="+mn-ea"/>
                <a:cs typeface="Arial" pitchFamily="34" charset="0"/>
              </a:rPr>
              <a:t>Depressive Episode (MDE) </a:t>
            </a:r>
            <a:r>
              <a:rPr lang="en-US" sz="1200" dirty="0" smtClean="0">
                <a:solidFill>
                  <a:prstClr val="black"/>
                </a:solidFill>
                <a:ea typeface="+mn-ea"/>
                <a:cs typeface="Arial" pitchFamily="34" charset="0"/>
              </a:rPr>
              <a:t>in the past 12 months. </a:t>
            </a:r>
            <a:r>
              <a:rPr lang="en-US" sz="1200" dirty="0">
                <a:solidFill>
                  <a:prstClr val="black"/>
                </a:solidFill>
                <a:ea typeface="+mn-ea"/>
                <a:cs typeface="Arial" pitchFamily="34" charset="0"/>
              </a:rPr>
              <a:t>American Indian includes Alaska </a:t>
            </a:r>
            <a:r>
              <a:rPr lang="en-US" sz="1200" dirty="0" smtClean="0">
                <a:solidFill>
                  <a:prstClr val="black"/>
                </a:solidFill>
                <a:ea typeface="+mn-ea"/>
                <a:cs typeface="Arial" pitchFamily="34" charset="0"/>
              </a:rPr>
              <a:t>Native.  Native Hawaiian includes other Pacific Islander. The </a:t>
            </a:r>
            <a:r>
              <a:rPr lang="en-US" sz="1200" dirty="0">
                <a:solidFill>
                  <a:prstClr val="black"/>
                </a:solidFill>
                <a:ea typeface="+mn-ea"/>
                <a:cs typeface="Arial" pitchFamily="34" charset="0"/>
              </a:rPr>
              <a:t>categories black and white exclude persons of Hispanic origin.  Persons of Hispanic origin may be any race. </a:t>
            </a:r>
          </a:p>
          <a:p>
            <a:pPr defTabSz="914400" fontAlgn="auto">
              <a:spcBef>
                <a:spcPts val="0"/>
              </a:spcBef>
              <a:spcAft>
                <a:spcPts val="0"/>
              </a:spcAft>
            </a:pPr>
            <a:r>
              <a:rPr lang="en-US" sz="1200" dirty="0" smtClean="0">
                <a:solidFill>
                  <a:srgbClr val="000000"/>
                </a:solidFill>
                <a:latin typeface="Tahoma" pitchFamily="34" charset="0"/>
                <a:ea typeface="+mn-ea"/>
                <a:cs typeface="Tahoma" pitchFamily="34" charset="0"/>
              </a:rPr>
              <a:t>SOURCE: National Survey on Drug Use and Health (NSDUH), SAMHSA.</a:t>
            </a:r>
            <a:endParaRPr lang="en-US" sz="1200" dirty="0">
              <a:solidFill>
                <a:srgbClr val="000000"/>
              </a:solidFill>
              <a:latin typeface="Tahoma" pitchFamily="34" charset="0"/>
              <a:ea typeface="+mn-ea"/>
              <a:cs typeface="Tahoma" pitchFamily="34" charset="0"/>
            </a:endParaRPr>
          </a:p>
        </p:txBody>
      </p:sp>
      <p:sp>
        <p:nvSpPr>
          <p:cNvPr id="16" name="Text Box 6"/>
          <p:cNvSpPr txBox="1">
            <a:spLocks noChangeArrowheads="1"/>
          </p:cNvSpPr>
          <p:nvPr/>
        </p:nvSpPr>
        <p:spPr bwMode="auto">
          <a:xfrm>
            <a:off x="5181600" y="4267200"/>
            <a:ext cx="2667000" cy="286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a:solidFill>
                  <a:schemeClr val="tx1"/>
                </a:solidFill>
                <a:latin typeface="Arial" charset="0"/>
              </a:defRPr>
            </a:lvl1pPr>
            <a:lvl2pPr algn="l">
              <a:defRPr>
                <a:solidFill>
                  <a:schemeClr val="tx1"/>
                </a:solidFill>
                <a:latin typeface="Arial" charset="0"/>
              </a:defRPr>
            </a:lvl2pPr>
            <a:lvl3pPr algn="l">
              <a:defRPr>
                <a:solidFill>
                  <a:schemeClr val="tx1"/>
                </a:solidFill>
                <a:latin typeface="Arial" charset="0"/>
              </a:defRPr>
            </a:lvl3pPr>
            <a:lvl4pPr algn="l">
              <a:defRPr>
                <a:solidFill>
                  <a:schemeClr val="tx1"/>
                </a:solidFill>
                <a:latin typeface="Arial" charset="0"/>
              </a:defRPr>
            </a:lvl4pPr>
            <a:lvl5pPr algn="l">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defTabSz="914400" fontAlgn="auto">
              <a:lnSpc>
                <a:spcPct val="70000"/>
              </a:lnSpc>
              <a:spcBef>
                <a:spcPct val="25000"/>
              </a:spcBef>
              <a:spcAft>
                <a:spcPts val="0"/>
              </a:spcAft>
              <a:buClr>
                <a:srgbClr val="FFFF66"/>
              </a:buClr>
            </a:pPr>
            <a:r>
              <a:rPr lang="en-US" b="1" dirty="0" smtClean="0">
                <a:solidFill>
                  <a:prstClr val="black"/>
                </a:solidFill>
                <a:latin typeface="Tahoma" panose="020B0604030504040204" pitchFamily="34" charset="0"/>
                <a:ea typeface="Tahoma" panose="020B0604030504040204" pitchFamily="34" charset="0"/>
                <a:cs typeface="Tahoma" panose="020B0604030504040204" pitchFamily="34" charset="0"/>
              </a:rPr>
              <a:t>HP2020 </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Target: </a:t>
            </a:r>
            <a:r>
              <a:rPr lang="en-US" b="1" dirty="0" smtClean="0">
                <a:solidFill>
                  <a:prstClr val="black"/>
                </a:solidFill>
                <a:latin typeface="Tahoma" panose="020B0604030504040204" pitchFamily="34" charset="0"/>
                <a:ea typeface="Tahoma" panose="020B0604030504040204" pitchFamily="34" charset="0"/>
                <a:cs typeface="Tahoma" panose="020B0604030504040204" pitchFamily="34" charset="0"/>
              </a:rPr>
              <a:t>7.5</a:t>
            </a: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 Box 10"/>
          <p:cNvSpPr txBox="1">
            <a:spLocks noChangeArrowheads="1"/>
          </p:cNvSpPr>
          <p:nvPr/>
        </p:nvSpPr>
        <p:spPr bwMode="auto">
          <a:xfrm>
            <a:off x="609600" y="4580692"/>
            <a:ext cx="577402" cy="338554"/>
          </a:xfrm>
          <a:prstGeom prst="rect">
            <a:avLst/>
          </a:prstGeom>
          <a:noFill/>
          <a:ln w="9525">
            <a:noFill/>
            <a:miter lim="800000"/>
            <a:headEnd/>
            <a:tailEnd/>
          </a:ln>
        </p:spPr>
        <p:txBody>
          <a:bodyPr wrap="none">
            <a:spAutoFit/>
          </a:bodyPr>
          <a:lstStyle/>
          <a:p>
            <a:pPr algn="r" defTabSz="914400" eaLnBrk="0" fontAlgn="auto" hangingPunct="0">
              <a:spcBef>
                <a:spcPts val="0"/>
              </a:spcBef>
              <a:spcAft>
                <a:spcPts val="0"/>
              </a:spcAft>
            </a:pPr>
            <a:r>
              <a:rPr lang="en-US" sz="1600" b="1" dirty="0" smtClean="0">
                <a:solidFill>
                  <a:srgbClr val="000000"/>
                </a:solidFill>
                <a:latin typeface="Tahoma" pitchFamily="34" charset="0"/>
                <a:ea typeface="Tahoma" pitchFamily="34" charset="0"/>
                <a:cs typeface="Tahoma" pitchFamily="34" charset="0"/>
              </a:rPr>
              <a:t>Age</a:t>
            </a:r>
            <a:endParaRPr lang="en-US" sz="1600" b="1" dirty="0">
              <a:solidFill>
                <a:srgbClr val="000000"/>
              </a:solidFill>
              <a:latin typeface="Tahoma" pitchFamily="34" charset="0"/>
              <a:ea typeface="Tahoma" pitchFamily="34" charset="0"/>
              <a:cs typeface="Tahoma" pitchFamily="34" charset="0"/>
            </a:endParaRPr>
          </a:p>
        </p:txBody>
      </p:sp>
      <p:sp>
        <p:nvSpPr>
          <p:cNvPr id="8" name="Left Bracket 7"/>
          <p:cNvSpPr/>
          <p:nvPr/>
        </p:nvSpPr>
        <p:spPr>
          <a:xfrm>
            <a:off x="1187002" y="4267200"/>
            <a:ext cx="222921" cy="914400"/>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fontAlgn="auto">
              <a:spcBef>
                <a:spcPts val="0"/>
              </a:spcBef>
              <a:spcAft>
                <a:spcPts val="0"/>
              </a:spcAft>
            </a:pPr>
            <a:endParaRPr lang="en-US">
              <a:solidFill>
                <a:prstClr val="black"/>
              </a:solidFill>
            </a:endParaRPr>
          </a:p>
        </p:txBody>
      </p:sp>
    </p:spTree>
    <p:extLst>
      <p:ext uri="{BB962C8B-B14F-4D97-AF65-F5344CB8AC3E}">
        <p14:creationId xmlns:p14="http://schemas.microsoft.com/office/powerpoint/2010/main" val="86023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8382000" y="6248400"/>
            <a:ext cx="7620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a:solidFill>
                <a:prstClr val="white"/>
              </a:solidFill>
            </a:endParaRPr>
          </a:p>
        </p:txBody>
      </p:sp>
      <p:sp>
        <p:nvSpPr>
          <p:cNvPr id="27" name="Text Placeholder 26"/>
          <p:cNvSpPr>
            <a:spLocks noGrp="1"/>
          </p:cNvSpPr>
          <p:nvPr>
            <p:ph type="body" sz="quarter" idx="24"/>
          </p:nvPr>
        </p:nvSpPr>
        <p:spPr>
          <a:xfrm>
            <a:off x="-403572" y="3231035"/>
            <a:ext cx="2741138" cy="220503"/>
          </a:xfrm>
        </p:spPr>
        <p:txBody>
          <a:bodyPr/>
          <a:lstStyle/>
          <a:p>
            <a:pPr algn="r"/>
            <a:r>
              <a:rPr lang="en-US" sz="1200" dirty="0" smtClean="0">
                <a:solidFill>
                  <a:schemeClr val="accent3"/>
                </a:solidFill>
                <a:latin typeface="Tahoma" panose="020B0604030504040204" pitchFamily="34" charset="0"/>
                <a:ea typeface="Tahoma" panose="020B0604030504040204" pitchFamily="34" charset="0"/>
                <a:cs typeface="Tahoma" panose="020B0604030504040204" pitchFamily="34" charset="0"/>
              </a:rPr>
              <a:t>White, non-Hispanic</a:t>
            </a:r>
            <a:endParaRPr lang="en-US" sz="1200" dirty="0">
              <a:solidFill>
                <a:schemeClr val="accent3"/>
              </a:solidFill>
              <a:latin typeface="Tahoma" panose="020B0604030504040204" pitchFamily="34" charset="0"/>
              <a:ea typeface="Tahoma" panose="020B0604030504040204" pitchFamily="34" charset="0"/>
              <a:cs typeface="Tahoma" panose="020B0604030504040204" pitchFamily="34" charset="0"/>
            </a:endParaRPr>
          </a:p>
        </p:txBody>
      </p:sp>
      <p:sp>
        <p:nvSpPr>
          <p:cNvPr id="8" name="Text Placeholder 7"/>
          <p:cNvSpPr>
            <a:spLocks noGrp="1"/>
          </p:cNvSpPr>
          <p:nvPr>
            <p:ph type="body" sz="quarter" idx="15"/>
          </p:nvPr>
        </p:nvSpPr>
        <p:spPr>
          <a:xfrm>
            <a:off x="0" y="5379721"/>
            <a:ext cx="9144000" cy="912592"/>
          </a:xfrm>
        </p:spPr>
        <p:txBody>
          <a:bodyPr anchor="t"/>
          <a:lstStyle/>
          <a:p>
            <a:r>
              <a:rPr lang="en-US" dirty="0" smtClean="0">
                <a:latin typeface="Tahoma" panose="020B0604030504040204" pitchFamily="34" charset="0"/>
                <a:ea typeface="Tahoma" panose="020B0604030504040204" pitchFamily="34" charset="0"/>
                <a:cs typeface="Tahoma" panose="020B0604030504040204" pitchFamily="34" charset="0"/>
              </a:rPr>
              <a:t>NOTES: Data are for the proportion of adults aged 18 and over who experienced </a:t>
            </a:r>
            <a:r>
              <a:rPr lang="en-US" dirty="0">
                <a:latin typeface="Tahoma" panose="020B0604030504040204" pitchFamily="34" charset="0"/>
                <a:ea typeface="Tahoma" panose="020B0604030504040204" pitchFamily="34" charset="0"/>
                <a:cs typeface="Tahoma" panose="020B0604030504040204" pitchFamily="34" charset="0"/>
              </a:rPr>
              <a:t>a Major Depressive </a:t>
            </a:r>
            <a:r>
              <a:rPr lang="en-US" dirty="0" smtClean="0">
                <a:latin typeface="Tahoma" panose="020B0604030504040204" pitchFamily="34" charset="0"/>
                <a:ea typeface="Tahoma" panose="020B0604030504040204" pitchFamily="34" charset="0"/>
                <a:cs typeface="Tahoma" panose="020B0604030504040204" pitchFamily="34" charset="0"/>
              </a:rPr>
              <a:t>Episode in </a:t>
            </a:r>
            <a:r>
              <a:rPr lang="en-US" dirty="0">
                <a:latin typeface="Tahoma" panose="020B0604030504040204" pitchFamily="34" charset="0"/>
                <a:ea typeface="Tahoma" panose="020B0604030504040204" pitchFamily="34" charset="0"/>
                <a:cs typeface="Tahoma" panose="020B0604030504040204" pitchFamily="34" charset="0"/>
              </a:rPr>
              <a:t>the past 12 months. </a:t>
            </a:r>
            <a:r>
              <a:rPr lang="en-US" dirty="0" smtClean="0">
                <a:latin typeface="Tahoma" panose="020B0604030504040204" pitchFamily="34" charset="0"/>
                <a:ea typeface="Tahoma" panose="020B0604030504040204" pitchFamily="34" charset="0"/>
                <a:cs typeface="Tahoma" panose="020B0604030504040204" pitchFamily="34" charset="0"/>
              </a:rPr>
              <a:t>Respondents </a:t>
            </a:r>
            <a:r>
              <a:rPr lang="en-US" dirty="0">
                <a:latin typeface="Tahoma" panose="020B0604030504040204" pitchFamily="34" charset="0"/>
                <a:ea typeface="Tahoma" panose="020B0604030504040204" pitchFamily="34" charset="0"/>
                <a:cs typeface="Tahoma" panose="020B0604030504040204" pitchFamily="34" charset="0"/>
              </a:rPr>
              <a:t>were asked to select one or more races. T</a:t>
            </a:r>
            <a:r>
              <a:rPr lang="en-US" dirty="0" smtClean="0">
                <a:latin typeface="Tahoma" panose="020B0604030504040204" pitchFamily="34" charset="0"/>
                <a:ea typeface="Tahoma" panose="020B0604030504040204" pitchFamily="34" charset="0"/>
                <a:cs typeface="Tahoma" panose="020B0604030504040204" pitchFamily="34" charset="0"/>
              </a:rPr>
              <a:t>he single-race </a:t>
            </a:r>
            <a:r>
              <a:rPr lang="en-US" dirty="0">
                <a:latin typeface="Tahoma" panose="020B0604030504040204" pitchFamily="34" charset="0"/>
                <a:ea typeface="Tahoma" panose="020B0604030504040204" pitchFamily="34" charset="0"/>
                <a:cs typeface="Tahoma" panose="020B0604030504040204" pitchFamily="34" charset="0"/>
              </a:rPr>
              <a:t>categories </a:t>
            </a:r>
            <a:r>
              <a:rPr lang="en-US" dirty="0" smtClean="0">
                <a:latin typeface="Tahoma" panose="020B0604030504040204" pitchFamily="34" charset="0"/>
                <a:ea typeface="Tahoma" panose="020B0604030504040204" pitchFamily="34" charset="0"/>
                <a:cs typeface="Tahoma" panose="020B0604030504040204" pitchFamily="34" charset="0"/>
              </a:rPr>
              <a:t>include </a:t>
            </a:r>
            <a:r>
              <a:rPr lang="en-US" dirty="0">
                <a:latin typeface="Tahoma" panose="020B0604030504040204" pitchFamily="34" charset="0"/>
                <a:ea typeface="Tahoma" panose="020B0604030504040204" pitchFamily="34" charset="0"/>
                <a:cs typeface="Tahoma" panose="020B0604030504040204" pitchFamily="34" charset="0"/>
              </a:rPr>
              <a:t>persons who reported only one racial </a:t>
            </a:r>
            <a:r>
              <a:rPr lang="en-US" dirty="0" smtClean="0">
                <a:latin typeface="Tahoma" panose="020B0604030504040204" pitchFamily="34" charset="0"/>
                <a:ea typeface="Tahoma" panose="020B0604030504040204" pitchFamily="34" charset="0"/>
                <a:cs typeface="Tahoma" panose="020B0604030504040204" pitchFamily="34" charset="0"/>
              </a:rPr>
              <a:t>group. Persons of Hispanic origin may be of any race. Data by education are for persons aged 25 and over.</a:t>
            </a:r>
          </a:p>
        </p:txBody>
      </p:sp>
      <p:graphicFrame>
        <p:nvGraphicFramePr>
          <p:cNvPr id="6" name="Chart Placeholder 5" descr="This slide displays a horizontal bar chart of the rate (age adjusted) of activity limitations due to chronic back conditions in 2008. Statistically significant disparities of 100% or more were observed for activity limitations among adults aged 18 and over with chronic back conditions (objective 2-11)." title="Activity limitations due to chronic back conditions, 2008"/>
          <p:cNvGraphicFramePr>
            <a:graphicFrameLocks noGrp="1"/>
          </p:cNvGraphicFramePr>
          <p:nvPr>
            <p:ph type="chart" sz="quarter" idx="14"/>
            <p:extLst>
              <p:ext uri="{D42A27DB-BD31-4B8C-83A1-F6EECF244321}">
                <p14:modId xmlns:p14="http://schemas.microsoft.com/office/powerpoint/2010/main" val="841355127"/>
              </p:ext>
            </p:extLst>
          </p:nvPr>
        </p:nvGraphicFramePr>
        <p:xfrm>
          <a:off x="1654985" y="547616"/>
          <a:ext cx="7489015" cy="493878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0" y="3048"/>
            <a:ext cx="9144000" cy="539394"/>
          </a:xfrm>
        </p:spPr>
        <p:txBody>
          <a:bodyPr>
            <a:noAutofit/>
          </a:bodyPr>
          <a:lstStyle/>
          <a:p>
            <a:r>
              <a:rPr lang="en-US" sz="2600" b="1" dirty="0">
                <a:solidFill>
                  <a:schemeClr val="tx2"/>
                </a:solidFill>
                <a:latin typeface="Tahoma" panose="020B0604030504040204" pitchFamily="34" charset="0"/>
                <a:ea typeface="Tahoma" panose="020B0604030504040204" pitchFamily="34" charset="0"/>
                <a:cs typeface="Tahoma" panose="020B0604030504040204" pitchFamily="34" charset="0"/>
              </a:rPr>
              <a:t>Major </a:t>
            </a:r>
            <a:r>
              <a:rPr lang="en-US" sz="2600" b="1" dirty="0" smtClean="0">
                <a:solidFill>
                  <a:schemeClr val="tx2"/>
                </a:solidFill>
                <a:latin typeface="Tahoma" panose="020B0604030504040204" pitchFamily="34" charset="0"/>
                <a:ea typeface="Tahoma" panose="020B0604030504040204" pitchFamily="34" charset="0"/>
                <a:cs typeface="Tahoma" panose="020B0604030504040204" pitchFamily="34" charset="0"/>
              </a:rPr>
              <a:t>Depressive Episode </a:t>
            </a:r>
            <a:r>
              <a:rPr lang="en-US" sz="2600" b="1" dirty="0">
                <a:solidFill>
                  <a:schemeClr val="tx2"/>
                </a:solidFill>
                <a:latin typeface="Tahoma" panose="020B0604030504040204" pitchFamily="34" charset="0"/>
                <a:ea typeface="Tahoma" panose="020B0604030504040204" pitchFamily="34" charset="0"/>
                <a:cs typeface="Tahoma" panose="020B0604030504040204" pitchFamily="34" charset="0"/>
              </a:rPr>
              <a:t>(MDE</a:t>
            </a:r>
            <a:r>
              <a:rPr lang="en-US" sz="2600" b="1" dirty="0" smtClean="0">
                <a:solidFill>
                  <a:schemeClr val="tx2"/>
                </a:solidFill>
                <a:latin typeface="Tahoma" panose="020B0604030504040204" pitchFamily="34" charset="0"/>
                <a:ea typeface="Tahoma" panose="020B0604030504040204" pitchFamily="34" charset="0"/>
                <a:cs typeface="Tahoma" panose="020B0604030504040204" pitchFamily="34" charset="0"/>
              </a:rPr>
              <a:t>), </a:t>
            </a:r>
            <a:r>
              <a:rPr lang="en-US" sz="2600" b="1" u="sng" dirty="0" smtClean="0">
                <a:solidFill>
                  <a:schemeClr val="tx2"/>
                </a:solidFill>
                <a:latin typeface="Tahoma" panose="020B0604030504040204" pitchFamily="34" charset="0"/>
                <a:ea typeface="Tahoma" panose="020B0604030504040204" pitchFamily="34" charset="0"/>
                <a:cs typeface="Tahoma" panose="020B0604030504040204" pitchFamily="34" charset="0"/>
              </a:rPr>
              <a:t>Adults</a:t>
            </a:r>
            <a:r>
              <a:rPr lang="en-US" sz="2600" b="1" dirty="0" smtClean="0">
                <a:solidFill>
                  <a:schemeClr val="tx2"/>
                </a:solidFill>
                <a:latin typeface="Tahoma" panose="020B0604030504040204" pitchFamily="34" charset="0"/>
                <a:ea typeface="Tahoma" panose="020B0604030504040204" pitchFamily="34" charset="0"/>
                <a:cs typeface="Tahoma" panose="020B0604030504040204" pitchFamily="34" charset="0"/>
              </a:rPr>
              <a:t>, 2012</a:t>
            </a:r>
            <a:endParaRPr lang="en-US" sz="2600" b="1"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
        <p:nvSpPr>
          <p:cNvPr id="36" name="Text Placeholder 35"/>
          <p:cNvSpPr>
            <a:spLocks noGrp="1"/>
          </p:cNvSpPr>
          <p:nvPr>
            <p:ph type="body" sz="quarter" idx="33"/>
          </p:nvPr>
        </p:nvSpPr>
        <p:spPr>
          <a:xfrm>
            <a:off x="4407550" y="1524000"/>
            <a:ext cx="2602850" cy="304800"/>
          </a:xfrm>
        </p:spPr>
        <p:txBody>
          <a:bodyPr/>
          <a:lstStyle/>
          <a:p>
            <a:pPr algn="l"/>
            <a:r>
              <a:rPr lang="en-US" sz="1600" dirty="0" smtClean="0">
                <a:latin typeface="Tahoma" panose="020B0604030504040204" pitchFamily="34" charset="0"/>
                <a:ea typeface="Tahoma" panose="020B0604030504040204" pitchFamily="34" charset="0"/>
                <a:cs typeface="Tahoma" panose="020B0604030504040204" pitchFamily="34" charset="0"/>
              </a:rPr>
              <a:t>HP 2020 Target: 5.8</a:t>
            </a:r>
            <a:endParaRPr lang="en-US" sz="1600" dirty="0">
              <a:latin typeface="Tahoma" panose="020B0604030504040204" pitchFamily="34" charset="0"/>
              <a:ea typeface="Tahoma" panose="020B0604030504040204" pitchFamily="34" charset="0"/>
              <a:cs typeface="Tahoma" panose="020B0604030504040204" pitchFamily="34" charset="0"/>
            </a:endParaRPr>
          </a:p>
        </p:txBody>
      </p:sp>
      <p:sp>
        <p:nvSpPr>
          <p:cNvPr id="15" name="Text Placeholder 14"/>
          <p:cNvSpPr>
            <a:spLocks noGrp="1"/>
          </p:cNvSpPr>
          <p:nvPr>
            <p:ph type="body" sz="quarter" idx="17"/>
          </p:nvPr>
        </p:nvSpPr>
        <p:spPr>
          <a:xfrm>
            <a:off x="-429063" y="1114452"/>
            <a:ext cx="2715114" cy="302224"/>
          </a:xfrm>
        </p:spPr>
        <p:txBody>
          <a:bodyPr/>
          <a:lstStyle/>
          <a:p>
            <a:pPr algn="r"/>
            <a:r>
              <a:rPr lang="en-US" sz="1200" dirty="0" smtClean="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rPr>
              <a:t>Total</a:t>
            </a:r>
            <a:endParaRPr lang="en-US" sz="1200" dirty="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24" name="Text Placeholder 23"/>
          <p:cNvSpPr>
            <a:spLocks noGrp="1"/>
          </p:cNvSpPr>
          <p:nvPr>
            <p:ph type="body" sz="quarter" idx="20"/>
          </p:nvPr>
        </p:nvSpPr>
        <p:spPr>
          <a:xfrm>
            <a:off x="-292994" y="2480472"/>
            <a:ext cx="2807594" cy="314243"/>
          </a:xfrm>
        </p:spPr>
        <p:txBody>
          <a:bodyPr/>
          <a:lstStyle/>
          <a:p>
            <a:pPr algn="r">
              <a:spcBef>
                <a:spcPts val="0"/>
              </a:spcBef>
            </a:pPr>
            <a:r>
              <a:rPr lang="en-US" sz="1100" dirty="0" smtClean="0">
                <a:solidFill>
                  <a:schemeClr val="accent4"/>
                </a:solidFill>
                <a:latin typeface="Tahoma" panose="020B0604030504040204" pitchFamily="34" charset="0"/>
                <a:ea typeface="Tahoma" panose="020B0604030504040204" pitchFamily="34" charset="0"/>
                <a:cs typeface="Tahoma" panose="020B0604030504040204" pitchFamily="34" charset="0"/>
              </a:rPr>
              <a:t>American Indian or Alaska Native</a:t>
            </a:r>
            <a:endParaRPr lang="en-US" sz="1100" dirty="0">
              <a:solidFill>
                <a:schemeClr val="accent4"/>
              </a:solidFill>
              <a:latin typeface="Tahoma" panose="020B0604030504040204" pitchFamily="34" charset="0"/>
              <a:ea typeface="Tahoma" panose="020B0604030504040204" pitchFamily="34" charset="0"/>
              <a:cs typeface="Tahoma" panose="020B0604030504040204" pitchFamily="34" charset="0"/>
            </a:endParaRPr>
          </a:p>
        </p:txBody>
      </p:sp>
      <p:sp>
        <p:nvSpPr>
          <p:cNvPr id="25" name="Text Placeholder 24"/>
          <p:cNvSpPr>
            <a:spLocks noGrp="1"/>
          </p:cNvSpPr>
          <p:nvPr>
            <p:ph type="body" sz="quarter" idx="22"/>
          </p:nvPr>
        </p:nvSpPr>
        <p:spPr>
          <a:xfrm>
            <a:off x="-414996" y="2654383"/>
            <a:ext cx="2752562" cy="282000"/>
          </a:xfrm>
        </p:spPr>
        <p:txBody>
          <a:bodyPr/>
          <a:lstStyle/>
          <a:p>
            <a:pPr algn="r"/>
            <a:r>
              <a:rPr lang="en-US" sz="1200" dirty="0" smtClean="0">
                <a:solidFill>
                  <a:schemeClr val="accent6"/>
                </a:solidFill>
                <a:latin typeface="Tahoma" panose="020B0604030504040204" pitchFamily="34" charset="0"/>
                <a:ea typeface="Tahoma" panose="020B0604030504040204" pitchFamily="34" charset="0"/>
                <a:cs typeface="Tahoma" panose="020B0604030504040204" pitchFamily="34" charset="0"/>
              </a:rPr>
              <a:t>Asian</a:t>
            </a:r>
            <a:endParaRPr lang="en-US" sz="1200" dirty="0">
              <a:solidFill>
                <a:schemeClr val="accent6"/>
              </a:solidFill>
              <a:latin typeface="Tahoma" panose="020B0604030504040204" pitchFamily="34" charset="0"/>
              <a:ea typeface="Tahoma" panose="020B0604030504040204" pitchFamily="34" charset="0"/>
              <a:cs typeface="Tahoma" panose="020B0604030504040204" pitchFamily="34" charset="0"/>
            </a:endParaRPr>
          </a:p>
        </p:txBody>
      </p:sp>
      <p:sp>
        <p:nvSpPr>
          <p:cNvPr id="26" name="Text Placeholder 25"/>
          <p:cNvSpPr>
            <a:spLocks noGrp="1"/>
          </p:cNvSpPr>
          <p:nvPr>
            <p:ph type="body" sz="quarter" idx="23"/>
          </p:nvPr>
        </p:nvSpPr>
        <p:spPr>
          <a:xfrm>
            <a:off x="-429064" y="3060152"/>
            <a:ext cx="2818145" cy="236840"/>
          </a:xfrm>
        </p:spPr>
        <p:txBody>
          <a:bodyPr/>
          <a:lstStyle/>
          <a:p>
            <a:pPr algn="r"/>
            <a:r>
              <a:rPr lang="en-US" sz="12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Black, non-Hispanic</a:t>
            </a:r>
            <a:endParaRPr lang="en-US" sz="1200" dirty="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sp>
        <p:nvSpPr>
          <p:cNvPr id="29" name="Text Placeholder 28"/>
          <p:cNvSpPr>
            <a:spLocks noGrp="1"/>
          </p:cNvSpPr>
          <p:nvPr>
            <p:ph type="body" sz="quarter" idx="26"/>
          </p:nvPr>
        </p:nvSpPr>
        <p:spPr>
          <a:xfrm>
            <a:off x="-429063" y="3403599"/>
            <a:ext cx="2779508" cy="241122"/>
          </a:xfrm>
        </p:spPr>
        <p:txBody>
          <a:bodyPr/>
          <a:lstStyle/>
          <a:p>
            <a:pPr algn="r"/>
            <a:r>
              <a:rPr lang="en-US" sz="1200" dirty="0" smtClean="0">
                <a:solidFill>
                  <a:schemeClr val="accent5"/>
                </a:solidFill>
                <a:latin typeface="Tahoma" panose="020B0604030504040204" pitchFamily="34" charset="0"/>
                <a:ea typeface="Tahoma" panose="020B0604030504040204" pitchFamily="34" charset="0"/>
                <a:cs typeface="Tahoma" panose="020B0604030504040204" pitchFamily="34" charset="0"/>
              </a:rPr>
              <a:t>Hispanic or Latino</a:t>
            </a:r>
            <a:endParaRPr lang="en-US" sz="1200" dirty="0">
              <a:solidFill>
                <a:schemeClr val="accent5"/>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 Placeholder 2"/>
          <p:cNvSpPr>
            <a:spLocks noGrp="1"/>
          </p:cNvSpPr>
          <p:nvPr>
            <p:ph type="body" sz="quarter" idx="13"/>
          </p:nvPr>
        </p:nvSpPr>
        <p:spPr>
          <a:xfrm>
            <a:off x="1" y="6301211"/>
            <a:ext cx="6629400" cy="565841"/>
          </a:xfrm>
        </p:spPr>
        <p:txBody>
          <a:bodyPr/>
          <a:lstStyle/>
          <a:p>
            <a:r>
              <a:rPr lang="en-US" dirty="0" smtClean="0"/>
              <a:t>I = 95% confidence interval. </a:t>
            </a:r>
          </a:p>
          <a:p>
            <a:r>
              <a:rPr lang="en-US" dirty="0" smtClean="0"/>
              <a:t>SOURCE: </a:t>
            </a:r>
            <a:r>
              <a:rPr lang="en-US" dirty="0">
                <a:solidFill>
                  <a:srgbClr val="000000"/>
                </a:solidFill>
                <a:latin typeface="Tahoma" pitchFamily="34" charset="0"/>
                <a:cs typeface="Tahoma" pitchFamily="34" charset="0"/>
              </a:rPr>
              <a:t>National Survey on Drug Use and Health (NSDUH), SAMHSA</a:t>
            </a:r>
            <a:r>
              <a:rPr lang="en-US" dirty="0" smtClean="0">
                <a:solidFill>
                  <a:srgbClr val="000000"/>
                </a:solidFill>
                <a:latin typeface="Tahoma" pitchFamily="34" charset="0"/>
                <a:cs typeface="Tahoma" pitchFamily="34" charset="0"/>
              </a:rPr>
              <a:t>.</a:t>
            </a:r>
            <a:endParaRPr lang="en-US" dirty="0">
              <a:solidFill>
                <a:srgbClr val="000000"/>
              </a:solidFill>
              <a:latin typeface="Tahoma" pitchFamily="34" charset="0"/>
              <a:cs typeface="Tahoma" pitchFamily="34" charset="0"/>
            </a:endParaRPr>
          </a:p>
        </p:txBody>
      </p:sp>
      <p:sp>
        <p:nvSpPr>
          <p:cNvPr id="9" name="Text Placeholder 8"/>
          <p:cNvSpPr>
            <a:spLocks noGrp="1"/>
          </p:cNvSpPr>
          <p:nvPr>
            <p:ph type="body" sz="quarter" idx="16"/>
          </p:nvPr>
        </p:nvSpPr>
        <p:spPr>
          <a:xfrm>
            <a:off x="7130311" y="6172200"/>
            <a:ext cx="1785089" cy="547735"/>
          </a:xfrm>
          <a:ln>
            <a:solidFill>
              <a:srgbClr val="FF0000"/>
            </a:solidFill>
          </a:ln>
        </p:spPr>
        <p:txBody>
          <a:bodyPr/>
          <a:lstStyle/>
          <a:p>
            <a:r>
              <a:rPr lang="en-US" dirty="0">
                <a:latin typeface="Tahoma" panose="020B0604030504040204" pitchFamily="34" charset="0"/>
                <a:ea typeface="Tahoma" panose="020B0604030504040204" pitchFamily="34" charset="0"/>
                <a:cs typeface="Tahoma" panose="020B0604030504040204" pitchFamily="34" charset="0"/>
              </a:rPr>
              <a:t>Obj. </a:t>
            </a:r>
            <a:r>
              <a:rPr lang="en-US" dirty="0" smtClean="0">
                <a:latin typeface="Tahoma" panose="020B0604030504040204" pitchFamily="34" charset="0"/>
                <a:ea typeface="Tahoma" panose="020B0604030504040204" pitchFamily="34" charset="0"/>
                <a:cs typeface="Tahoma" panose="020B0604030504040204" pitchFamily="34" charset="0"/>
              </a:rPr>
              <a:t>MHMD-4.2</a:t>
            </a:r>
          </a:p>
          <a:p>
            <a:r>
              <a:rPr lang="en-US" b="0" dirty="0" smtClean="0">
                <a:latin typeface="Tahoma" panose="020B0604030504040204" pitchFamily="34" charset="0"/>
                <a:ea typeface="Tahoma" panose="020B0604030504040204" pitchFamily="34" charset="0"/>
                <a:cs typeface="Tahoma" panose="020B0604030504040204" pitchFamily="34" charset="0"/>
              </a:rPr>
              <a:t>Decrease Desired</a:t>
            </a:r>
            <a:endParaRPr lang="en-US" b="0" dirty="0">
              <a:latin typeface="Tahoma" panose="020B0604030504040204" pitchFamily="34" charset="0"/>
              <a:ea typeface="Tahoma" panose="020B0604030504040204" pitchFamily="34" charset="0"/>
              <a:cs typeface="Tahoma" panose="020B0604030504040204" pitchFamily="34" charset="0"/>
            </a:endParaRPr>
          </a:p>
        </p:txBody>
      </p:sp>
      <p:sp>
        <p:nvSpPr>
          <p:cNvPr id="21" name="Text Placeholder 30"/>
          <p:cNvSpPr>
            <a:spLocks noGrp="1"/>
          </p:cNvSpPr>
          <p:nvPr>
            <p:ph type="body" sz="quarter" idx="28"/>
          </p:nvPr>
        </p:nvSpPr>
        <p:spPr>
          <a:xfrm>
            <a:off x="-441702" y="1885354"/>
            <a:ext cx="2779267" cy="291175"/>
          </a:xfrm>
        </p:spPr>
        <p:txBody>
          <a:bodyPr/>
          <a:lstStyle/>
          <a:p>
            <a:pPr algn="r"/>
            <a:r>
              <a:rPr lang="en-US" sz="1200" dirty="0" smtClean="0">
                <a:solidFill>
                  <a:schemeClr val="accent3"/>
                </a:solidFill>
                <a:latin typeface="Tahoma" panose="020B0604030504040204" pitchFamily="34" charset="0"/>
                <a:ea typeface="Tahoma" panose="020B0604030504040204" pitchFamily="34" charset="0"/>
                <a:cs typeface="Tahoma" panose="020B0604030504040204" pitchFamily="34" charset="0"/>
              </a:rPr>
              <a:t>Female</a:t>
            </a:r>
            <a:endParaRPr lang="en-US" sz="1200" dirty="0">
              <a:solidFill>
                <a:schemeClr val="accent3"/>
              </a:solidFill>
              <a:latin typeface="Tahoma" panose="020B0604030504040204" pitchFamily="34" charset="0"/>
              <a:ea typeface="Tahoma" panose="020B0604030504040204" pitchFamily="34" charset="0"/>
              <a:cs typeface="Tahoma" panose="020B0604030504040204" pitchFamily="34" charset="0"/>
            </a:endParaRPr>
          </a:p>
        </p:txBody>
      </p:sp>
      <p:sp>
        <p:nvSpPr>
          <p:cNvPr id="22" name="Text Placeholder 31"/>
          <p:cNvSpPr>
            <a:spLocks noGrp="1"/>
          </p:cNvSpPr>
          <p:nvPr>
            <p:ph type="body" sz="quarter" idx="29"/>
          </p:nvPr>
        </p:nvSpPr>
        <p:spPr>
          <a:xfrm>
            <a:off x="-457200" y="2068810"/>
            <a:ext cx="2794765" cy="249387"/>
          </a:xfrm>
        </p:spPr>
        <p:txBody>
          <a:bodyPr/>
          <a:lstStyle/>
          <a:p>
            <a:pPr algn="r"/>
            <a:r>
              <a:rPr lang="en-US" sz="12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Male</a:t>
            </a:r>
            <a:endParaRPr lang="en-US" sz="1200" dirty="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sp>
        <p:nvSpPr>
          <p:cNvPr id="37" name="Text Placeholder 24"/>
          <p:cNvSpPr>
            <a:spLocks noGrp="1"/>
          </p:cNvSpPr>
          <p:nvPr>
            <p:ph type="body" sz="quarter" idx="22"/>
          </p:nvPr>
        </p:nvSpPr>
        <p:spPr>
          <a:xfrm>
            <a:off x="-457150" y="2871781"/>
            <a:ext cx="2781837" cy="219149"/>
          </a:xfrm>
        </p:spPr>
        <p:txBody>
          <a:bodyPr/>
          <a:lstStyle/>
          <a:p>
            <a:pPr algn="r"/>
            <a:r>
              <a:rPr lang="en-US" sz="12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Two or more races</a:t>
            </a:r>
            <a:endParaRPr lang="en-US" sz="12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0" name="Text Placeholder 32"/>
          <p:cNvSpPr>
            <a:spLocks noGrp="1"/>
          </p:cNvSpPr>
          <p:nvPr>
            <p:ph type="body" sz="quarter" idx="30"/>
          </p:nvPr>
        </p:nvSpPr>
        <p:spPr>
          <a:xfrm>
            <a:off x="-253284" y="3703131"/>
            <a:ext cx="2691684" cy="199168"/>
          </a:xfrm>
        </p:spPr>
        <p:txBody>
          <a:bodyPr/>
          <a:lstStyle/>
          <a:p>
            <a:pPr algn="r"/>
            <a:r>
              <a:rPr lang="en-US" sz="1100" dirty="0" smtClean="0">
                <a:solidFill>
                  <a:schemeClr val="accent6"/>
                </a:solidFill>
                <a:latin typeface="Tahoma" panose="020B0604030504040204" pitchFamily="34" charset="0"/>
                <a:ea typeface="Tahoma" panose="020B0604030504040204" pitchFamily="34" charset="0"/>
                <a:cs typeface="Tahoma" panose="020B0604030504040204" pitchFamily="34" charset="0"/>
              </a:rPr>
              <a:t>Less than high school education</a:t>
            </a:r>
            <a:endParaRPr lang="en-US" sz="1100" dirty="0">
              <a:solidFill>
                <a:schemeClr val="accent6"/>
              </a:solidFill>
              <a:latin typeface="Tahoma" panose="020B0604030504040204" pitchFamily="34" charset="0"/>
              <a:ea typeface="Tahoma" panose="020B0604030504040204" pitchFamily="34" charset="0"/>
              <a:cs typeface="Tahoma" panose="020B0604030504040204" pitchFamily="34" charset="0"/>
            </a:endParaRPr>
          </a:p>
        </p:txBody>
      </p:sp>
      <p:sp>
        <p:nvSpPr>
          <p:cNvPr id="33" name="Text Placeholder 33"/>
          <p:cNvSpPr>
            <a:spLocks noGrp="1"/>
          </p:cNvSpPr>
          <p:nvPr>
            <p:ph type="body" sz="quarter" idx="31"/>
          </p:nvPr>
        </p:nvSpPr>
        <p:spPr>
          <a:xfrm>
            <a:off x="-228600" y="3886200"/>
            <a:ext cx="2590198" cy="258773"/>
          </a:xfrm>
        </p:spPr>
        <p:txBody>
          <a:bodyPr/>
          <a:lstStyle/>
          <a:p>
            <a:pPr algn="r"/>
            <a:r>
              <a:rPr lang="en-US" sz="11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High school graduate</a:t>
            </a:r>
            <a:endParaRPr lang="en-US" sz="1100" dirty="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sp>
        <p:nvSpPr>
          <p:cNvPr id="34" name="Text Placeholder 28"/>
          <p:cNvSpPr>
            <a:spLocks noGrp="1"/>
          </p:cNvSpPr>
          <p:nvPr>
            <p:ph type="body" sz="quarter" idx="26"/>
          </p:nvPr>
        </p:nvSpPr>
        <p:spPr>
          <a:xfrm>
            <a:off x="-381000" y="4240154"/>
            <a:ext cx="2704563" cy="177300"/>
          </a:xfrm>
        </p:spPr>
        <p:txBody>
          <a:bodyPr/>
          <a:lstStyle/>
          <a:p>
            <a:pPr algn="r"/>
            <a:r>
              <a:rPr lang="en-US" sz="1100" dirty="0" smtClean="0">
                <a:solidFill>
                  <a:schemeClr val="accent5"/>
                </a:solidFill>
                <a:latin typeface="Tahoma" panose="020B0604030504040204" pitchFamily="34" charset="0"/>
                <a:ea typeface="Tahoma" panose="020B0604030504040204" pitchFamily="34" charset="0"/>
                <a:cs typeface="Tahoma" panose="020B0604030504040204" pitchFamily="34" charset="0"/>
              </a:rPr>
              <a:t>Four-year </a:t>
            </a:r>
            <a:r>
              <a:rPr lang="en-US" sz="1100" dirty="0">
                <a:solidFill>
                  <a:schemeClr val="accent5"/>
                </a:solidFill>
                <a:latin typeface="Tahoma" panose="020B0604030504040204" pitchFamily="34" charset="0"/>
                <a:ea typeface="Tahoma" panose="020B0604030504040204" pitchFamily="34" charset="0"/>
                <a:cs typeface="Tahoma" panose="020B0604030504040204" pitchFamily="34" charset="0"/>
              </a:rPr>
              <a:t>c</a:t>
            </a:r>
            <a:r>
              <a:rPr lang="en-US" sz="1100" dirty="0" smtClean="0">
                <a:solidFill>
                  <a:schemeClr val="accent5"/>
                </a:solidFill>
                <a:latin typeface="Tahoma" panose="020B0604030504040204" pitchFamily="34" charset="0"/>
                <a:ea typeface="Tahoma" panose="020B0604030504040204" pitchFamily="34" charset="0"/>
                <a:cs typeface="Tahoma" panose="020B0604030504040204" pitchFamily="34" charset="0"/>
              </a:rPr>
              <a:t>ollege degree</a:t>
            </a:r>
            <a:endParaRPr lang="en-US" sz="1100" dirty="0">
              <a:solidFill>
                <a:schemeClr val="accent5"/>
              </a:solidFill>
              <a:latin typeface="Tahoma" panose="020B0604030504040204" pitchFamily="34" charset="0"/>
              <a:ea typeface="Tahoma" panose="020B0604030504040204" pitchFamily="34" charset="0"/>
              <a:cs typeface="Tahoma" panose="020B0604030504040204" pitchFamily="34" charset="0"/>
            </a:endParaRPr>
          </a:p>
        </p:txBody>
      </p:sp>
      <p:sp>
        <p:nvSpPr>
          <p:cNvPr id="35" name="Text Placeholder 24"/>
          <p:cNvSpPr>
            <a:spLocks noGrp="1"/>
          </p:cNvSpPr>
          <p:nvPr>
            <p:ph type="body" sz="quarter" idx="22"/>
          </p:nvPr>
        </p:nvSpPr>
        <p:spPr>
          <a:xfrm>
            <a:off x="-320503" y="4443372"/>
            <a:ext cx="2606503" cy="167265"/>
          </a:xfrm>
        </p:spPr>
        <p:txBody>
          <a:bodyPr/>
          <a:lstStyle/>
          <a:p>
            <a:pPr algn="r"/>
            <a:r>
              <a:rPr lang="en-US" sz="12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Advanced degree</a:t>
            </a:r>
            <a:endParaRPr lang="en-US" sz="12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8" name="Text Placeholder 26"/>
          <p:cNvSpPr>
            <a:spLocks noGrp="1"/>
          </p:cNvSpPr>
          <p:nvPr>
            <p:ph type="body" sz="quarter" idx="24"/>
          </p:nvPr>
        </p:nvSpPr>
        <p:spPr>
          <a:xfrm>
            <a:off x="-431442" y="4040664"/>
            <a:ext cx="2717442" cy="222243"/>
          </a:xfrm>
        </p:spPr>
        <p:txBody>
          <a:bodyPr/>
          <a:lstStyle/>
          <a:p>
            <a:pPr algn="r"/>
            <a:r>
              <a:rPr lang="en-US" sz="1100" dirty="0" smtClean="0">
                <a:solidFill>
                  <a:schemeClr val="accent3"/>
                </a:solidFill>
                <a:latin typeface="Tahoma" panose="020B0604030504040204" pitchFamily="34" charset="0"/>
                <a:ea typeface="Tahoma" panose="020B0604030504040204" pitchFamily="34" charset="0"/>
                <a:cs typeface="Tahoma" panose="020B0604030504040204" pitchFamily="34" charset="0"/>
              </a:rPr>
              <a:t>Some college</a:t>
            </a:r>
            <a:endParaRPr lang="en-US" sz="1100" dirty="0">
              <a:solidFill>
                <a:schemeClr val="accent3"/>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45798429"/>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609600"/>
          </a:xfrm>
        </p:spPr>
        <p:txBody>
          <a:bodyPr>
            <a:noAutofit/>
          </a:bodyPr>
          <a:lstStyle/>
          <a:p>
            <a:r>
              <a:rPr lang="en-US" sz="2800" b="1" dirty="0" smtClean="0">
                <a:solidFill>
                  <a:schemeClr val="tx2"/>
                </a:solidFill>
                <a:latin typeface="Tahoma" pitchFamily="34" charset="0"/>
                <a:ea typeface="Tahoma" pitchFamily="34" charset="0"/>
                <a:cs typeface="Tahoma" pitchFamily="34" charset="0"/>
              </a:rPr>
              <a:t>Suicides by Age, 2010</a:t>
            </a:r>
            <a:endParaRPr lang="en-US" sz="2800" b="1" dirty="0">
              <a:solidFill>
                <a:schemeClr val="tx2"/>
              </a:solidFill>
              <a:latin typeface="Tahoma" pitchFamily="34" charset="0"/>
              <a:ea typeface="Tahoma" pitchFamily="34" charset="0"/>
              <a:cs typeface="Tahoma" pitchFamily="34" charset="0"/>
            </a:endParaRPr>
          </a:p>
        </p:txBody>
      </p:sp>
      <p:graphicFrame>
        <p:nvGraphicFramePr>
          <p:cNvPr id="6" name="Content Placeholder 4"/>
          <p:cNvGraphicFramePr>
            <a:graphicFrameLocks noGrp="1" noChangeAspect="1"/>
          </p:cNvGraphicFramePr>
          <p:nvPr>
            <p:ph idx="1"/>
            <p:extLst>
              <p:ext uri="{D42A27DB-BD31-4B8C-83A1-F6EECF244321}">
                <p14:modId xmlns:p14="http://schemas.microsoft.com/office/powerpoint/2010/main" val="1718285101"/>
              </p:ext>
            </p:extLst>
          </p:nvPr>
        </p:nvGraphicFramePr>
        <p:xfrm>
          <a:off x="489940" y="838200"/>
          <a:ext cx="8534400" cy="5112603"/>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 Box 4"/>
          <p:cNvSpPr txBox="1">
            <a:spLocks noChangeArrowheads="1"/>
          </p:cNvSpPr>
          <p:nvPr/>
        </p:nvSpPr>
        <p:spPr bwMode="auto">
          <a:xfrm>
            <a:off x="7236440" y="6044625"/>
            <a:ext cx="1755160" cy="584775"/>
          </a:xfrm>
          <a:prstGeom prst="rect">
            <a:avLst/>
          </a:prstGeom>
          <a:noFill/>
          <a:ln w="9525">
            <a:solidFill>
              <a:srgbClr val="FF0000"/>
            </a:solidFill>
            <a:miter lim="800000"/>
            <a:headEnd/>
            <a:tailEnd/>
          </a:ln>
          <a:effectLst/>
        </p:spPr>
        <p:txBody>
          <a:bodyPr wrap="none" anchor="b">
            <a:spAutoFit/>
          </a:bodyPr>
          <a:lstStyle/>
          <a:p>
            <a:pPr algn="ctr" defTabSz="914400" fontAlgn="auto">
              <a:spcBef>
                <a:spcPts val="0"/>
              </a:spcBef>
              <a:spcAft>
                <a:spcPts val="0"/>
              </a:spcAft>
            </a:pPr>
            <a:r>
              <a:rPr lang="en-US" sz="1600" b="1" dirty="0">
                <a:solidFill>
                  <a:prstClr val="black"/>
                </a:solidFill>
                <a:latin typeface="Tahoma" pitchFamily="34" charset="0"/>
                <a:ea typeface="+mn-ea"/>
                <a:cs typeface="+mn-cs"/>
              </a:rPr>
              <a:t>Obj. </a:t>
            </a:r>
            <a:r>
              <a:rPr lang="en-US" sz="1600" b="1" dirty="0" smtClean="0">
                <a:solidFill>
                  <a:prstClr val="black"/>
                </a:solidFill>
                <a:latin typeface="Tahoma" pitchFamily="34" charset="0"/>
                <a:ea typeface="+mn-ea"/>
                <a:cs typeface="+mn-cs"/>
              </a:rPr>
              <a:t>MHMD-1</a:t>
            </a:r>
          </a:p>
          <a:p>
            <a:pPr algn="ctr" defTabSz="914400" fontAlgn="auto">
              <a:spcBef>
                <a:spcPts val="0"/>
              </a:spcBef>
              <a:spcAft>
                <a:spcPts val="0"/>
              </a:spcAft>
            </a:pPr>
            <a:r>
              <a:rPr lang="en-US" sz="1600" dirty="0" smtClean="0">
                <a:solidFill>
                  <a:prstClr val="black"/>
                </a:solidFill>
                <a:latin typeface="Tahoma" pitchFamily="34" charset="0"/>
                <a:ea typeface="+mn-ea"/>
                <a:cs typeface="+mn-cs"/>
              </a:rPr>
              <a:t>Decrease Desired</a:t>
            </a:r>
            <a:endParaRPr lang="en-US" sz="1600" dirty="0">
              <a:solidFill>
                <a:prstClr val="black"/>
              </a:solidFill>
              <a:latin typeface="Tahoma" pitchFamily="34" charset="0"/>
              <a:ea typeface="+mn-ea"/>
              <a:cs typeface="+mn-cs"/>
            </a:endParaRPr>
          </a:p>
        </p:txBody>
      </p:sp>
      <p:sp>
        <p:nvSpPr>
          <p:cNvPr id="15" name="Rectangle 18"/>
          <p:cNvSpPr>
            <a:spLocks noChangeArrowheads="1"/>
          </p:cNvSpPr>
          <p:nvPr/>
        </p:nvSpPr>
        <p:spPr bwMode="auto">
          <a:xfrm>
            <a:off x="-1" y="6211670"/>
            <a:ext cx="7391401" cy="646331"/>
          </a:xfrm>
          <a:prstGeom prst="rect">
            <a:avLst/>
          </a:prstGeom>
          <a:noFill/>
          <a:ln w="9525">
            <a:noFill/>
            <a:miter lim="800000"/>
            <a:headEnd/>
            <a:tailEnd/>
          </a:ln>
        </p:spPr>
        <p:txBody>
          <a:bodyPr wrap="square" anchor="b">
            <a:spAutoFit/>
          </a:bodyPr>
          <a:lstStyle/>
          <a:p>
            <a:pPr defTabSz="914400" fontAlgn="auto">
              <a:spcBef>
                <a:spcPts val="0"/>
              </a:spcBef>
              <a:spcAft>
                <a:spcPts val="0"/>
              </a:spcAft>
            </a:pPr>
            <a:r>
              <a:rPr lang="en-US" sz="1200" dirty="0" smtClean="0">
                <a:solidFill>
                  <a:srgbClr val="000000"/>
                </a:solidFill>
                <a:latin typeface="Tahoma" pitchFamily="34" charset="0"/>
                <a:ea typeface="+mn-ea"/>
                <a:cs typeface="Tahoma" pitchFamily="34" charset="0"/>
              </a:rPr>
              <a:t>NOTE: </a:t>
            </a:r>
            <a:r>
              <a:rPr lang="en-US" sz="1200" dirty="0">
                <a:solidFill>
                  <a:prstClr val="black"/>
                </a:solidFill>
                <a:ea typeface="+mn-ea"/>
                <a:cs typeface="Arial" pitchFamily="34" charset="0"/>
              </a:rPr>
              <a:t>Data are for ICD-10 codes *U03, X60-X84, Y87.0 reported as underlying cause</a:t>
            </a:r>
            <a:r>
              <a:rPr lang="en-US" sz="1200" dirty="0" smtClean="0">
                <a:solidFill>
                  <a:prstClr val="black"/>
                </a:solidFill>
                <a:ea typeface="+mn-ea"/>
                <a:cs typeface="Arial" pitchFamily="34" charset="0"/>
              </a:rPr>
              <a:t>. </a:t>
            </a:r>
            <a:r>
              <a:rPr lang="en-US" sz="1200" dirty="0">
                <a:solidFill>
                  <a:srgbClr val="000000"/>
                </a:solidFill>
                <a:latin typeface="Tahoma" pitchFamily="34" charset="0"/>
                <a:ea typeface="+mn-ea"/>
                <a:cs typeface="Tahoma" pitchFamily="34" charset="0"/>
              </a:rPr>
              <a:t>Data </a:t>
            </a:r>
            <a:r>
              <a:rPr lang="en-US" sz="1200" dirty="0" smtClean="0">
                <a:solidFill>
                  <a:srgbClr val="000000"/>
                </a:solidFill>
                <a:latin typeface="Tahoma" pitchFamily="34" charset="0"/>
                <a:ea typeface="+mn-ea"/>
                <a:cs typeface="Tahoma" pitchFamily="34" charset="0"/>
              </a:rPr>
              <a:t>for the total population are </a:t>
            </a:r>
            <a:r>
              <a:rPr lang="en-US" sz="1200" dirty="0">
                <a:solidFill>
                  <a:srgbClr val="000000"/>
                </a:solidFill>
                <a:latin typeface="Tahoma" pitchFamily="34" charset="0"/>
                <a:ea typeface="+mn-ea"/>
                <a:cs typeface="Tahoma" pitchFamily="34" charset="0"/>
              </a:rPr>
              <a:t>age adjusted to the 2000 standard population. </a:t>
            </a:r>
            <a:r>
              <a:rPr lang="en-US" sz="1200" dirty="0" smtClean="0">
                <a:solidFill>
                  <a:prstClr val="black"/>
                </a:solidFill>
                <a:ea typeface="+mn-ea"/>
                <a:cs typeface="Arial" pitchFamily="34" charset="0"/>
              </a:rPr>
              <a:t> </a:t>
            </a:r>
          </a:p>
          <a:p>
            <a:pPr defTabSz="914400" fontAlgn="auto">
              <a:spcBef>
                <a:spcPts val="0"/>
              </a:spcBef>
              <a:spcAft>
                <a:spcPts val="0"/>
              </a:spcAft>
            </a:pPr>
            <a:r>
              <a:rPr lang="en-US" sz="1200" dirty="0" smtClean="0">
                <a:solidFill>
                  <a:srgbClr val="000000"/>
                </a:solidFill>
                <a:latin typeface="Tahoma" pitchFamily="34" charset="0"/>
                <a:ea typeface="+mn-ea"/>
                <a:cs typeface="Tahoma" pitchFamily="34" charset="0"/>
              </a:rPr>
              <a:t>SOURCE</a:t>
            </a:r>
            <a:r>
              <a:rPr lang="en-US" sz="1200" dirty="0">
                <a:solidFill>
                  <a:srgbClr val="000000"/>
                </a:solidFill>
                <a:latin typeface="Tahoma" pitchFamily="34" charset="0"/>
                <a:ea typeface="+mn-ea"/>
                <a:cs typeface="Tahoma" pitchFamily="34" charset="0"/>
              </a:rPr>
              <a:t>: National Vital Statistics System-Mortality (NVSS-M), CDC/NCHS.</a:t>
            </a:r>
          </a:p>
        </p:txBody>
      </p:sp>
      <p:sp>
        <p:nvSpPr>
          <p:cNvPr id="7" name="Text Box 10"/>
          <p:cNvSpPr txBox="1">
            <a:spLocks noChangeArrowheads="1"/>
          </p:cNvSpPr>
          <p:nvPr/>
        </p:nvSpPr>
        <p:spPr bwMode="auto">
          <a:xfrm>
            <a:off x="-64830" y="2907175"/>
            <a:ext cx="527709" cy="307777"/>
          </a:xfrm>
          <a:prstGeom prst="rect">
            <a:avLst/>
          </a:prstGeom>
          <a:noFill/>
          <a:ln w="9525">
            <a:noFill/>
            <a:miter lim="800000"/>
            <a:headEnd/>
            <a:tailEnd/>
          </a:ln>
        </p:spPr>
        <p:txBody>
          <a:bodyPr wrap="none">
            <a:spAutoFit/>
          </a:bodyPr>
          <a:lstStyle/>
          <a:p>
            <a:pPr algn="r" defTabSz="914400" eaLnBrk="0" fontAlgn="auto" hangingPunct="0">
              <a:spcBef>
                <a:spcPts val="0"/>
              </a:spcBef>
              <a:spcAft>
                <a:spcPts val="0"/>
              </a:spcAft>
            </a:pPr>
            <a:r>
              <a:rPr lang="en-US" sz="1400" b="1" dirty="0" smtClean="0">
                <a:solidFill>
                  <a:srgbClr val="000000"/>
                </a:solidFill>
                <a:latin typeface="Tahoma" pitchFamily="34" charset="0"/>
                <a:ea typeface="Tahoma" pitchFamily="34" charset="0"/>
                <a:cs typeface="Tahoma" pitchFamily="34" charset="0"/>
              </a:rPr>
              <a:t>Age</a:t>
            </a:r>
            <a:endParaRPr lang="en-US" sz="1400" b="1" dirty="0">
              <a:solidFill>
                <a:srgbClr val="000000"/>
              </a:solidFill>
              <a:latin typeface="Tahoma" pitchFamily="34" charset="0"/>
              <a:ea typeface="Tahoma" pitchFamily="34" charset="0"/>
              <a:cs typeface="Tahoma" pitchFamily="34" charset="0"/>
            </a:endParaRPr>
          </a:p>
        </p:txBody>
      </p:sp>
      <p:sp>
        <p:nvSpPr>
          <p:cNvPr id="8" name="Left Bracket 7"/>
          <p:cNvSpPr/>
          <p:nvPr/>
        </p:nvSpPr>
        <p:spPr>
          <a:xfrm>
            <a:off x="421940" y="990600"/>
            <a:ext cx="111460" cy="4267199"/>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fontAlgn="auto">
              <a:spcBef>
                <a:spcPts val="0"/>
              </a:spcBef>
              <a:spcAft>
                <a:spcPts val="0"/>
              </a:spcAft>
            </a:pPr>
            <a:endParaRPr lang="en-US">
              <a:solidFill>
                <a:prstClr val="black"/>
              </a:solidFill>
            </a:endParaRPr>
          </a:p>
        </p:txBody>
      </p:sp>
    </p:spTree>
    <p:extLst>
      <p:ext uri="{BB962C8B-B14F-4D97-AF65-F5344CB8AC3E}">
        <p14:creationId xmlns:p14="http://schemas.microsoft.com/office/powerpoint/2010/main" val="28675440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609600"/>
          </a:xfrm>
        </p:spPr>
        <p:txBody>
          <a:bodyPr>
            <a:noAutofit/>
          </a:bodyPr>
          <a:lstStyle/>
          <a:p>
            <a:r>
              <a:rPr lang="en-US" sz="2800" b="1" dirty="0" smtClean="0">
                <a:solidFill>
                  <a:schemeClr val="tx2"/>
                </a:solidFill>
                <a:latin typeface="Tahoma" pitchFamily="34" charset="0"/>
                <a:ea typeface="Tahoma" pitchFamily="34" charset="0"/>
                <a:cs typeface="Tahoma" pitchFamily="34" charset="0"/>
              </a:rPr>
              <a:t>Suicide Attempts among Adolescents, 2011</a:t>
            </a:r>
            <a:endParaRPr lang="en-US" sz="2800" b="1" dirty="0">
              <a:solidFill>
                <a:schemeClr val="tx2"/>
              </a:solidFill>
              <a:latin typeface="Tahoma" pitchFamily="34" charset="0"/>
              <a:ea typeface="Tahoma" pitchFamily="34" charset="0"/>
              <a:cs typeface="Tahoma" pitchFamily="34" charset="0"/>
            </a:endParaRPr>
          </a:p>
        </p:txBody>
      </p:sp>
      <p:graphicFrame>
        <p:nvGraphicFramePr>
          <p:cNvPr id="6" name="Content Placeholder 4"/>
          <p:cNvGraphicFramePr>
            <a:graphicFrameLocks noGrp="1" noChangeAspect="1"/>
          </p:cNvGraphicFramePr>
          <p:nvPr>
            <p:ph idx="1"/>
            <p:extLst>
              <p:ext uri="{D42A27DB-BD31-4B8C-83A1-F6EECF244321}">
                <p14:modId xmlns:p14="http://schemas.microsoft.com/office/powerpoint/2010/main" val="2869898970"/>
              </p:ext>
            </p:extLst>
          </p:nvPr>
        </p:nvGraphicFramePr>
        <p:xfrm>
          <a:off x="685800" y="762000"/>
          <a:ext cx="7848600" cy="4701769"/>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 Box 4"/>
          <p:cNvSpPr txBox="1">
            <a:spLocks noChangeArrowheads="1"/>
          </p:cNvSpPr>
          <p:nvPr/>
        </p:nvSpPr>
        <p:spPr bwMode="auto">
          <a:xfrm>
            <a:off x="6858000" y="6172200"/>
            <a:ext cx="2212360" cy="584775"/>
          </a:xfrm>
          <a:prstGeom prst="rect">
            <a:avLst/>
          </a:prstGeom>
          <a:noFill/>
          <a:ln w="9525">
            <a:solidFill>
              <a:srgbClr val="FF0000"/>
            </a:solidFill>
            <a:miter lim="800000"/>
            <a:headEnd/>
            <a:tailEnd/>
          </a:ln>
          <a:effectLst/>
        </p:spPr>
        <p:txBody>
          <a:bodyPr wrap="square" anchor="b">
            <a:spAutoFit/>
          </a:bodyPr>
          <a:lstStyle/>
          <a:p>
            <a:pPr defTabSz="914400" fontAlgn="auto">
              <a:spcBef>
                <a:spcPts val="0"/>
              </a:spcBef>
              <a:spcAft>
                <a:spcPts val="0"/>
              </a:spcAft>
            </a:pPr>
            <a:r>
              <a:rPr lang="en-US" sz="1600" b="1" dirty="0">
                <a:solidFill>
                  <a:prstClr val="black"/>
                </a:solidFill>
                <a:latin typeface="Tahoma" pitchFamily="34" charset="0"/>
                <a:ea typeface="+mn-ea"/>
                <a:cs typeface="+mn-cs"/>
              </a:rPr>
              <a:t>Obj. </a:t>
            </a:r>
            <a:r>
              <a:rPr lang="en-US" sz="1600" b="1" dirty="0" smtClean="0">
                <a:solidFill>
                  <a:prstClr val="black"/>
                </a:solidFill>
                <a:latin typeface="Tahoma" pitchFamily="34" charset="0"/>
                <a:ea typeface="+mn-ea"/>
                <a:cs typeface="+mn-cs"/>
              </a:rPr>
              <a:t>MHMD-2</a:t>
            </a:r>
          </a:p>
          <a:p>
            <a:pPr defTabSz="914400" fontAlgn="auto">
              <a:spcBef>
                <a:spcPts val="0"/>
              </a:spcBef>
              <a:spcAft>
                <a:spcPts val="0"/>
              </a:spcAft>
            </a:pPr>
            <a:r>
              <a:rPr lang="en-US" sz="1600" dirty="0" smtClean="0">
                <a:solidFill>
                  <a:prstClr val="black"/>
                </a:solidFill>
                <a:latin typeface="Tahoma" pitchFamily="34" charset="0"/>
                <a:ea typeface="+mn-ea"/>
                <a:cs typeface="+mn-cs"/>
              </a:rPr>
              <a:t>Decrease Desired</a:t>
            </a:r>
            <a:endParaRPr lang="en-US" sz="1600" dirty="0">
              <a:solidFill>
                <a:prstClr val="black"/>
              </a:solidFill>
              <a:latin typeface="Tahoma" pitchFamily="34" charset="0"/>
              <a:ea typeface="+mn-ea"/>
              <a:cs typeface="+mn-cs"/>
            </a:endParaRPr>
          </a:p>
        </p:txBody>
      </p:sp>
      <p:sp>
        <p:nvSpPr>
          <p:cNvPr id="15" name="Rectangle 18"/>
          <p:cNvSpPr>
            <a:spLocks noChangeArrowheads="1"/>
          </p:cNvSpPr>
          <p:nvPr/>
        </p:nvSpPr>
        <p:spPr bwMode="auto">
          <a:xfrm>
            <a:off x="-1" y="5741313"/>
            <a:ext cx="7315201" cy="1015663"/>
          </a:xfrm>
          <a:prstGeom prst="rect">
            <a:avLst/>
          </a:prstGeom>
          <a:noFill/>
          <a:ln w="9525">
            <a:noFill/>
            <a:miter lim="800000"/>
            <a:headEnd/>
            <a:tailEnd/>
          </a:ln>
        </p:spPr>
        <p:txBody>
          <a:bodyPr wrap="square" anchor="b">
            <a:spAutoFit/>
          </a:bodyPr>
          <a:lstStyle/>
          <a:p>
            <a:pPr defTabSz="914400" fontAlgn="auto">
              <a:spcBef>
                <a:spcPts val="0"/>
              </a:spcBef>
              <a:spcAft>
                <a:spcPts val="0"/>
              </a:spcAft>
            </a:pPr>
            <a:r>
              <a:rPr lang="en-US" sz="1200" dirty="0" smtClean="0">
                <a:solidFill>
                  <a:srgbClr val="000000"/>
                </a:solidFill>
                <a:latin typeface="Tahoma" pitchFamily="34" charset="0"/>
                <a:ea typeface="+mn-ea"/>
                <a:cs typeface="Tahoma" pitchFamily="34" charset="0"/>
              </a:rPr>
              <a:t>NOTE: Data are for students </a:t>
            </a:r>
            <a:r>
              <a:rPr lang="en-US" sz="1200" dirty="0">
                <a:solidFill>
                  <a:srgbClr val="000000"/>
                </a:solidFill>
                <a:latin typeface="Tahoma" pitchFamily="34" charset="0"/>
                <a:ea typeface="+mn-ea"/>
                <a:cs typeface="Tahoma" pitchFamily="34" charset="0"/>
              </a:rPr>
              <a:t>in grades 9 through 12 who reported </a:t>
            </a:r>
            <a:r>
              <a:rPr lang="en-US" sz="1200" dirty="0" smtClean="0">
                <a:solidFill>
                  <a:srgbClr val="000000"/>
                </a:solidFill>
                <a:latin typeface="Tahoma" pitchFamily="34" charset="0"/>
                <a:ea typeface="+mn-ea"/>
                <a:cs typeface="Tahoma" pitchFamily="34" charset="0"/>
              </a:rPr>
              <a:t>making suicide </a:t>
            </a:r>
            <a:r>
              <a:rPr lang="en-US" sz="1200" dirty="0">
                <a:solidFill>
                  <a:srgbClr val="000000"/>
                </a:solidFill>
                <a:latin typeface="Tahoma" pitchFamily="34" charset="0"/>
                <a:ea typeface="+mn-ea"/>
                <a:cs typeface="Tahoma" pitchFamily="34" charset="0"/>
              </a:rPr>
              <a:t>attempts that required medical attention in the </a:t>
            </a:r>
            <a:r>
              <a:rPr lang="en-US" sz="1200" dirty="0" smtClean="0">
                <a:solidFill>
                  <a:srgbClr val="000000"/>
                </a:solidFill>
                <a:latin typeface="Tahoma" pitchFamily="34" charset="0"/>
                <a:ea typeface="+mn-ea"/>
                <a:cs typeface="Tahoma" pitchFamily="34" charset="0"/>
              </a:rPr>
              <a:t>past 12 months.  </a:t>
            </a:r>
            <a:r>
              <a:rPr lang="en-US" sz="1200" dirty="0" smtClean="0">
                <a:solidFill>
                  <a:prstClr val="black"/>
                </a:solidFill>
                <a:ea typeface="+mn-ea"/>
                <a:cs typeface="Arial" pitchFamily="34" charset="0"/>
              </a:rPr>
              <a:t>American </a:t>
            </a:r>
            <a:r>
              <a:rPr lang="en-US" sz="1200" dirty="0">
                <a:solidFill>
                  <a:prstClr val="black"/>
                </a:solidFill>
                <a:ea typeface="+mn-ea"/>
                <a:cs typeface="Arial" pitchFamily="34" charset="0"/>
              </a:rPr>
              <a:t>Indian includes Alaska Native. </a:t>
            </a:r>
            <a:r>
              <a:rPr lang="en-US" sz="1200" dirty="0" smtClean="0">
                <a:solidFill>
                  <a:prstClr val="black"/>
                </a:solidFill>
                <a:ea typeface="+mn-ea"/>
                <a:cs typeface="Arial" pitchFamily="34" charset="0"/>
              </a:rPr>
              <a:t> Native </a:t>
            </a:r>
            <a:r>
              <a:rPr lang="en-US" sz="1200" dirty="0">
                <a:solidFill>
                  <a:prstClr val="black"/>
                </a:solidFill>
                <a:ea typeface="+mn-ea"/>
                <a:cs typeface="Arial" pitchFamily="34" charset="0"/>
              </a:rPr>
              <a:t>Hawaiian includes other Pacific </a:t>
            </a:r>
            <a:r>
              <a:rPr lang="en-US" sz="1200" dirty="0" smtClean="0">
                <a:solidFill>
                  <a:prstClr val="black"/>
                </a:solidFill>
                <a:ea typeface="+mn-ea"/>
                <a:cs typeface="Arial" pitchFamily="34" charset="0"/>
              </a:rPr>
              <a:t>Islander.  The </a:t>
            </a:r>
            <a:r>
              <a:rPr lang="en-US" sz="1200" dirty="0">
                <a:solidFill>
                  <a:prstClr val="black"/>
                </a:solidFill>
                <a:ea typeface="+mn-ea"/>
                <a:cs typeface="Arial" pitchFamily="34" charset="0"/>
              </a:rPr>
              <a:t>categories black and white exclude persons of Hispanic origin.  Persons of Hispanic origin may be any race. </a:t>
            </a:r>
          </a:p>
          <a:p>
            <a:pPr defTabSz="914400" fontAlgn="auto">
              <a:spcBef>
                <a:spcPts val="0"/>
              </a:spcBef>
              <a:spcAft>
                <a:spcPts val="0"/>
              </a:spcAft>
            </a:pPr>
            <a:r>
              <a:rPr lang="en-US" sz="1200" dirty="0" smtClean="0">
                <a:solidFill>
                  <a:srgbClr val="000000"/>
                </a:solidFill>
                <a:latin typeface="Tahoma" pitchFamily="34" charset="0"/>
                <a:ea typeface="+mn-ea"/>
                <a:cs typeface="Tahoma" pitchFamily="34" charset="0"/>
              </a:rPr>
              <a:t>SOURCE: </a:t>
            </a:r>
            <a:r>
              <a:rPr lang="en-US" sz="1200" dirty="0">
                <a:solidFill>
                  <a:srgbClr val="000000"/>
                </a:solidFill>
                <a:latin typeface="Tahoma" pitchFamily="34" charset="0"/>
                <a:ea typeface="+mn-ea"/>
                <a:cs typeface="Tahoma" pitchFamily="34" charset="0"/>
              </a:rPr>
              <a:t>Youth Risk Behavior Surveillance System (YRBSS), CDC/NCHHSTP.</a:t>
            </a:r>
          </a:p>
        </p:txBody>
      </p:sp>
      <p:sp>
        <p:nvSpPr>
          <p:cNvPr id="3" name="TextBox 2"/>
          <p:cNvSpPr txBox="1"/>
          <p:nvPr/>
        </p:nvSpPr>
        <p:spPr>
          <a:xfrm>
            <a:off x="4419600" y="5454134"/>
            <a:ext cx="1846339" cy="369332"/>
          </a:xfrm>
          <a:prstGeom prst="rect">
            <a:avLst/>
          </a:prstGeom>
          <a:noFill/>
        </p:spPr>
        <p:txBody>
          <a:bodyPr wrap="none" rtlCol="0">
            <a:spAutoFit/>
          </a:bodyPr>
          <a:lstStyle/>
          <a:p>
            <a:pPr defTabSz="914400" fontAlgn="auto">
              <a:spcBef>
                <a:spcPts val="0"/>
              </a:spcBef>
              <a:spcAft>
                <a:spcPts val="0"/>
              </a:spcAft>
            </a:pPr>
            <a:r>
              <a:rPr lang="en-US" b="1" dirty="0" smtClean="0">
                <a:solidFill>
                  <a:prstClr val="black"/>
                </a:solidFill>
                <a:latin typeface="Calibri"/>
                <a:ea typeface="+mn-ea"/>
                <a:cs typeface="+mn-cs"/>
              </a:rPr>
              <a:t>(Per 100 Persons)</a:t>
            </a:r>
            <a:endParaRPr lang="en-US" b="1" dirty="0">
              <a:solidFill>
                <a:prstClr val="black"/>
              </a:solidFill>
              <a:latin typeface="Calibri"/>
              <a:ea typeface="+mn-ea"/>
              <a:cs typeface="+mn-cs"/>
            </a:endParaRPr>
          </a:p>
        </p:txBody>
      </p:sp>
      <p:sp>
        <p:nvSpPr>
          <p:cNvPr id="4" name="TextBox 3"/>
          <p:cNvSpPr txBox="1"/>
          <p:nvPr/>
        </p:nvSpPr>
        <p:spPr>
          <a:xfrm>
            <a:off x="6019800" y="3962400"/>
            <a:ext cx="2819400" cy="923330"/>
          </a:xfrm>
          <a:prstGeom prst="rect">
            <a:avLst/>
          </a:prstGeom>
          <a:noFill/>
          <a:ln w="57150">
            <a:solidFill>
              <a:srgbClr val="FF0000"/>
            </a:solidFill>
          </a:ln>
        </p:spPr>
        <p:txBody>
          <a:bodyPr wrap="square" rtlCol="0">
            <a:spAutoFit/>
          </a:bodyPr>
          <a:lstStyle/>
          <a:p>
            <a:pPr defTabSz="914400" fontAlgn="auto">
              <a:spcBef>
                <a:spcPts val="0"/>
              </a:spcBef>
              <a:spcAft>
                <a:spcPts val="0"/>
              </a:spcAft>
            </a:pPr>
            <a:r>
              <a:rPr lang="en-US" dirty="0" smtClean="0">
                <a:solidFill>
                  <a:prstClr val="black"/>
                </a:solidFill>
                <a:latin typeface="Calibri"/>
                <a:ea typeface="+mn-ea"/>
                <a:cs typeface="+mn-cs"/>
              </a:rPr>
              <a:t>only rate (</a:t>
            </a:r>
            <a:r>
              <a:rPr lang="en-US" dirty="0" err="1" smtClean="0">
                <a:solidFill>
                  <a:prstClr val="black"/>
                </a:solidFill>
                <a:latin typeface="Calibri"/>
                <a:ea typeface="+mn-ea"/>
                <a:cs typeface="+mn-cs"/>
              </a:rPr>
              <a:t>e.g</a:t>
            </a:r>
            <a:r>
              <a:rPr lang="en-US" dirty="0" smtClean="0">
                <a:solidFill>
                  <a:prstClr val="black"/>
                </a:solidFill>
                <a:latin typeface="Calibri"/>
                <a:ea typeface="+mn-ea"/>
                <a:cs typeface="+mn-cs"/>
              </a:rPr>
              <a:t> per 100 persons) is not used with a percent?</a:t>
            </a:r>
            <a:endParaRPr lang="en-US" dirty="0">
              <a:solidFill>
                <a:prstClr val="black"/>
              </a:solidFill>
              <a:latin typeface="Calibri"/>
              <a:ea typeface="+mn-ea"/>
              <a:cs typeface="+mn-cs"/>
            </a:endParaRPr>
          </a:p>
        </p:txBody>
      </p:sp>
      <p:sp>
        <p:nvSpPr>
          <p:cNvPr id="5" name="TextBox 4"/>
          <p:cNvSpPr txBox="1"/>
          <p:nvPr/>
        </p:nvSpPr>
        <p:spPr>
          <a:xfrm>
            <a:off x="3352800" y="2133600"/>
            <a:ext cx="2694969" cy="400110"/>
          </a:xfrm>
          <a:prstGeom prst="rect">
            <a:avLst/>
          </a:prstGeom>
          <a:noFill/>
        </p:spPr>
        <p:txBody>
          <a:bodyPr wrap="none" rtlCol="0">
            <a:spAutoFit/>
          </a:bodyPr>
          <a:lstStyle/>
          <a:p>
            <a:pPr defTabSz="914400" fontAlgn="auto">
              <a:spcBef>
                <a:spcPts val="0"/>
              </a:spcBef>
              <a:spcAft>
                <a:spcPts val="0"/>
              </a:spcAft>
            </a:pPr>
            <a:r>
              <a:rPr lang="en-US" sz="20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HP2020 Target: 1.7</a:t>
            </a:r>
            <a:endParaRPr lang="en-US" sz="20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005895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Percent of Adults </a:t>
            </a:r>
            <a:r>
              <a:rPr lang="en-US" sz="3200" b="1" dirty="0">
                <a:solidFill>
                  <a:srgbClr val="002060"/>
                </a:solidFill>
                <a:latin typeface="Tahoma" panose="020B0604030504040204" pitchFamily="34" charset="0"/>
                <a:ea typeface="Tahoma" panose="020B0604030504040204" pitchFamily="34" charset="0"/>
                <a:cs typeface="Tahoma" panose="020B0604030504040204" pitchFamily="34" charset="0"/>
              </a:rPr>
              <a:t>A</a:t>
            </a:r>
            <a:r>
              <a:rPr lang="en-US" sz="32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ge 18 and Older </a:t>
            </a:r>
            <a:r>
              <a:rPr lang="en-US" sz="3200" b="1" dirty="0">
                <a:solidFill>
                  <a:srgbClr val="002060"/>
                </a:solidFill>
                <a:latin typeface="Tahoma" panose="020B0604030504040204" pitchFamily="34" charset="0"/>
                <a:ea typeface="Tahoma" panose="020B0604030504040204" pitchFamily="34" charset="0"/>
                <a:cs typeface="Tahoma" panose="020B0604030504040204" pitchFamily="34" charset="0"/>
              </a:rPr>
              <a:t>W</a:t>
            </a:r>
            <a:r>
              <a:rPr lang="en-US" sz="32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ith </a:t>
            </a:r>
            <a:r>
              <a:rPr lang="en-US" sz="3200" b="1" dirty="0">
                <a:solidFill>
                  <a:srgbClr val="002060"/>
                </a:solidFill>
                <a:latin typeface="Tahoma" panose="020B0604030504040204" pitchFamily="34" charset="0"/>
                <a:ea typeface="Tahoma" panose="020B0604030504040204" pitchFamily="34" charset="0"/>
                <a:cs typeface="Tahoma" panose="020B0604030504040204" pitchFamily="34" charset="0"/>
              </a:rPr>
              <a:t>S</a:t>
            </a:r>
            <a:r>
              <a:rPr lang="en-US" sz="32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erious </a:t>
            </a:r>
            <a:r>
              <a:rPr lang="en-US" sz="3200" b="1" dirty="0">
                <a:solidFill>
                  <a:srgbClr val="002060"/>
                </a:solidFill>
                <a:latin typeface="Tahoma" panose="020B0604030504040204" pitchFamily="34" charset="0"/>
                <a:ea typeface="Tahoma" panose="020B0604030504040204" pitchFamily="34" charset="0"/>
                <a:cs typeface="Tahoma" panose="020B0604030504040204" pitchFamily="34" charset="0"/>
              </a:rPr>
              <a:t>M</a:t>
            </a:r>
            <a:r>
              <a:rPr lang="en-US" sz="32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ental </a:t>
            </a:r>
            <a:r>
              <a:rPr lang="en-US" sz="3200" b="1" dirty="0">
                <a:solidFill>
                  <a:srgbClr val="002060"/>
                </a:solidFill>
                <a:latin typeface="Tahoma" panose="020B0604030504040204" pitchFamily="34" charset="0"/>
                <a:ea typeface="Tahoma" panose="020B0604030504040204" pitchFamily="34" charset="0"/>
                <a:cs typeface="Tahoma" panose="020B0604030504040204" pitchFamily="34" charset="0"/>
              </a:rPr>
              <a:t>I</a:t>
            </a:r>
            <a:r>
              <a:rPr lang="en-US" sz="32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llness </a:t>
            </a:r>
            <a:r>
              <a:rPr lang="en-US" sz="3200" b="1" dirty="0">
                <a:solidFill>
                  <a:srgbClr val="002060"/>
                </a:solidFill>
                <a:latin typeface="Tahoma" panose="020B0604030504040204" pitchFamily="34" charset="0"/>
                <a:ea typeface="Tahoma" panose="020B0604030504040204" pitchFamily="34" charset="0"/>
                <a:cs typeface="Tahoma" panose="020B0604030504040204" pitchFamily="34" charset="0"/>
              </a:rPr>
              <a:t>W</a:t>
            </a:r>
            <a:r>
              <a:rPr lang="en-US" sz="32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ho </a:t>
            </a:r>
            <a:r>
              <a:rPr lang="en-US" sz="3200" b="1" dirty="0">
                <a:solidFill>
                  <a:srgbClr val="002060"/>
                </a:solidFill>
                <a:latin typeface="Tahoma" panose="020B0604030504040204" pitchFamily="34" charset="0"/>
                <a:ea typeface="Tahoma" panose="020B0604030504040204" pitchFamily="34" charset="0"/>
                <a:cs typeface="Tahoma" panose="020B0604030504040204" pitchFamily="34" charset="0"/>
              </a:rPr>
              <a:t>R</a:t>
            </a:r>
            <a:r>
              <a:rPr lang="en-US" sz="32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eceive Treatment, 2012</a:t>
            </a:r>
            <a:endParaRPr lang="en-US" sz="32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 Box 4"/>
          <p:cNvSpPr txBox="1">
            <a:spLocks noChangeArrowheads="1"/>
          </p:cNvSpPr>
          <p:nvPr/>
        </p:nvSpPr>
        <p:spPr bwMode="auto">
          <a:xfrm>
            <a:off x="7239000" y="6172200"/>
            <a:ext cx="1765227" cy="584775"/>
          </a:xfrm>
          <a:prstGeom prst="rect">
            <a:avLst/>
          </a:prstGeom>
          <a:noFill/>
          <a:ln w="9525">
            <a:solidFill>
              <a:srgbClr val="FF0000"/>
            </a:solidFill>
            <a:miter lim="800000"/>
            <a:headEnd/>
            <a:tailEnd/>
          </a:ln>
          <a:effectLst/>
        </p:spPr>
        <p:txBody>
          <a:bodyPr wrap="none" anchor="b">
            <a:spAutoFit/>
          </a:bodyPr>
          <a:lstStyle/>
          <a:p>
            <a:pPr defTabSz="914400" fontAlgn="auto">
              <a:spcBef>
                <a:spcPts val="0"/>
              </a:spcBef>
              <a:spcAft>
                <a:spcPts val="0"/>
              </a:spcAft>
            </a:pPr>
            <a:r>
              <a:rPr lang="en-US" sz="1600" b="1" dirty="0">
                <a:solidFill>
                  <a:prstClr val="black"/>
                </a:solidFill>
                <a:latin typeface="Tahoma" pitchFamily="34" charset="0"/>
                <a:ea typeface="+mn-ea"/>
                <a:cs typeface="+mn-cs"/>
              </a:rPr>
              <a:t>Obj. </a:t>
            </a:r>
            <a:r>
              <a:rPr lang="en-US" sz="1600" b="1" dirty="0" smtClean="0">
                <a:solidFill>
                  <a:prstClr val="black"/>
                </a:solidFill>
                <a:latin typeface="Tahoma" pitchFamily="34" charset="0"/>
                <a:ea typeface="+mn-ea"/>
                <a:cs typeface="+mn-cs"/>
              </a:rPr>
              <a:t>MHMD-9.1</a:t>
            </a:r>
          </a:p>
          <a:p>
            <a:pPr defTabSz="914400" fontAlgn="auto">
              <a:spcBef>
                <a:spcPts val="0"/>
              </a:spcBef>
              <a:spcAft>
                <a:spcPts val="0"/>
              </a:spcAft>
            </a:pPr>
            <a:r>
              <a:rPr lang="en-US" sz="1600" dirty="0" smtClean="0">
                <a:solidFill>
                  <a:prstClr val="black"/>
                </a:solidFill>
                <a:latin typeface="Tahoma" pitchFamily="34" charset="0"/>
                <a:ea typeface="+mn-ea"/>
                <a:cs typeface="+mn-cs"/>
              </a:rPr>
              <a:t>Increase Desired</a:t>
            </a:r>
            <a:endParaRPr lang="en-US" sz="1600" dirty="0">
              <a:solidFill>
                <a:prstClr val="black"/>
              </a:solidFill>
              <a:latin typeface="Tahoma" pitchFamily="34" charset="0"/>
              <a:ea typeface="+mn-ea"/>
              <a:cs typeface="+mn-cs"/>
            </a:endParaRPr>
          </a:p>
        </p:txBody>
      </p:sp>
      <p:graphicFrame>
        <p:nvGraphicFramePr>
          <p:cNvPr id="5" name="Content Placeholder 4"/>
          <p:cNvGraphicFramePr>
            <a:graphicFrameLocks noGrp="1" noChangeAspect="1"/>
          </p:cNvGraphicFramePr>
          <p:nvPr>
            <p:ph idx="1"/>
            <p:extLst>
              <p:ext uri="{D42A27DB-BD31-4B8C-83A1-F6EECF244321}">
                <p14:modId xmlns:p14="http://schemas.microsoft.com/office/powerpoint/2010/main" val="1663354645"/>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6"/>
          <p:cNvSpPr txBox="1">
            <a:spLocks noChangeArrowheads="1"/>
          </p:cNvSpPr>
          <p:nvPr/>
        </p:nvSpPr>
        <p:spPr bwMode="auto">
          <a:xfrm>
            <a:off x="7086600" y="2057400"/>
            <a:ext cx="2209800" cy="549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a:solidFill>
                  <a:schemeClr val="tx1"/>
                </a:solidFill>
                <a:latin typeface="Arial" charset="0"/>
              </a:defRPr>
            </a:lvl1pPr>
            <a:lvl2pPr algn="l">
              <a:defRPr>
                <a:solidFill>
                  <a:schemeClr val="tx1"/>
                </a:solidFill>
                <a:latin typeface="Arial" charset="0"/>
              </a:defRPr>
            </a:lvl2pPr>
            <a:lvl3pPr algn="l">
              <a:defRPr>
                <a:solidFill>
                  <a:schemeClr val="tx1"/>
                </a:solidFill>
                <a:latin typeface="Arial" charset="0"/>
              </a:defRPr>
            </a:lvl3pPr>
            <a:lvl4pPr algn="l">
              <a:defRPr>
                <a:solidFill>
                  <a:schemeClr val="tx1"/>
                </a:solidFill>
                <a:latin typeface="Arial" charset="0"/>
              </a:defRPr>
            </a:lvl4pPr>
            <a:lvl5pPr algn="l">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defTabSz="914400" fontAlgn="auto">
              <a:lnSpc>
                <a:spcPct val="70000"/>
              </a:lnSpc>
              <a:spcBef>
                <a:spcPct val="25000"/>
              </a:spcBef>
              <a:spcAft>
                <a:spcPts val="0"/>
              </a:spcAft>
              <a:buClr>
                <a:srgbClr val="FFFF66"/>
              </a:buClr>
            </a:pPr>
            <a:r>
              <a:rPr lang="en-US" b="1" dirty="0" smtClean="0">
                <a:solidFill>
                  <a:prstClr val="black"/>
                </a:solidFill>
                <a:latin typeface="Tahoma" panose="020B0604030504040204" pitchFamily="34" charset="0"/>
                <a:ea typeface="Tahoma" panose="020B0604030504040204" pitchFamily="34" charset="0"/>
                <a:cs typeface="Tahoma" panose="020B0604030504040204" pitchFamily="34" charset="0"/>
              </a:rPr>
              <a:t>HP2020 </a:t>
            </a:r>
          </a:p>
          <a:p>
            <a:pPr algn="ctr" defTabSz="914400" fontAlgn="auto">
              <a:lnSpc>
                <a:spcPct val="70000"/>
              </a:lnSpc>
              <a:spcBef>
                <a:spcPct val="25000"/>
              </a:spcBef>
              <a:spcAft>
                <a:spcPts val="0"/>
              </a:spcAft>
              <a:buClr>
                <a:srgbClr val="FFFF66"/>
              </a:buClr>
            </a:pPr>
            <a:r>
              <a:rPr lang="en-US" b="1" dirty="0" smtClean="0">
                <a:solidFill>
                  <a:prstClr val="black"/>
                </a:solidFill>
                <a:latin typeface="Tahoma" panose="020B0604030504040204" pitchFamily="34" charset="0"/>
                <a:ea typeface="Tahoma" panose="020B0604030504040204" pitchFamily="34" charset="0"/>
                <a:cs typeface="Tahoma" panose="020B0604030504040204" pitchFamily="34" charset="0"/>
              </a:rPr>
              <a:t>Target</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smtClean="0">
                <a:solidFill>
                  <a:prstClr val="black"/>
                </a:solidFill>
                <a:latin typeface="Tahoma" panose="020B0604030504040204" pitchFamily="34" charset="0"/>
                <a:ea typeface="Tahoma" panose="020B0604030504040204" pitchFamily="34" charset="0"/>
                <a:cs typeface="Tahoma" panose="020B0604030504040204" pitchFamily="34" charset="0"/>
              </a:rPr>
              <a:t>64.6</a:t>
            </a: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7" name="Rectangle 18"/>
          <p:cNvSpPr>
            <a:spLocks noChangeArrowheads="1"/>
          </p:cNvSpPr>
          <p:nvPr/>
        </p:nvSpPr>
        <p:spPr bwMode="auto">
          <a:xfrm>
            <a:off x="-1" y="6396335"/>
            <a:ext cx="8991601" cy="461665"/>
          </a:xfrm>
          <a:prstGeom prst="rect">
            <a:avLst/>
          </a:prstGeom>
          <a:noFill/>
          <a:ln w="9525">
            <a:noFill/>
            <a:miter lim="800000"/>
            <a:headEnd/>
            <a:tailEnd/>
          </a:ln>
        </p:spPr>
        <p:txBody>
          <a:bodyPr wrap="square" anchor="b">
            <a:spAutoFit/>
          </a:bodyPr>
          <a:lstStyle/>
          <a:p>
            <a:pPr defTabSz="914400" fontAlgn="auto">
              <a:spcBef>
                <a:spcPts val="0"/>
              </a:spcBef>
              <a:spcAft>
                <a:spcPts val="0"/>
              </a:spcAft>
            </a:pPr>
            <a:r>
              <a:rPr lang="en-US" sz="1200" dirty="0" smtClean="0">
                <a:solidFill>
                  <a:srgbClr val="000000"/>
                </a:solidFill>
                <a:latin typeface="Tahoma" pitchFamily="34" charset="0"/>
                <a:ea typeface="+mn-ea"/>
                <a:cs typeface="Tahoma" pitchFamily="34" charset="0"/>
              </a:rPr>
              <a:t>NOTE:</a:t>
            </a:r>
          </a:p>
          <a:p>
            <a:pPr defTabSz="914400" fontAlgn="auto">
              <a:spcBef>
                <a:spcPts val="0"/>
              </a:spcBef>
              <a:spcAft>
                <a:spcPts val="0"/>
              </a:spcAft>
            </a:pPr>
            <a:r>
              <a:rPr lang="en-US" sz="1200" dirty="0" smtClean="0">
                <a:solidFill>
                  <a:srgbClr val="000000"/>
                </a:solidFill>
                <a:latin typeface="Tahoma" pitchFamily="34" charset="0"/>
                <a:ea typeface="+mn-ea"/>
                <a:cs typeface="Tahoma" pitchFamily="34" charset="0"/>
              </a:rPr>
              <a:t>SOURCE</a:t>
            </a:r>
            <a:r>
              <a:rPr lang="en-US" sz="1200" dirty="0">
                <a:solidFill>
                  <a:srgbClr val="000000"/>
                </a:solidFill>
                <a:latin typeface="Tahoma" pitchFamily="34" charset="0"/>
                <a:ea typeface="+mn-ea"/>
                <a:cs typeface="Tahoma" pitchFamily="34" charset="0"/>
              </a:rPr>
              <a:t>: National Survey on Drug Use and Health (NSDUH), SAMHSA.</a:t>
            </a:r>
          </a:p>
        </p:txBody>
      </p:sp>
    </p:spTree>
    <p:extLst>
      <p:ext uri="{BB962C8B-B14F-4D97-AF65-F5344CB8AC3E}">
        <p14:creationId xmlns:p14="http://schemas.microsoft.com/office/powerpoint/2010/main" val="41582534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19323"/>
            <a:ext cx="8686800" cy="861774"/>
          </a:xfrm>
        </p:spPr>
        <p:txBody>
          <a:bodyPr/>
          <a:lstStyle/>
          <a:p>
            <a:r>
              <a:rPr lang="en-US" sz="3200" dirty="0" smtClean="0"/>
              <a:t>Mental Health Activities at CDC</a:t>
            </a:r>
            <a:r>
              <a:rPr lang="en-US" sz="2400" dirty="0" smtClean="0"/>
              <a:t/>
            </a:r>
            <a:br>
              <a:rPr lang="en-US" sz="2400" dirty="0" smtClean="0"/>
            </a:br>
            <a:endParaRPr lang="en-US" sz="2400" dirty="0"/>
          </a:p>
        </p:txBody>
      </p:sp>
      <p:pic>
        <p:nvPicPr>
          <p:cNvPr id="5" name="Picture 2"/>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l="23242" t="14378" r="22320" b="17048"/>
          <a:stretch/>
        </p:blipFill>
        <p:spPr bwMode="auto">
          <a:xfrm>
            <a:off x="152400" y="1031848"/>
            <a:ext cx="3505200" cy="3311552"/>
          </a:xfrm>
          <a:prstGeom prst="rect">
            <a:avLst/>
          </a:prstGeom>
          <a:noFill/>
          <a:ln w="28575">
            <a:solidFill>
              <a:srgbClr val="0070C0"/>
            </a:solidFill>
            <a:miter lim="800000"/>
            <a:headEnd/>
            <a:tailEnd/>
          </a:ln>
          <a:extLst>
            <a:ext uri="{909E8E84-426E-40DD-AFC4-6F175D3DCCD1}">
              <a14:hiddenFill xmlns:a14="http://schemas.microsoft.com/office/drawing/2010/main">
                <a:solidFill>
                  <a:schemeClr val="accent1"/>
                </a:solidFill>
              </a14:hiddenFill>
            </a:ext>
          </a:extLst>
        </p:spPr>
      </p:pic>
      <p:pic>
        <p:nvPicPr>
          <p:cNvPr id="6151" name="Picture 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080" t="18539" r="5934" b="38393"/>
          <a:stretch/>
        </p:blipFill>
        <p:spPr bwMode="auto">
          <a:xfrm>
            <a:off x="4593454" y="1337109"/>
            <a:ext cx="3581400" cy="1329891"/>
          </a:xfrm>
          <a:prstGeom prst="rect">
            <a:avLst/>
          </a:prstGeom>
          <a:noFill/>
          <a:ln w="12700">
            <a:solidFill>
              <a:srgbClr val="996633"/>
            </a:solidFill>
            <a:miter lim="800000"/>
            <a:headEnd/>
            <a:tailEnd/>
          </a:ln>
          <a:extLst>
            <a:ext uri="{909E8E84-426E-40DD-AFC4-6F175D3DCCD1}">
              <a14:hiddenFill xmlns:a14="http://schemas.microsoft.com/office/drawing/2010/main">
                <a:solidFill>
                  <a:schemeClr val="accent1"/>
                </a:solidFill>
              </a14:hiddenFill>
            </a:ext>
          </a:extLst>
        </p:spPr>
      </p:pic>
      <p:pic>
        <p:nvPicPr>
          <p:cNvPr id="6147"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2807" t="14796" r="21970" b="40233"/>
          <a:stretch/>
        </p:blipFill>
        <p:spPr bwMode="auto">
          <a:xfrm>
            <a:off x="441406" y="2960622"/>
            <a:ext cx="3368594" cy="2057402"/>
          </a:xfrm>
          <a:prstGeom prst="rect">
            <a:avLst/>
          </a:prstGeom>
          <a:noFill/>
          <a:ln w="12700">
            <a:solidFill>
              <a:srgbClr val="996633"/>
            </a:solidFill>
            <a:miter lim="800000"/>
            <a:headEnd/>
            <a:tailEnd/>
          </a:ln>
          <a:extLst>
            <a:ext uri="{909E8E84-426E-40DD-AFC4-6F175D3DCCD1}">
              <a14:hiddenFill xmlns:a14="http://schemas.microsoft.com/office/drawing/2010/main">
                <a:solidFill>
                  <a:schemeClr val="accent1"/>
                </a:solidFill>
              </a14:hiddenFill>
            </a:ext>
          </a:extLst>
        </p:spPr>
      </p:pic>
      <p:pic>
        <p:nvPicPr>
          <p:cNvPr id="6150"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l="23934" t="16660" r="22321" b="63755"/>
          <a:stretch/>
        </p:blipFill>
        <p:spPr bwMode="auto">
          <a:xfrm>
            <a:off x="4283506" y="4832580"/>
            <a:ext cx="4555694" cy="1245080"/>
          </a:xfrm>
          <a:prstGeom prst="rect">
            <a:avLst/>
          </a:prstGeom>
          <a:noFill/>
          <a:ln w="12700">
            <a:solidFill>
              <a:srgbClr val="0070C0"/>
            </a:solidFill>
            <a:miter lim="800000"/>
            <a:headEnd/>
            <a:tailEnd/>
          </a:ln>
          <a:extLst>
            <a:ext uri="{909E8E84-426E-40DD-AFC4-6F175D3DCCD1}">
              <a14:hiddenFill xmlns:a14="http://schemas.microsoft.com/office/drawing/2010/main">
                <a:solidFill>
                  <a:schemeClr val="accent1"/>
                </a:solidFill>
              </a14:hiddenFill>
            </a:ext>
          </a:extLst>
        </p:spPr>
      </p:pic>
      <p:pic>
        <p:nvPicPr>
          <p:cNvPr id="6148" name="Picture 4"/>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8057" t="17906" r="6805" b="55264"/>
          <a:stretch/>
        </p:blipFill>
        <p:spPr bwMode="auto">
          <a:xfrm>
            <a:off x="228600" y="5041205"/>
            <a:ext cx="3817972" cy="902395"/>
          </a:xfrm>
          <a:prstGeom prst="rect">
            <a:avLst/>
          </a:prstGeom>
          <a:noFill/>
          <a:ln w="12700">
            <a:solidFill>
              <a:srgbClr val="003366"/>
            </a:solidFill>
            <a:miter lim="800000"/>
            <a:headEnd/>
            <a:tailEnd/>
          </a:ln>
          <a:extLst>
            <a:ext uri="{909E8E84-426E-40DD-AFC4-6F175D3DCCD1}">
              <a14:hiddenFill xmlns:a14="http://schemas.microsoft.com/office/drawing/2010/main">
                <a:solidFill>
                  <a:schemeClr val="accent1"/>
                </a:solidFill>
              </a14:hiddenFill>
            </a:ext>
          </a:extLst>
        </p:spPr>
      </p:pic>
      <p:pic>
        <p:nvPicPr>
          <p:cNvPr id="6152" name="Picture 8"/>
          <p:cNvPicPr>
            <a:picLocks noChangeAspect="1" noChangeArrowheads="1"/>
          </p:cNvPicPr>
          <p:nvPr/>
        </p:nvPicPr>
        <p:blipFill rotWithShape="1">
          <a:blip r:embed="rId8">
            <a:extLst>
              <a:ext uri="{28A0092B-C50C-407E-A947-70E740481C1C}">
                <a14:useLocalDpi xmlns:a14="http://schemas.microsoft.com/office/drawing/2010/main" val="0"/>
              </a:ext>
            </a:extLst>
          </a:blip>
          <a:srcRect l="44650" t="16894" r="21621" b="54000"/>
          <a:stretch/>
        </p:blipFill>
        <p:spPr bwMode="auto">
          <a:xfrm>
            <a:off x="2745418" y="2466256"/>
            <a:ext cx="2664782" cy="1724744"/>
          </a:xfrm>
          <a:prstGeom prst="rect">
            <a:avLst/>
          </a:prstGeom>
          <a:noFill/>
          <a:ln w="12700">
            <a:solidFill>
              <a:srgbClr val="003366"/>
            </a:solidFill>
            <a:miter lim="800000"/>
            <a:headEnd/>
            <a:tailEnd/>
          </a:ln>
          <a:extLst>
            <a:ext uri="{909E8E84-426E-40DD-AFC4-6F175D3DCCD1}">
              <a14:hiddenFill xmlns:a14="http://schemas.microsoft.com/office/drawing/2010/main">
                <a:solidFill>
                  <a:schemeClr val="accent1"/>
                </a:solidFill>
              </a14:hiddenFill>
            </a:ext>
          </a:extLst>
        </p:spPr>
      </p:pic>
      <p:pic>
        <p:nvPicPr>
          <p:cNvPr id="4" name="Picture 3"/>
          <p:cNvPicPr>
            <a:picLocks noChangeAspect="1" noChangeArrowheads="1"/>
          </p:cNvPicPr>
          <p:nvPr/>
        </p:nvPicPr>
        <p:blipFill rotWithShape="1">
          <a:blip r:embed="rId9">
            <a:extLst>
              <a:ext uri="{28A0092B-C50C-407E-A947-70E740481C1C}">
                <a14:useLocalDpi xmlns:a14="http://schemas.microsoft.com/office/drawing/2010/main" val="0"/>
              </a:ext>
            </a:extLst>
          </a:blip>
          <a:srcRect l="22806" t="12583" r="21884" b="46175"/>
          <a:stretch/>
        </p:blipFill>
        <p:spPr bwMode="auto">
          <a:xfrm>
            <a:off x="5358024" y="2702011"/>
            <a:ext cx="3473778" cy="2064063"/>
          </a:xfrm>
          <a:prstGeom prst="rect">
            <a:avLst/>
          </a:prstGeom>
          <a:noFill/>
          <a:ln w="28575">
            <a:solidFill>
              <a:srgbClr val="0070C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91111419"/>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Percent of Adults </a:t>
            </a:r>
            <a:r>
              <a:rPr lang="en-US" sz="3200" b="1" dirty="0">
                <a:solidFill>
                  <a:srgbClr val="002060"/>
                </a:solidFill>
                <a:latin typeface="Tahoma" panose="020B0604030504040204" pitchFamily="34" charset="0"/>
                <a:ea typeface="Tahoma" panose="020B0604030504040204" pitchFamily="34" charset="0"/>
                <a:cs typeface="Tahoma" panose="020B0604030504040204" pitchFamily="34" charset="0"/>
              </a:rPr>
              <a:t>A</a:t>
            </a:r>
            <a:r>
              <a:rPr lang="en-US" sz="32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ge 18 and Older </a:t>
            </a:r>
            <a:r>
              <a:rPr lang="en-US" sz="3200" b="1" dirty="0">
                <a:solidFill>
                  <a:srgbClr val="002060"/>
                </a:solidFill>
                <a:latin typeface="Tahoma" panose="020B0604030504040204" pitchFamily="34" charset="0"/>
                <a:ea typeface="Tahoma" panose="020B0604030504040204" pitchFamily="34" charset="0"/>
                <a:cs typeface="Tahoma" panose="020B0604030504040204" pitchFamily="34" charset="0"/>
              </a:rPr>
              <a:t>W</a:t>
            </a:r>
            <a:r>
              <a:rPr lang="en-US" sz="32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ith Major Depressive Episodes </a:t>
            </a:r>
            <a:r>
              <a:rPr lang="en-US" sz="3200" b="1" dirty="0">
                <a:solidFill>
                  <a:srgbClr val="002060"/>
                </a:solidFill>
                <a:latin typeface="Tahoma" panose="020B0604030504040204" pitchFamily="34" charset="0"/>
                <a:ea typeface="Tahoma" panose="020B0604030504040204" pitchFamily="34" charset="0"/>
                <a:cs typeface="Tahoma" panose="020B0604030504040204" pitchFamily="34" charset="0"/>
              </a:rPr>
              <a:t>W</a:t>
            </a:r>
            <a:r>
              <a:rPr lang="en-US" sz="32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ho </a:t>
            </a:r>
            <a:r>
              <a:rPr lang="en-US" sz="3200" b="1" dirty="0">
                <a:solidFill>
                  <a:srgbClr val="002060"/>
                </a:solidFill>
                <a:latin typeface="Tahoma" panose="020B0604030504040204" pitchFamily="34" charset="0"/>
                <a:ea typeface="Tahoma" panose="020B0604030504040204" pitchFamily="34" charset="0"/>
                <a:cs typeface="Tahoma" panose="020B0604030504040204" pitchFamily="34" charset="0"/>
              </a:rPr>
              <a:t>R</a:t>
            </a:r>
            <a:r>
              <a:rPr lang="en-US" sz="32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eceive Treatment, 2012</a:t>
            </a:r>
            <a:endParaRPr lang="en-US" sz="32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 Box 4"/>
          <p:cNvSpPr txBox="1">
            <a:spLocks noChangeArrowheads="1"/>
          </p:cNvSpPr>
          <p:nvPr/>
        </p:nvSpPr>
        <p:spPr bwMode="auto">
          <a:xfrm>
            <a:off x="7239000" y="6172200"/>
            <a:ext cx="1765227" cy="584775"/>
          </a:xfrm>
          <a:prstGeom prst="rect">
            <a:avLst/>
          </a:prstGeom>
          <a:noFill/>
          <a:ln w="9525">
            <a:solidFill>
              <a:srgbClr val="FF0000"/>
            </a:solidFill>
            <a:miter lim="800000"/>
            <a:headEnd/>
            <a:tailEnd/>
          </a:ln>
          <a:effectLst/>
        </p:spPr>
        <p:txBody>
          <a:bodyPr wrap="none" anchor="b">
            <a:spAutoFit/>
          </a:bodyPr>
          <a:lstStyle/>
          <a:p>
            <a:pPr defTabSz="914400" fontAlgn="auto">
              <a:spcBef>
                <a:spcPts val="0"/>
              </a:spcBef>
              <a:spcAft>
                <a:spcPts val="0"/>
              </a:spcAft>
            </a:pPr>
            <a:r>
              <a:rPr lang="en-US" sz="1600" b="1" dirty="0">
                <a:solidFill>
                  <a:prstClr val="black"/>
                </a:solidFill>
                <a:latin typeface="Tahoma" pitchFamily="34" charset="0"/>
                <a:ea typeface="+mn-ea"/>
                <a:cs typeface="+mn-cs"/>
              </a:rPr>
              <a:t>Obj. </a:t>
            </a:r>
            <a:r>
              <a:rPr lang="en-US" sz="1600" b="1" dirty="0" smtClean="0">
                <a:solidFill>
                  <a:prstClr val="black"/>
                </a:solidFill>
                <a:latin typeface="Tahoma" pitchFamily="34" charset="0"/>
                <a:ea typeface="+mn-ea"/>
                <a:cs typeface="+mn-cs"/>
              </a:rPr>
              <a:t>MHMD-9.2</a:t>
            </a:r>
          </a:p>
          <a:p>
            <a:pPr defTabSz="914400" fontAlgn="auto">
              <a:spcBef>
                <a:spcPts val="0"/>
              </a:spcBef>
              <a:spcAft>
                <a:spcPts val="0"/>
              </a:spcAft>
            </a:pPr>
            <a:r>
              <a:rPr lang="en-US" sz="1600" dirty="0" smtClean="0">
                <a:solidFill>
                  <a:prstClr val="black"/>
                </a:solidFill>
                <a:latin typeface="Tahoma" pitchFamily="34" charset="0"/>
                <a:ea typeface="+mn-ea"/>
                <a:cs typeface="+mn-cs"/>
              </a:rPr>
              <a:t>Increase Desired</a:t>
            </a:r>
            <a:endParaRPr lang="en-US" sz="1600" dirty="0">
              <a:solidFill>
                <a:prstClr val="black"/>
              </a:solidFill>
              <a:latin typeface="Tahoma" pitchFamily="34" charset="0"/>
              <a:ea typeface="+mn-ea"/>
              <a:cs typeface="+mn-cs"/>
            </a:endParaRPr>
          </a:p>
        </p:txBody>
      </p:sp>
      <p:graphicFrame>
        <p:nvGraphicFramePr>
          <p:cNvPr id="5" name="Content Placeholder 4"/>
          <p:cNvGraphicFramePr>
            <a:graphicFrameLocks noGrp="1" noChangeAspect="1"/>
          </p:cNvGraphicFramePr>
          <p:nvPr>
            <p:ph idx="1"/>
            <p:extLst>
              <p:ext uri="{D42A27DB-BD31-4B8C-83A1-F6EECF244321}">
                <p14:modId xmlns:p14="http://schemas.microsoft.com/office/powerpoint/2010/main" val="233019143"/>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6"/>
          <p:cNvSpPr txBox="1">
            <a:spLocks noChangeArrowheads="1"/>
          </p:cNvSpPr>
          <p:nvPr/>
        </p:nvSpPr>
        <p:spPr bwMode="auto">
          <a:xfrm>
            <a:off x="7162800" y="2057400"/>
            <a:ext cx="2209800"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a:solidFill>
                  <a:schemeClr val="tx1"/>
                </a:solidFill>
                <a:latin typeface="Arial" charset="0"/>
              </a:defRPr>
            </a:lvl1pPr>
            <a:lvl2pPr algn="l">
              <a:defRPr>
                <a:solidFill>
                  <a:schemeClr val="tx1"/>
                </a:solidFill>
                <a:latin typeface="Arial" charset="0"/>
              </a:defRPr>
            </a:lvl2pPr>
            <a:lvl3pPr algn="l">
              <a:defRPr>
                <a:solidFill>
                  <a:schemeClr val="tx1"/>
                </a:solidFill>
                <a:latin typeface="Arial" charset="0"/>
              </a:defRPr>
            </a:lvl3pPr>
            <a:lvl4pPr algn="l">
              <a:defRPr>
                <a:solidFill>
                  <a:schemeClr val="tx1"/>
                </a:solidFill>
                <a:latin typeface="Arial" charset="0"/>
              </a:defRPr>
            </a:lvl4pPr>
            <a:lvl5pPr algn="l">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defTabSz="914400" fontAlgn="auto">
              <a:lnSpc>
                <a:spcPct val="70000"/>
              </a:lnSpc>
              <a:spcBef>
                <a:spcPct val="25000"/>
              </a:spcBef>
              <a:spcAft>
                <a:spcPts val="0"/>
              </a:spcAft>
              <a:buClr>
                <a:srgbClr val="FFFF66"/>
              </a:buClr>
            </a:pPr>
            <a:r>
              <a:rPr lang="en-US" sz="20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HP2020 </a:t>
            </a:r>
          </a:p>
          <a:p>
            <a:pPr algn="ctr" defTabSz="914400" fontAlgn="auto">
              <a:lnSpc>
                <a:spcPct val="70000"/>
              </a:lnSpc>
              <a:spcBef>
                <a:spcPct val="25000"/>
              </a:spcBef>
              <a:spcAft>
                <a:spcPts val="0"/>
              </a:spcAft>
              <a:buClr>
                <a:srgbClr val="FFFF66"/>
              </a:buClr>
            </a:pPr>
            <a:r>
              <a:rPr lang="en-US" sz="20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Target</a:t>
            </a:r>
            <a:r>
              <a:rPr lang="en-US" sz="2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0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64.6</a:t>
            </a:r>
            <a:endParaRPr lang="en-US" sz="20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7" name="Rectangle 18"/>
          <p:cNvSpPr>
            <a:spLocks noChangeArrowheads="1"/>
          </p:cNvSpPr>
          <p:nvPr/>
        </p:nvSpPr>
        <p:spPr bwMode="auto">
          <a:xfrm>
            <a:off x="-1" y="6396335"/>
            <a:ext cx="8991601" cy="461665"/>
          </a:xfrm>
          <a:prstGeom prst="rect">
            <a:avLst/>
          </a:prstGeom>
          <a:noFill/>
          <a:ln w="9525">
            <a:noFill/>
            <a:miter lim="800000"/>
            <a:headEnd/>
            <a:tailEnd/>
          </a:ln>
        </p:spPr>
        <p:txBody>
          <a:bodyPr wrap="square" anchor="b">
            <a:spAutoFit/>
          </a:bodyPr>
          <a:lstStyle/>
          <a:p>
            <a:pPr defTabSz="914400" fontAlgn="auto">
              <a:spcBef>
                <a:spcPts val="0"/>
              </a:spcBef>
              <a:spcAft>
                <a:spcPts val="0"/>
              </a:spcAft>
            </a:pPr>
            <a:r>
              <a:rPr lang="en-US" sz="1200" dirty="0" smtClean="0">
                <a:solidFill>
                  <a:srgbClr val="000000"/>
                </a:solidFill>
                <a:latin typeface="Tahoma" pitchFamily="34" charset="0"/>
                <a:ea typeface="+mn-ea"/>
                <a:cs typeface="Tahoma" pitchFamily="34" charset="0"/>
              </a:rPr>
              <a:t>NOTE:</a:t>
            </a:r>
          </a:p>
          <a:p>
            <a:pPr defTabSz="914400" fontAlgn="auto">
              <a:spcBef>
                <a:spcPts val="0"/>
              </a:spcBef>
              <a:spcAft>
                <a:spcPts val="0"/>
              </a:spcAft>
            </a:pPr>
            <a:r>
              <a:rPr lang="en-US" sz="1200" dirty="0" smtClean="0">
                <a:solidFill>
                  <a:srgbClr val="000000"/>
                </a:solidFill>
                <a:latin typeface="Tahoma" pitchFamily="34" charset="0"/>
                <a:ea typeface="+mn-ea"/>
                <a:cs typeface="Tahoma" pitchFamily="34" charset="0"/>
              </a:rPr>
              <a:t>SOURCE</a:t>
            </a:r>
            <a:r>
              <a:rPr lang="en-US" sz="1200" dirty="0">
                <a:solidFill>
                  <a:srgbClr val="000000"/>
                </a:solidFill>
                <a:latin typeface="Tahoma" pitchFamily="34" charset="0"/>
                <a:ea typeface="+mn-ea"/>
                <a:cs typeface="Tahoma" pitchFamily="34" charset="0"/>
              </a:rPr>
              <a:t>: National Survey on Drug Use and Health (NSDUH), SAMHSA.</a:t>
            </a:r>
          </a:p>
        </p:txBody>
      </p:sp>
    </p:spTree>
    <p:extLst>
      <p:ext uri="{BB962C8B-B14F-4D97-AF65-F5344CB8AC3E}">
        <p14:creationId xmlns:p14="http://schemas.microsoft.com/office/powerpoint/2010/main" val="29589074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Percent of Primary Care Physicians Who Screen Adults Aged 19 Years and Older for Depression </a:t>
            </a:r>
            <a:r>
              <a:rPr lang="en-US" sz="3200" b="1" dirty="0">
                <a:solidFill>
                  <a:srgbClr val="002060"/>
                </a:solidFill>
                <a:latin typeface="Tahoma" panose="020B0604030504040204" pitchFamily="34" charset="0"/>
                <a:ea typeface="Tahoma" panose="020B0604030504040204" pitchFamily="34" charset="0"/>
                <a:cs typeface="Tahoma" panose="020B0604030504040204" pitchFamily="34" charset="0"/>
              </a:rPr>
              <a:t>D</a:t>
            </a:r>
            <a:r>
              <a:rPr lang="en-US" sz="32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uring Office Visits, 2010</a:t>
            </a:r>
            <a:endParaRPr lang="en-US" sz="32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 Box 4"/>
          <p:cNvSpPr txBox="1">
            <a:spLocks noChangeArrowheads="1"/>
          </p:cNvSpPr>
          <p:nvPr/>
        </p:nvSpPr>
        <p:spPr bwMode="auto">
          <a:xfrm>
            <a:off x="7086600" y="6096000"/>
            <a:ext cx="1896673" cy="584775"/>
          </a:xfrm>
          <a:prstGeom prst="rect">
            <a:avLst/>
          </a:prstGeom>
          <a:noFill/>
          <a:ln w="9525">
            <a:solidFill>
              <a:srgbClr val="FF0000"/>
            </a:solidFill>
            <a:miter lim="800000"/>
            <a:headEnd/>
            <a:tailEnd/>
          </a:ln>
          <a:effectLst/>
        </p:spPr>
        <p:txBody>
          <a:bodyPr wrap="none" anchor="b">
            <a:spAutoFit/>
          </a:bodyPr>
          <a:lstStyle/>
          <a:p>
            <a:pPr defTabSz="914400" fontAlgn="auto">
              <a:spcBef>
                <a:spcPts val="0"/>
              </a:spcBef>
              <a:spcAft>
                <a:spcPts val="0"/>
              </a:spcAft>
            </a:pPr>
            <a:r>
              <a:rPr lang="en-US" sz="1600" b="1" dirty="0">
                <a:solidFill>
                  <a:prstClr val="black"/>
                </a:solidFill>
                <a:latin typeface="Tahoma" pitchFamily="34" charset="0"/>
                <a:ea typeface="+mn-ea"/>
                <a:cs typeface="+mn-cs"/>
              </a:rPr>
              <a:t>Obj. </a:t>
            </a:r>
            <a:r>
              <a:rPr lang="en-US" sz="1600" b="1" dirty="0" smtClean="0">
                <a:solidFill>
                  <a:prstClr val="black"/>
                </a:solidFill>
                <a:latin typeface="Tahoma" pitchFamily="34" charset="0"/>
                <a:ea typeface="+mn-ea"/>
                <a:cs typeface="+mn-cs"/>
              </a:rPr>
              <a:t>MHMD-11.1</a:t>
            </a:r>
          </a:p>
          <a:p>
            <a:pPr defTabSz="914400" fontAlgn="auto">
              <a:spcBef>
                <a:spcPts val="0"/>
              </a:spcBef>
              <a:spcAft>
                <a:spcPts val="0"/>
              </a:spcAft>
            </a:pPr>
            <a:r>
              <a:rPr lang="en-US" sz="1600" dirty="0" smtClean="0">
                <a:solidFill>
                  <a:prstClr val="black"/>
                </a:solidFill>
                <a:latin typeface="Tahoma" pitchFamily="34" charset="0"/>
                <a:ea typeface="+mn-ea"/>
                <a:cs typeface="+mn-cs"/>
              </a:rPr>
              <a:t>Increase Desired</a:t>
            </a:r>
            <a:endParaRPr lang="en-US" sz="1600" dirty="0">
              <a:solidFill>
                <a:prstClr val="black"/>
              </a:solidFill>
              <a:latin typeface="Tahoma" pitchFamily="34" charset="0"/>
              <a:ea typeface="+mn-ea"/>
              <a:cs typeface="+mn-cs"/>
            </a:endParaRPr>
          </a:p>
        </p:txBody>
      </p:sp>
      <p:graphicFrame>
        <p:nvGraphicFramePr>
          <p:cNvPr id="5" name="Content Placeholder 4"/>
          <p:cNvGraphicFramePr>
            <a:graphicFrameLocks noGrp="1" noChangeAspect="1"/>
          </p:cNvGraphicFramePr>
          <p:nvPr>
            <p:ph idx="1"/>
            <p:extLst>
              <p:ext uri="{D42A27DB-BD31-4B8C-83A1-F6EECF244321}">
                <p14:modId xmlns:p14="http://schemas.microsoft.com/office/powerpoint/2010/main" val="1135048021"/>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6"/>
          <p:cNvSpPr txBox="1">
            <a:spLocks noChangeArrowheads="1"/>
          </p:cNvSpPr>
          <p:nvPr/>
        </p:nvSpPr>
        <p:spPr bwMode="auto">
          <a:xfrm>
            <a:off x="5714999" y="2740223"/>
            <a:ext cx="281940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a:solidFill>
                  <a:schemeClr val="tx1"/>
                </a:solidFill>
                <a:latin typeface="Arial" charset="0"/>
              </a:defRPr>
            </a:lvl1pPr>
            <a:lvl2pPr algn="l">
              <a:defRPr>
                <a:solidFill>
                  <a:schemeClr val="tx1"/>
                </a:solidFill>
                <a:latin typeface="Arial" charset="0"/>
              </a:defRPr>
            </a:lvl2pPr>
            <a:lvl3pPr algn="l">
              <a:defRPr>
                <a:solidFill>
                  <a:schemeClr val="tx1"/>
                </a:solidFill>
                <a:latin typeface="Arial" charset="0"/>
              </a:defRPr>
            </a:lvl3pPr>
            <a:lvl4pPr algn="l">
              <a:defRPr>
                <a:solidFill>
                  <a:schemeClr val="tx1"/>
                </a:solidFill>
                <a:latin typeface="Arial" charset="0"/>
              </a:defRPr>
            </a:lvl4pPr>
            <a:lvl5pPr algn="l">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defTabSz="914400" fontAlgn="auto">
              <a:lnSpc>
                <a:spcPct val="70000"/>
              </a:lnSpc>
              <a:spcBef>
                <a:spcPct val="25000"/>
              </a:spcBef>
              <a:spcAft>
                <a:spcPts val="0"/>
              </a:spcAft>
              <a:buClr>
                <a:srgbClr val="FFFF66"/>
              </a:buClr>
            </a:pPr>
            <a:r>
              <a:rPr lang="en-US" sz="20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HP2020 Target</a:t>
            </a:r>
            <a:r>
              <a:rPr lang="en-US" sz="2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0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2.4</a:t>
            </a:r>
            <a:endParaRPr lang="en-US" sz="20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7" name="Rectangle 18"/>
          <p:cNvSpPr>
            <a:spLocks noChangeArrowheads="1"/>
          </p:cNvSpPr>
          <p:nvPr/>
        </p:nvSpPr>
        <p:spPr bwMode="auto">
          <a:xfrm>
            <a:off x="-1" y="6396335"/>
            <a:ext cx="8991601" cy="461665"/>
          </a:xfrm>
          <a:prstGeom prst="rect">
            <a:avLst/>
          </a:prstGeom>
          <a:noFill/>
          <a:ln w="9525">
            <a:noFill/>
            <a:miter lim="800000"/>
            <a:headEnd/>
            <a:tailEnd/>
          </a:ln>
        </p:spPr>
        <p:txBody>
          <a:bodyPr wrap="square" anchor="b">
            <a:spAutoFit/>
          </a:bodyPr>
          <a:lstStyle/>
          <a:p>
            <a:pPr defTabSz="914400" fontAlgn="auto">
              <a:spcBef>
                <a:spcPts val="0"/>
              </a:spcBef>
              <a:spcAft>
                <a:spcPts val="0"/>
              </a:spcAft>
            </a:pPr>
            <a:r>
              <a:rPr lang="en-US" sz="1200" dirty="0" smtClean="0">
                <a:solidFill>
                  <a:srgbClr val="000000"/>
                </a:solidFill>
                <a:latin typeface="Tahoma" pitchFamily="34" charset="0"/>
                <a:ea typeface="+mn-ea"/>
                <a:cs typeface="Tahoma" pitchFamily="34" charset="0"/>
              </a:rPr>
              <a:t>NOTE:</a:t>
            </a:r>
          </a:p>
          <a:p>
            <a:pPr defTabSz="914400" fontAlgn="auto">
              <a:spcBef>
                <a:spcPts val="0"/>
              </a:spcBef>
              <a:spcAft>
                <a:spcPts val="0"/>
              </a:spcAft>
            </a:pPr>
            <a:r>
              <a:rPr lang="en-US" sz="1200" dirty="0" smtClean="0">
                <a:solidFill>
                  <a:srgbClr val="000000"/>
                </a:solidFill>
                <a:latin typeface="Tahoma" pitchFamily="34" charset="0"/>
                <a:ea typeface="+mn-ea"/>
                <a:cs typeface="Tahoma" pitchFamily="34" charset="0"/>
              </a:rPr>
              <a:t>SOURCE</a:t>
            </a:r>
            <a:r>
              <a:rPr lang="en-US" sz="1200" dirty="0">
                <a:solidFill>
                  <a:srgbClr val="000000"/>
                </a:solidFill>
                <a:latin typeface="Tahoma" pitchFamily="34" charset="0"/>
                <a:ea typeface="+mn-ea"/>
                <a:cs typeface="Tahoma" pitchFamily="34" charset="0"/>
              </a:rPr>
              <a:t>: National Ambulatory Medical Care </a:t>
            </a:r>
            <a:r>
              <a:rPr lang="en-US" sz="1200" dirty="0" smtClean="0">
                <a:solidFill>
                  <a:srgbClr val="000000"/>
                </a:solidFill>
                <a:latin typeface="Tahoma" pitchFamily="34" charset="0"/>
                <a:ea typeface="+mn-ea"/>
                <a:cs typeface="Tahoma" pitchFamily="34" charset="0"/>
              </a:rPr>
              <a:t>Survey, NCHS, CDC.</a:t>
            </a:r>
            <a:endParaRPr lang="en-US" sz="1200" dirty="0">
              <a:solidFill>
                <a:srgbClr val="000000"/>
              </a:solidFill>
              <a:latin typeface="Tahoma" pitchFamily="34" charset="0"/>
              <a:ea typeface="+mn-ea"/>
              <a:cs typeface="Tahoma" pitchFamily="34" charset="0"/>
            </a:endParaRPr>
          </a:p>
        </p:txBody>
      </p:sp>
    </p:spTree>
    <p:extLst>
      <p:ext uri="{BB962C8B-B14F-4D97-AF65-F5344CB8AC3E}">
        <p14:creationId xmlns:p14="http://schemas.microsoft.com/office/powerpoint/2010/main" val="8659466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
          <p:cNvSpPr>
            <a:spLocks noGrp="1"/>
          </p:cNvSpPr>
          <p:nvPr>
            <p:ph type="ctrTitle" idx="4294967295"/>
          </p:nvPr>
        </p:nvSpPr>
        <p:spPr>
          <a:xfrm>
            <a:off x="633412" y="1378857"/>
            <a:ext cx="7772400" cy="1143000"/>
          </a:xfrm>
        </p:spPr>
        <p:txBody>
          <a:bodyPr anchor="b" anchorCtr="1"/>
          <a:lstStyle/>
          <a:p>
            <a:pPr algn="ctr" eaLnBrk="1" hangingPunct="1"/>
            <a:r>
              <a:rPr lang="en-US" sz="4000" b="1" dirty="0" smtClean="0">
                <a:solidFill>
                  <a:srgbClr val="FADA63"/>
                </a:solidFill>
                <a:latin typeface="Arial" pitchFamily="34" charset="0"/>
              </a:rPr>
              <a:t>Healthy People 2020 </a:t>
            </a:r>
            <a:r>
              <a:rPr lang="en-US" sz="4000" b="1" dirty="0" smtClean="0">
                <a:solidFill>
                  <a:srgbClr val="FADA63"/>
                </a:solidFill>
                <a:latin typeface="Arial" pitchFamily="34" charset="0"/>
              </a:rPr>
              <a:t/>
            </a:r>
            <a:br>
              <a:rPr lang="en-US" sz="4000" b="1" dirty="0" smtClean="0">
                <a:solidFill>
                  <a:srgbClr val="FADA63"/>
                </a:solidFill>
                <a:latin typeface="Arial" pitchFamily="34" charset="0"/>
              </a:rPr>
            </a:br>
            <a:r>
              <a:rPr lang="en-US" sz="4000" b="1" dirty="0" smtClean="0">
                <a:solidFill>
                  <a:srgbClr val="FADA63"/>
                </a:solidFill>
                <a:latin typeface="Arial" pitchFamily="34" charset="0"/>
              </a:rPr>
              <a:t>Webinar</a:t>
            </a:r>
            <a:endParaRPr lang="en-US" sz="4000" b="1" dirty="0" smtClean="0">
              <a:solidFill>
                <a:srgbClr val="FADA63"/>
              </a:solidFill>
              <a:latin typeface="Arial" pitchFamily="34" charset="0"/>
            </a:endParaRPr>
          </a:p>
        </p:txBody>
      </p:sp>
      <p:sp>
        <p:nvSpPr>
          <p:cNvPr id="5123" name="Rectangle 11"/>
          <p:cNvSpPr>
            <a:spLocks noGrp="1"/>
          </p:cNvSpPr>
          <p:nvPr>
            <p:ph type="subTitle" idx="4294967295"/>
          </p:nvPr>
        </p:nvSpPr>
        <p:spPr>
          <a:xfrm>
            <a:off x="633412" y="2735944"/>
            <a:ext cx="7824787" cy="2474686"/>
          </a:xfrm>
        </p:spPr>
        <p:txBody>
          <a:bodyPr/>
          <a:lstStyle/>
          <a:p>
            <a:pPr marL="0" indent="0" algn="ctr" eaLnBrk="1" hangingPunct="1">
              <a:buFont typeface="Arial" pitchFamily="34" charset="0"/>
              <a:buNone/>
            </a:pPr>
            <a:endParaRPr lang="en-US" sz="2500" dirty="0" smtClean="0">
              <a:solidFill>
                <a:srgbClr val="FADA63"/>
              </a:solidFill>
            </a:endParaRPr>
          </a:p>
          <a:p>
            <a:pPr marL="0" lvl="0" indent="0" eaLnBrk="1" hangingPunct="1">
              <a:spcBef>
                <a:spcPct val="0"/>
              </a:spcBef>
              <a:buClrTx/>
              <a:buNone/>
            </a:pPr>
            <a:r>
              <a:rPr lang="en-US" altLang="en-US" sz="2800" b="1" dirty="0">
                <a:solidFill>
                  <a:srgbClr val="002060"/>
                </a:solidFill>
                <a:ea typeface="Calibri" pitchFamily="34" charset="0"/>
                <a:cs typeface="Arial" pitchFamily="34" charset="0"/>
              </a:rPr>
              <a:t>Promoting and Measuring Well-Being and HRQOL: </a:t>
            </a:r>
          </a:p>
          <a:p>
            <a:pPr marL="0" lvl="0" indent="0" eaLnBrk="1" hangingPunct="1">
              <a:spcBef>
                <a:spcPct val="0"/>
              </a:spcBef>
              <a:buClrTx/>
              <a:buNone/>
            </a:pPr>
            <a:r>
              <a:rPr lang="en-US" altLang="en-US" sz="2800" b="1" dirty="0">
                <a:solidFill>
                  <a:srgbClr val="002060"/>
                </a:solidFill>
                <a:ea typeface="Calibri" pitchFamily="34" charset="0"/>
                <a:cs typeface="Arial" pitchFamily="34" charset="0"/>
              </a:rPr>
              <a:t>A Healthy People 2020 Spotlight on Health Webinar</a:t>
            </a:r>
            <a:endParaRPr lang="en-US" altLang="en-US" sz="2800" b="1" dirty="0">
              <a:solidFill>
                <a:srgbClr val="002060"/>
              </a:solidFill>
              <a:cs typeface="Arial" pitchFamily="34" charset="0"/>
            </a:endParaRPr>
          </a:p>
          <a:p>
            <a:pPr marL="0" lvl="0" indent="0">
              <a:spcBef>
                <a:spcPct val="0"/>
              </a:spcBef>
              <a:buClrTx/>
              <a:buNone/>
            </a:pPr>
            <a:r>
              <a:rPr lang="en-US" altLang="en-US" sz="2800" b="1" dirty="0">
                <a:solidFill>
                  <a:srgbClr val="1C468A"/>
                </a:solidFill>
                <a:ea typeface="Calibri" pitchFamily="34" charset="0"/>
                <a:cs typeface="Arial" pitchFamily="34" charset="0"/>
                <a:hlinkClick r:id="rId3"/>
              </a:rPr>
              <a:t>Register Now</a:t>
            </a:r>
            <a:r>
              <a:rPr lang="en-US" altLang="en-US" sz="2800" b="1" dirty="0">
                <a:solidFill>
                  <a:srgbClr val="333333"/>
                </a:solidFill>
                <a:ea typeface="Calibri" pitchFamily="34" charset="0"/>
                <a:cs typeface="Arial" pitchFamily="34" charset="0"/>
              </a:rPr>
              <a:t>  | September 25, 2014 | 12:30 to 2:00 p.m. </a:t>
            </a:r>
            <a:r>
              <a:rPr lang="en-US" altLang="en-US" sz="2800" b="1" dirty="0" smtClean="0">
                <a:solidFill>
                  <a:srgbClr val="333333"/>
                </a:solidFill>
                <a:ea typeface="Calibri" pitchFamily="34" charset="0"/>
                <a:cs typeface="Arial" pitchFamily="34" charset="0"/>
              </a:rPr>
              <a:t>ET</a:t>
            </a:r>
            <a:endParaRPr lang="en-US" altLang="en-US" sz="2800" dirty="0">
              <a:cs typeface="Arial" pitchFamily="34" charset="0"/>
            </a:endParaRPr>
          </a:p>
        </p:txBody>
      </p:sp>
      <p:pic>
        <p:nvPicPr>
          <p:cNvPr id="5124" name="Picture 33" descr="Healthy People 2020 logo."/>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3825" y="6229350"/>
            <a:ext cx="10191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12" descr="Logos for the U.S. Department of Health and Human Services and the Office of Disease Prevention and Health Promo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3800" y="6019800"/>
            <a:ext cx="1477963"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820683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42" y="663126"/>
            <a:ext cx="9013371" cy="553998"/>
          </a:xfrm>
        </p:spPr>
        <p:txBody>
          <a:bodyPr/>
          <a:lstStyle/>
          <a:p>
            <a:r>
              <a:rPr lang="en-US" sz="3600" dirty="0">
                <a:solidFill>
                  <a:srgbClr val="FFFF00"/>
                </a:solidFill>
              </a:rPr>
              <a:t>Policy Relevance of HRQOL &amp; WB</a:t>
            </a:r>
            <a:endParaRPr lang="en-US" sz="3600" dirty="0"/>
          </a:p>
        </p:txBody>
      </p:sp>
      <p:sp>
        <p:nvSpPr>
          <p:cNvPr id="3" name="Content Placeholder 2"/>
          <p:cNvSpPr>
            <a:spLocks noGrp="1"/>
          </p:cNvSpPr>
          <p:nvPr>
            <p:ph idx="1"/>
          </p:nvPr>
        </p:nvSpPr>
        <p:spPr>
          <a:xfrm>
            <a:off x="159660" y="1527634"/>
            <a:ext cx="8810171" cy="4365169"/>
          </a:xfrm>
        </p:spPr>
        <p:txBody>
          <a:bodyPr/>
          <a:lstStyle/>
          <a:p>
            <a:pPr marL="514350" indent="-457200">
              <a:buSzPct val="150000"/>
              <a:buFont typeface="Wingdings" panose="05000000000000000000" pitchFamily="2" charset="2"/>
              <a:buChar char="§"/>
            </a:pPr>
            <a:r>
              <a:rPr lang="en-US" dirty="0" smtClean="0">
                <a:solidFill>
                  <a:schemeClr val="tx2"/>
                </a:solidFill>
              </a:rPr>
              <a:t>Track national </a:t>
            </a:r>
            <a:r>
              <a:rPr lang="en-US" dirty="0">
                <a:solidFill>
                  <a:schemeClr val="tx2"/>
                </a:solidFill>
              </a:rPr>
              <a:t>trends over time</a:t>
            </a:r>
          </a:p>
          <a:p>
            <a:pPr lvl="1">
              <a:buSzPct val="150000"/>
              <a:buFont typeface="Wingdings" panose="05000000000000000000" pitchFamily="2" charset="2"/>
              <a:buChar char="§"/>
            </a:pPr>
            <a:endParaRPr lang="en-US" sz="2400" dirty="0">
              <a:solidFill>
                <a:schemeClr val="tx2"/>
              </a:solidFill>
            </a:endParaRPr>
          </a:p>
          <a:p>
            <a:pPr marL="514350" indent="-457200">
              <a:buSzPct val="150000"/>
              <a:buFont typeface="Wingdings" panose="05000000000000000000" pitchFamily="2" charset="2"/>
              <a:buChar char="§"/>
            </a:pPr>
            <a:r>
              <a:rPr lang="en-US" dirty="0">
                <a:solidFill>
                  <a:schemeClr val="tx2"/>
                </a:solidFill>
              </a:rPr>
              <a:t>Assess success of state and local health initiatives</a:t>
            </a:r>
          </a:p>
          <a:p>
            <a:pPr lvl="2">
              <a:buSzPct val="150000"/>
              <a:buFont typeface="Wingdings" panose="05000000000000000000" pitchFamily="2" charset="2"/>
              <a:buChar char="§"/>
            </a:pPr>
            <a:endParaRPr lang="en-US" dirty="0">
              <a:solidFill>
                <a:schemeClr val="tx2"/>
              </a:solidFill>
            </a:endParaRPr>
          </a:p>
          <a:p>
            <a:pPr marL="514350" indent="-457200">
              <a:buSzPct val="150000"/>
              <a:buFont typeface="Wingdings" panose="05000000000000000000" pitchFamily="2" charset="2"/>
              <a:buChar char="§"/>
            </a:pPr>
            <a:r>
              <a:rPr lang="en-US" dirty="0">
                <a:solidFill>
                  <a:schemeClr val="tx2"/>
                </a:solidFill>
              </a:rPr>
              <a:t>Determine Unmet Needs – Health Disparities</a:t>
            </a:r>
          </a:p>
          <a:p>
            <a:pPr lvl="1">
              <a:buSzPct val="150000"/>
              <a:buFont typeface="Wingdings" panose="05000000000000000000" pitchFamily="2" charset="2"/>
              <a:buChar char="§"/>
            </a:pPr>
            <a:endParaRPr lang="en-US" sz="2400" dirty="0">
              <a:solidFill>
                <a:schemeClr val="tx2"/>
              </a:solidFill>
            </a:endParaRPr>
          </a:p>
          <a:p>
            <a:pPr marL="514350" indent="-457200">
              <a:buSzPct val="150000"/>
              <a:buFont typeface="Wingdings" panose="05000000000000000000" pitchFamily="2" charset="2"/>
              <a:buChar char="§"/>
            </a:pPr>
            <a:r>
              <a:rPr lang="en-US" dirty="0">
                <a:solidFill>
                  <a:schemeClr val="tx2"/>
                </a:solidFill>
              </a:rPr>
              <a:t>Assess Healthy People 2020 Goals and Objectives</a:t>
            </a:r>
          </a:p>
          <a:p>
            <a:pPr>
              <a:buSzPct val="150000"/>
              <a:buFont typeface="Wingdings" panose="05000000000000000000" pitchFamily="2" charset="2"/>
              <a:buChar char="§"/>
            </a:pPr>
            <a:endParaRPr lang="en-US" altLang="en-US" dirty="0" smtClean="0">
              <a:latin typeface="Arial" pitchFamily="34" charset="0"/>
              <a:ea typeface="Calibri" pitchFamily="34" charset="0"/>
              <a:cs typeface="Arial" pitchFamily="34" charset="0"/>
            </a:endParaRPr>
          </a:p>
        </p:txBody>
      </p:sp>
    </p:spTree>
    <p:extLst>
      <p:ext uri="{BB962C8B-B14F-4D97-AF65-F5344CB8AC3E}">
        <p14:creationId xmlns:p14="http://schemas.microsoft.com/office/powerpoint/2010/main" val="1213556101"/>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ChangeArrowheads="1"/>
          </p:cNvSpPr>
          <p:nvPr>
            <p:ph type="title"/>
          </p:nvPr>
        </p:nvSpPr>
        <p:spPr>
          <a:xfrm>
            <a:off x="685800" y="590550"/>
            <a:ext cx="7905750" cy="609600"/>
          </a:xfrm>
        </p:spPr>
        <p:txBody>
          <a:bodyPr/>
          <a:lstStyle/>
          <a:p>
            <a:pPr>
              <a:defRPr/>
            </a:pPr>
            <a:r>
              <a:rPr lang="en-US" dirty="0" smtClean="0"/>
              <a:t>Contact Information</a:t>
            </a:r>
          </a:p>
        </p:txBody>
      </p:sp>
      <p:sp>
        <p:nvSpPr>
          <p:cNvPr id="125954" name="Rectangle 3"/>
          <p:cNvSpPr>
            <a:spLocks noGrp="1" noChangeArrowheads="1"/>
          </p:cNvSpPr>
          <p:nvPr>
            <p:ph type="body" idx="1"/>
          </p:nvPr>
        </p:nvSpPr>
        <p:spPr>
          <a:xfrm>
            <a:off x="931863" y="1763713"/>
            <a:ext cx="7793037" cy="4560887"/>
          </a:xfrm>
        </p:spPr>
        <p:txBody>
          <a:bodyPr/>
          <a:lstStyle/>
          <a:p>
            <a:pPr marL="0" indent="0">
              <a:buNone/>
            </a:pPr>
            <a:r>
              <a:rPr lang="en-US" dirty="0">
                <a:solidFill>
                  <a:srgbClr val="FFFF00"/>
                </a:solidFill>
              </a:rPr>
              <a:t>William W. Thompson, PhD</a:t>
            </a:r>
            <a:br>
              <a:rPr lang="en-US" dirty="0">
                <a:solidFill>
                  <a:srgbClr val="FFFF00"/>
                </a:solidFill>
              </a:rPr>
            </a:br>
            <a:r>
              <a:rPr lang="en-US" sz="2400" dirty="0">
                <a:solidFill>
                  <a:srgbClr val="FFFF00"/>
                </a:solidFill>
              </a:rPr>
              <a:t/>
            </a:r>
            <a:br>
              <a:rPr lang="en-US" sz="2400" dirty="0">
                <a:solidFill>
                  <a:srgbClr val="FFFF00"/>
                </a:solidFill>
              </a:rPr>
            </a:br>
            <a:r>
              <a:rPr lang="en-US" sz="2000" dirty="0">
                <a:solidFill>
                  <a:srgbClr val="FFFF00"/>
                </a:solidFill>
              </a:rPr>
              <a:t>National Center for Birth Defects and Developmental Disabilities</a:t>
            </a:r>
          </a:p>
          <a:p>
            <a:pPr marL="0" indent="0">
              <a:buNone/>
            </a:pPr>
            <a:r>
              <a:rPr lang="en-US" sz="2000" dirty="0">
                <a:solidFill>
                  <a:srgbClr val="FFFF00"/>
                </a:solidFill>
              </a:rPr>
              <a:t>U.S. Centers for Disease Control and Prevention</a:t>
            </a:r>
          </a:p>
          <a:p>
            <a:pPr marL="0" indent="0">
              <a:buNone/>
            </a:pPr>
            <a:endParaRPr lang="en-US" sz="2000" dirty="0">
              <a:solidFill>
                <a:srgbClr val="FFFF00"/>
              </a:solidFill>
            </a:endParaRPr>
          </a:p>
          <a:p>
            <a:pPr marL="0" indent="0">
              <a:buNone/>
            </a:pPr>
            <a:r>
              <a:rPr lang="en-US" sz="2000" dirty="0">
                <a:solidFill>
                  <a:srgbClr val="FFFF00"/>
                </a:solidFill>
              </a:rPr>
              <a:t>E-mail: wct2@cdc.gov</a:t>
            </a:r>
          </a:p>
          <a:p>
            <a:pPr>
              <a:lnSpc>
                <a:spcPct val="90000"/>
              </a:lnSpc>
              <a:buFont typeface="Wingdings" pitchFamily="2" charset="2"/>
              <a:buNone/>
            </a:pPr>
            <a:endParaRPr lang="en-US" sz="2000" dirty="0" smtClean="0"/>
          </a:p>
          <a:p>
            <a:pPr>
              <a:lnSpc>
                <a:spcPct val="90000"/>
              </a:lnSpc>
              <a:buFont typeface="Wingdings" pitchFamily="2" charset="2"/>
              <a:buNone/>
            </a:pPr>
            <a:endParaRPr lang="en-US" sz="2000" dirty="0" smtClean="0"/>
          </a:p>
          <a:p>
            <a:pPr>
              <a:lnSpc>
                <a:spcPct val="90000"/>
              </a:lnSpc>
              <a:buFont typeface="Wingdings" pitchFamily="2" charset="2"/>
              <a:buNone/>
            </a:pPr>
            <a:r>
              <a:rPr lang="en-US" sz="2000" dirty="0" smtClean="0"/>
              <a:t>http://www.cdc.gov/ncbddd/child/default.htm</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2">
            <a:lumMod val="85000"/>
          </a:schemeClr>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7010400" y="6129113"/>
            <a:ext cx="2133600" cy="476250"/>
          </a:xfrm>
          <a:prstGeom prst="rect">
            <a:avLst/>
          </a:prstGeom>
        </p:spPr>
        <p:txBody>
          <a:bodyPr/>
          <a:lstStyle/>
          <a:p>
            <a:fld id="{6248DC92-422F-4669-94CA-A8219DF26F6D}" type="slidenum">
              <a:rPr lang="en-US" smtClean="0"/>
              <a:pPr/>
              <a:t>45</a:t>
            </a:fld>
            <a:endParaRPr lang="en-US"/>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43000"/>
                    </a14:imgEffect>
                    <a14:imgEffect>
                      <a14:brightnessContrast bright="13000" contrast="25000"/>
                    </a14:imgEffect>
                  </a14:imgLayer>
                </a14:imgProps>
              </a:ext>
              <a:ext uri="{28A0092B-C50C-407E-A947-70E740481C1C}">
                <a14:useLocalDpi xmlns:a14="http://schemas.microsoft.com/office/drawing/2010/main" val="0"/>
              </a:ext>
            </a:extLst>
          </a:blip>
          <a:stretch>
            <a:fillRect/>
          </a:stretch>
        </p:blipFill>
        <p:spPr>
          <a:xfrm>
            <a:off x="364310" y="1276784"/>
            <a:ext cx="8535431" cy="5254625"/>
          </a:xfrm>
          <a:prstGeom prst="rect">
            <a:avLst/>
          </a:prstGeom>
        </p:spPr>
      </p:pic>
      <p:sp>
        <p:nvSpPr>
          <p:cNvPr id="5" name="Title 2"/>
          <p:cNvSpPr>
            <a:spLocks noGrp="1"/>
          </p:cNvSpPr>
          <p:nvPr>
            <p:ph type="title"/>
          </p:nvPr>
        </p:nvSpPr>
        <p:spPr>
          <a:xfrm>
            <a:off x="407852" y="-50476"/>
            <a:ext cx="8229600" cy="1327260"/>
          </a:xfrm>
        </p:spPr>
        <p:txBody>
          <a:bodyPr/>
          <a:lstStyle/>
          <a:p>
            <a:r>
              <a:rPr lang="en-US" sz="2800" b="1" dirty="0">
                <a:solidFill>
                  <a:srgbClr val="00040C"/>
                </a:solidFill>
                <a:effectLst>
                  <a:outerShdw blurRad="38100" dist="38100" dir="2700000" algn="tl">
                    <a:srgbClr val="000000">
                      <a:alpha val="43137"/>
                    </a:srgbClr>
                  </a:outerShdw>
                </a:effectLst>
              </a:rPr>
              <a:t>Atlanta Arts Festival </a:t>
            </a:r>
            <a:r>
              <a:rPr lang="en-US" sz="2800" b="1" dirty="0" smtClean="0">
                <a:solidFill>
                  <a:srgbClr val="00040C"/>
                </a:solidFill>
                <a:effectLst>
                  <a:outerShdw blurRad="38100" dist="38100" dir="2700000" algn="tl">
                    <a:srgbClr val="000000">
                      <a:alpha val="43137"/>
                    </a:srgbClr>
                  </a:outerShdw>
                </a:effectLst>
              </a:rPr>
              <a:t/>
            </a:r>
            <a:br>
              <a:rPr lang="en-US" sz="2800" b="1" dirty="0" smtClean="0">
                <a:solidFill>
                  <a:srgbClr val="00040C"/>
                </a:solidFill>
                <a:effectLst>
                  <a:outerShdw blurRad="38100" dist="38100" dir="2700000" algn="tl">
                    <a:srgbClr val="000000">
                      <a:alpha val="43137"/>
                    </a:srgbClr>
                  </a:outerShdw>
                </a:effectLst>
              </a:rPr>
            </a:br>
            <a:r>
              <a:rPr lang="en-US" sz="2800" b="1" dirty="0" smtClean="0">
                <a:solidFill>
                  <a:srgbClr val="00040C"/>
                </a:solidFill>
                <a:effectLst>
                  <a:outerShdw blurRad="38100" dist="38100" dir="2700000" algn="tl">
                    <a:srgbClr val="000000">
                      <a:alpha val="43137"/>
                    </a:srgbClr>
                  </a:outerShdw>
                </a:effectLst>
              </a:rPr>
              <a:t>No Komment (Blues Band)</a:t>
            </a:r>
            <a:br>
              <a:rPr lang="en-US" sz="2800" b="1" dirty="0" smtClean="0">
                <a:solidFill>
                  <a:srgbClr val="00040C"/>
                </a:solidFill>
                <a:effectLst>
                  <a:outerShdw blurRad="38100" dist="38100" dir="2700000" algn="tl">
                    <a:srgbClr val="000000">
                      <a:alpha val="43137"/>
                    </a:srgbClr>
                  </a:outerShdw>
                </a:effectLst>
              </a:rPr>
            </a:br>
            <a:r>
              <a:rPr lang="en-US" sz="2800" b="1" dirty="0" smtClean="0">
                <a:solidFill>
                  <a:srgbClr val="00040C"/>
                </a:solidFill>
                <a:effectLst>
                  <a:outerShdw blurRad="38100" dist="38100" dir="2700000" algn="tl">
                    <a:srgbClr val="000000">
                      <a:alpha val="43137"/>
                    </a:srgbClr>
                  </a:outerShdw>
                </a:effectLst>
              </a:rPr>
              <a:t>Sunday 12:00 Noon </a:t>
            </a:r>
            <a:br>
              <a:rPr lang="en-US" sz="2800" b="1" dirty="0" smtClean="0">
                <a:solidFill>
                  <a:srgbClr val="00040C"/>
                </a:solidFill>
                <a:effectLst>
                  <a:outerShdw blurRad="38100" dist="38100" dir="2700000" algn="tl">
                    <a:srgbClr val="000000">
                      <a:alpha val="43137"/>
                    </a:srgbClr>
                  </a:outerShdw>
                </a:effectLst>
              </a:rPr>
            </a:br>
            <a:endParaRPr lang="en-US" sz="2800" b="1" dirty="0">
              <a:solidFill>
                <a:srgbClr val="00040C"/>
              </a:solidFill>
              <a:effectLst>
                <a:outerShdw blurRad="38100" dist="38100" dir="2700000" algn="tl">
                  <a:srgbClr val="000000">
                    <a:alpha val="43137"/>
                  </a:srgbClr>
                </a:outerShdw>
              </a:effectLst>
            </a:endParaRPr>
          </a:p>
        </p:txBody>
      </p:sp>
      <p:sp>
        <p:nvSpPr>
          <p:cNvPr id="6" name="TextBox 5"/>
          <p:cNvSpPr txBox="1"/>
          <p:nvPr/>
        </p:nvSpPr>
        <p:spPr>
          <a:xfrm>
            <a:off x="609610" y="1509491"/>
            <a:ext cx="7790915" cy="523220"/>
          </a:xfrm>
          <a:prstGeom prst="rect">
            <a:avLst/>
          </a:prstGeom>
          <a:noFill/>
        </p:spPr>
        <p:txBody>
          <a:bodyPr wrap="none" rtlCol="0">
            <a:spAutoFit/>
          </a:bodyPr>
          <a:lstStyle/>
          <a:p>
            <a:r>
              <a:rPr lang="en-US" sz="2800" b="1" dirty="0" smtClean="0">
                <a:solidFill>
                  <a:schemeClr val="tx2"/>
                </a:solidFill>
              </a:rPr>
              <a:t>Justin    Madison  Jessica      Miles          Max</a:t>
            </a:r>
            <a:endParaRPr lang="en-US" sz="2800" b="1" dirty="0">
              <a:solidFill>
                <a:schemeClr val="tx2"/>
              </a:solidFill>
            </a:endParaRPr>
          </a:p>
        </p:txBody>
      </p:sp>
    </p:spTree>
    <p:extLst>
      <p:ext uri="{BB962C8B-B14F-4D97-AF65-F5344CB8AC3E}">
        <p14:creationId xmlns:p14="http://schemas.microsoft.com/office/powerpoint/2010/main" val="19801832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649129"/>
            <a:ext cx="7905750" cy="492443"/>
          </a:xfrm>
        </p:spPr>
        <p:txBody>
          <a:bodyPr/>
          <a:lstStyle/>
          <a:p>
            <a:r>
              <a:rPr lang="en-US" altLang="en-US" sz="3200" dirty="0"/>
              <a:t>Mental Health Coordinator Tasks</a:t>
            </a:r>
          </a:p>
        </p:txBody>
      </p:sp>
      <p:sp>
        <p:nvSpPr>
          <p:cNvPr id="4099" name="Rectangle 3"/>
          <p:cNvSpPr>
            <a:spLocks noGrp="1" noChangeArrowheads="1"/>
          </p:cNvSpPr>
          <p:nvPr>
            <p:ph type="body" idx="1"/>
          </p:nvPr>
        </p:nvSpPr>
        <p:spPr>
          <a:xfrm>
            <a:off x="457200" y="1600200"/>
            <a:ext cx="8229600" cy="5029200"/>
          </a:xfrm>
        </p:spPr>
        <p:txBody>
          <a:bodyPr/>
          <a:lstStyle/>
          <a:p>
            <a:pPr>
              <a:lnSpc>
                <a:spcPct val="90000"/>
              </a:lnSpc>
            </a:pPr>
            <a:r>
              <a:rPr lang="en-US" altLang="en-US" sz="2400" dirty="0"/>
              <a:t>Define </a:t>
            </a:r>
            <a:r>
              <a:rPr lang="en-US" altLang="en-US" sz="2400" dirty="0" smtClean="0"/>
              <a:t>public </a:t>
            </a:r>
            <a:r>
              <a:rPr lang="en-US" altLang="en-US" sz="2400" dirty="0"/>
              <a:t>health vision of mental </a:t>
            </a:r>
            <a:r>
              <a:rPr lang="en-US" altLang="en-US" sz="2400" dirty="0" smtClean="0"/>
              <a:t>health at CDC</a:t>
            </a:r>
          </a:p>
          <a:p>
            <a:pPr marL="0" indent="0">
              <a:lnSpc>
                <a:spcPct val="90000"/>
              </a:lnSpc>
              <a:buNone/>
            </a:pPr>
            <a:endParaRPr lang="en-US" altLang="en-US" sz="2400" dirty="0"/>
          </a:p>
          <a:p>
            <a:pPr>
              <a:lnSpc>
                <a:spcPct val="90000"/>
              </a:lnSpc>
            </a:pPr>
            <a:r>
              <a:rPr lang="en-US" altLang="en-US" sz="2400" dirty="0" smtClean="0"/>
              <a:t>Define the role </a:t>
            </a:r>
            <a:r>
              <a:rPr lang="en-US" altLang="en-US" sz="2400" dirty="0"/>
              <a:t>of mental health in advancing CDC’s </a:t>
            </a:r>
            <a:r>
              <a:rPr lang="en-US" altLang="en-US" sz="2400" dirty="0" smtClean="0"/>
              <a:t>mission</a:t>
            </a:r>
          </a:p>
          <a:p>
            <a:pPr marL="0" indent="0">
              <a:lnSpc>
                <a:spcPct val="90000"/>
              </a:lnSpc>
              <a:buNone/>
            </a:pPr>
            <a:endParaRPr lang="en-US" altLang="en-US" sz="2400" dirty="0"/>
          </a:p>
          <a:p>
            <a:pPr>
              <a:lnSpc>
                <a:spcPct val="90000"/>
              </a:lnSpc>
            </a:pPr>
            <a:r>
              <a:rPr lang="en-US" altLang="en-US" sz="2400" dirty="0" smtClean="0"/>
              <a:t>Develop </a:t>
            </a:r>
            <a:r>
              <a:rPr lang="en-US" altLang="en-US" sz="2400" dirty="0"/>
              <a:t>recommendations for CDC leadership for future directions for a mental health function at </a:t>
            </a:r>
            <a:r>
              <a:rPr lang="en-US" altLang="en-US" sz="2400" dirty="0" smtClean="0"/>
              <a:t>CDC</a:t>
            </a:r>
          </a:p>
          <a:p>
            <a:pPr marL="0" indent="0">
              <a:lnSpc>
                <a:spcPct val="90000"/>
              </a:lnSpc>
              <a:buNone/>
            </a:pPr>
            <a:endParaRPr lang="en-US" altLang="en-US" sz="2400" dirty="0"/>
          </a:p>
          <a:p>
            <a:pPr>
              <a:lnSpc>
                <a:spcPct val="90000"/>
              </a:lnSpc>
            </a:pPr>
            <a:r>
              <a:rPr lang="en-US" altLang="en-US" sz="2400" dirty="0" smtClean="0"/>
              <a:t>Provide </a:t>
            </a:r>
            <a:r>
              <a:rPr lang="en-US" altLang="en-US" sz="2400" dirty="0"/>
              <a:t>leadership in advancing CDC’s work in a coordinated approach to mental health </a:t>
            </a:r>
            <a:endParaRPr lang="en-US" altLang="en-US" sz="2400" dirty="0" smtClean="0"/>
          </a:p>
          <a:p>
            <a:pPr marL="0" indent="0">
              <a:lnSpc>
                <a:spcPct val="90000"/>
              </a:lnSpc>
              <a:buNone/>
            </a:pPr>
            <a:endParaRPr lang="en-US" altLang="en-US" sz="2400" dirty="0"/>
          </a:p>
        </p:txBody>
      </p:sp>
    </p:spTree>
    <p:extLst>
      <p:ext uri="{BB962C8B-B14F-4D97-AF65-F5344CB8AC3E}">
        <p14:creationId xmlns:p14="http://schemas.microsoft.com/office/powerpoint/2010/main" val="344017385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87573"/>
            <a:ext cx="7905750" cy="615553"/>
          </a:xfrm>
        </p:spPr>
        <p:txBody>
          <a:bodyPr/>
          <a:lstStyle/>
          <a:p>
            <a:r>
              <a:rPr lang="en-US" dirty="0" smtClean="0"/>
              <a:t>Mental Health Work Group</a:t>
            </a:r>
            <a:endParaRPr lang="en-US" dirty="0"/>
          </a:p>
        </p:txBody>
      </p:sp>
      <p:sp>
        <p:nvSpPr>
          <p:cNvPr id="3" name="Content Placeholder 2"/>
          <p:cNvSpPr>
            <a:spLocks noGrp="1"/>
          </p:cNvSpPr>
          <p:nvPr>
            <p:ph idx="1"/>
          </p:nvPr>
        </p:nvSpPr>
        <p:spPr>
          <a:xfrm>
            <a:off x="533401" y="1295400"/>
            <a:ext cx="8191500" cy="4583113"/>
          </a:xfrm>
        </p:spPr>
        <p:txBody>
          <a:bodyPr/>
          <a:lstStyle/>
          <a:p>
            <a:r>
              <a:rPr lang="en-US" dirty="0" smtClean="0"/>
              <a:t>Mission Statement: </a:t>
            </a:r>
          </a:p>
          <a:p>
            <a:pPr marL="0" indent="0">
              <a:buNone/>
            </a:pPr>
            <a:r>
              <a:rPr lang="en-US" dirty="0"/>
              <a:t>	</a:t>
            </a:r>
            <a:r>
              <a:rPr lang="en-US" sz="2400" i="1" dirty="0" smtClean="0">
                <a:solidFill>
                  <a:srgbClr val="FFFF00"/>
                </a:solidFill>
              </a:rPr>
              <a:t>CDC-wide </a:t>
            </a:r>
            <a:r>
              <a:rPr lang="en-US" sz="2400" i="1" dirty="0">
                <a:solidFill>
                  <a:srgbClr val="FFFF00"/>
                </a:solidFill>
              </a:rPr>
              <a:t>scientific work group </a:t>
            </a:r>
            <a:r>
              <a:rPr lang="en-US" sz="2400" i="1" dirty="0" smtClean="0">
                <a:solidFill>
                  <a:srgbClr val="FFFF00"/>
                </a:solidFill>
              </a:rPr>
              <a:t>fostering 	collaboration </a:t>
            </a:r>
            <a:r>
              <a:rPr lang="en-US" sz="2400" i="1" dirty="0">
                <a:solidFill>
                  <a:srgbClr val="FFFF00"/>
                </a:solidFill>
              </a:rPr>
              <a:t>and advancement in the field of </a:t>
            </a:r>
            <a:r>
              <a:rPr lang="en-US" sz="2400" i="1" dirty="0" smtClean="0">
                <a:solidFill>
                  <a:srgbClr val="FFFF00"/>
                </a:solidFill>
              </a:rPr>
              <a:t>mental 	health </a:t>
            </a:r>
            <a:r>
              <a:rPr lang="en-US" sz="2400" i="1" dirty="0">
                <a:solidFill>
                  <a:srgbClr val="FFFF00"/>
                </a:solidFill>
              </a:rPr>
              <a:t>in support of CDC's </a:t>
            </a:r>
            <a:r>
              <a:rPr lang="en-US" sz="2400" i="1" dirty="0" smtClean="0">
                <a:solidFill>
                  <a:srgbClr val="FFFF00"/>
                </a:solidFill>
              </a:rPr>
              <a:t>	commitment </a:t>
            </a:r>
            <a:r>
              <a:rPr lang="en-US" sz="2400" i="1" dirty="0">
                <a:solidFill>
                  <a:srgbClr val="FFFF00"/>
                </a:solidFill>
              </a:rPr>
              <a:t>to promote </a:t>
            </a:r>
            <a:r>
              <a:rPr lang="en-US" sz="2400" i="1" dirty="0" smtClean="0">
                <a:solidFill>
                  <a:srgbClr val="FFFF00"/>
                </a:solidFill>
              </a:rPr>
              <a:t>	health</a:t>
            </a:r>
            <a:r>
              <a:rPr lang="en-US" sz="2400" i="1" dirty="0">
                <a:solidFill>
                  <a:srgbClr val="FFFF00"/>
                </a:solidFill>
              </a:rPr>
              <a:t>, prevent </a:t>
            </a:r>
            <a:r>
              <a:rPr lang="en-US" sz="2400" i="1" dirty="0" smtClean="0">
                <a:solidFill>
                  <a:srgbClr val="FFFF00"/>
                </a:solidFill>
              </a:rPr>
              <a:t>disease </a:t>
            </a:r>
            <a:r>
              <a:rPr lang="en-US" sz="2400" i="1" dirty="0">
                <a:solidFill>
                  <a:srgbClr val="FFFF00"/>
                </a:solidFill>
              </a:rPr>
              <a:t>and injury, and improve </a:t>
            </a:r>
            <a:r>
              <a:rPr lang="en-US" sz="2400" i="1" dirty="0" smtClean="0">
                <a:solidFill>
                  <a:srgbClr val="FFFF00"/>
                </a:solidFill>
              </a:rPr>
              <a:t>	quality </a:t>
            </a:r>
            <a:r>
              <a:rPr lang="en-US" sz="2400" i="1" dirty="0">
                <a:solidFill>
                  <a:srgbClr val="FFFF00"/>
                </a:solidFill>
              </a:rPr>
              <a:t>of life. </a:t>
            </a:r>
            <a:endParaRPr lang="en-US" sz="2400" i="1" dirty="0" smtClean="0">
              <a:solidFill>
                <a:srgbClr val="FFFF00"/>
              </a:solidFill>
            </a:endParaRPr>
          </a:p>
          <a:p>
            <a:pPr marL="0" indent="0">
              <a:buNone/>
            </a:pPr>
            <a:endParaRPr lang="en-US" sz="1000" i="1" dirty="0" smtClean="0"/>
          </a:p>
          <a:p>
            <a:r>
              <a:rPr lang="en-US" dirty="0"/>
              <a:t>Members communicate informally between meetings, sharing ideas and information and collaborating on mental health related projects as part of their regular CDC assignments.</a:t>
            </a:r>
            <a:br>
              <a:rPr lang="en-US" dirty="0"/>
            </a:br>
            <a:endParaRPr lang="en-US" dirty="0"/>
          </a:p>
        </p:txBody>
      </p:sp>
    </p:spTree>
    <p:extLst>
      <p:ext uri="{BB962C8B-B14F-4D97-AF65-F5344CB8AC3E}">
        <p14:creationId xmlns:p14="http://schemas.microsoft.com/office/powerpoint/2010/main" val="249348036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9797"/>
            <a:ext cx="7905750" cy="1231106"/>
          </a:xfrm>
        </p:spPr>
        <p:txBody>
          <a:bodyPr/>
          <a:lstStyle/>
          <a:p>
            <a:r>
              <a:rPr lang="en-US" dirty="0"/>
              <a:t>Mental Health </a:t>
            </a:r>
            <a:r>
              <a:rPr lang="en-US" dirty="0" smtClean="0"/>
              <a:t/>
            </a:r>
            <a:br>
              <a:rPr lang="en-US" dirty="0" smtClean="0"/>
            </a:br>
            <a:r>
              <a:rPr lang="en-US" dirty="0" smtClean="0"/>
              <a:t>Work Group Activities </a:t>
            </a:r>
            <a:r>
              <a:rPr lang="en-US" sz="2400" dirty="0" smtClean="0"/>
              <a:t>(cont.)</a:t>
            </a:r>
            <a:endParaRPr lang="en-US" sz="2400" dirty="0"/>
          </a:p>
        </p:txBody>
      </p:sp>
      <p:sp>
        <p:nvSpPr>
          <p:cNvPr id="3" name="Content Placeholder 2"/>
          <p:cNvSpPr>
            <a:spLocks noGrp="1"/>
          </p:cNvSpPr>
          <p:nvPr>
            <p:ph idx="1"/>
          </p:nvPr>
        </p:nvSpPr>
        <p:spPr>
          <a:xfrm>
            <a:off x="152400" y="1905000"/>
            <a:ext cx="8762999" cy="1371600"/>
          </a:xfrm>
        </p:spPr>
        <p:txBody>
          <a:bodyPr numCol="1"/>
          <a:lstStyle/>
          <a:p>
            <a:r>
              <a:rPr lang="en-US" dirty="0" smtClean="0">
                <a:solidFill>
                  <a:srgbClr val="FFFF00"/>
                </a:solidFill>
              </a:rPr>
              <a:t>Biennial </a:t>
            </a:r>
            <a:r>
              <a:rPr lang="en-US" dirty="0">
                <a:solidFill>
                  <a:srgbClr val="FFFF00"/>
                </a:solidFill>
              </a:rPr>
              <a:t>Mental </a:t>
            </a:r>
            <a:r>
              <a:rPr lang="en-US" dirty="0" smtClean="0">
                <a:solidFill>
                  <a:srgbClr val="FFFF00"/>
                </a:solidFill>
              </a:rPr>
              <a:t>Health</a:t>
            </a:r>
          </a:p>
          <a:p>
            <a:pPr marL="0" indent="0">
              <a:buNone/>
            </a:pPr>
            <a:r>
              <a:rPr lang="en-US" dirty="0">
                <a:solidFill>
                  <a:srgbClr val="FFFF00"/>
                </a:solidFill>
              </a:rPr>
              <a:t> </a:t>
            </a:r>
            <a:r>
              <a:rPr lang="en-US" dirty="0" smtClean="0">
                <a:solidFill>
                  <a:srgbClr val="FFFF00"/>
                </a:solidFill>
              </a:rPr>
              <a:t>   </a:t>
            </a:r>
            <a:r>
              <a:rPr lang="en-US" dirty="0">
                <a:solidFill>
                  <a:srgbClr val="FFFF00"/>
                </a:solidFill>
              </a:rPr>
              <a:t>Surveillance Meeting</a:t>
            </a:r>
          </a:p>
          <a:p>
            <a:endParaRPr lang="en-US" dirty="0" smtClean="0"/>
          </a:p>
          <a:p>
            <a:endParaRPr lang="en-US" dirty="0"/>
          </a:p>
          <a:p>
            <a:endParaRPr lang="en-US" dirty="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692" t="15728" r="21954" b="62253"/>
          <a:stretch/>
        </p:blipFill>
        <p:spPr bwMode="auto">
          <a:xfrm>
            <a:off x="4267200" y="1958075"/>
            <a:ext cx="4419600" cy="1318525"/>
          </a:xfrm>
          <a:prstGeom prst="rect">
            <a:avLst/>
          </a:prstGeom>
          <a:noFill/>
          <a:ln w="19050">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409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971" t="7922" r="47223" b="49553"/>
          <a:stretch/>
        </p:blipFill>
        <p:spPr bwMode="auto">
          <a:xfrm>
            <a:off x="457200" y="2971800"/>
            <a:ext cx="4419600" cy="2830094"/>
          </a:xfrm>
          <a:prstGeom prst="rect">
            <a:avLst/>
          </a:prstGeom>
          <a:noFill/>
          <a:ln w="12700">
            <a:solidFill>
              <a:srgbClr val="0070C0"/>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5029200" y="3352800"/>
            <a:ext cx="3733800" cy="2831544"/>
          </a:xfrm>
          <a:prstGeom prst="rect">
            <a:avLst/>
          </a:prstGeom>
          <a:noFill/>
        </p:spPr>
        <p:txBody>
          <a:bodyPr wrap="square" rtlCol="0">
            <a:spAutoFit/>
          </a:bodyPr>
          <a:lstStyle/>
          <a:p>
            <a:pPr marL="342900" indent="-342900" defTabSz="914400" eaLnBrk="0" hangingPunct="0">
              <a:spcBef>
                <a:spcPct val="20000"/>
              </a:spcBef>
              <a:buClr>
                <a:srgbClr val="9DC5A6"/>
              </a:buClr>
              <a:buSzPct val="60000"/>
              <a:buFont typeface="Wingdings" pitchFamily="2" charset="2"/>
              <a:buChar char="n"/>
            </a:pPr>
            <a:r>
              <a:rPr lang="en-US" sz="2800" kern="0" dirty="0" smtClean="0">
                <a:solidFill>
                  <a:srgbClr val="FFFF00"/>
                </a:solidFill>
                <a:latin typeface="Arial"/>
                <a:ea typeface="+mn-ea"/>
                <a:cs typeface="+mn-cs"/>
              </a:rPr>
              <a:t>Task Forces</a:t>
            </a:r>
          </a:p>
          <a:p>
            <a:pPr marL="800100" lvl="1" indent="-342900" defTabSz="914400" eaLnBrk="0" hangingPunct="0">
              <a:spcBef>
                <a:spcPct val="20000"/>
              </a:spcBef>
              <a:buClr>
                <a:srgbClr val="9DC5A6"/>
              </a:buClr>
              <a:buSzPct val="60000"/>
              <a:buFont typeface="Wingdings" pitchFamily="2" charset="2"/>
              <a:buChar char="n"/>
            </a:pPr>
            <a:r>
              <a:rPr lang="en-US" sz="2200" kern="0" dirty="0" smtClean="0">
                <a:solidFill>
                  <a:srgbClr val="FFFFFF"/>
                </a:solidFill>
                <a:latin typeface="Arial"/>
                <a:ea typeface="+mn-ea"/>
                <a:cs typeface="+mn-cs"/>
              </a:rPr>
              <a:t>Communication</a:t>
            </a:r>
          </a:p>
          <a:p>
            <a:pPr marL="800100" lvl="1" indent="-342900" defTabSz="914400" eaLnBrk="0" hangingPunct="0">
              <a:spcBef>
                <a:spcPct val="20000"/>
              </a:spcBef>
              <a:buClr>
                <a:srgbClr val="9DC5A6"/>
              </a:buClr>
              <a:buSzPct val="60000"/>
              <a:buFont typeface="Wingdings" pitchFamily="2" charset="2"/>
              <a:buChar char="n"/>
            </a:pPr>
            <a:r>
              <a:rPr lang="en-US" sz="2200" kern="0" dirty="0" smtClean="0">
                <a:solidFill>
                  <a:srgbClr val="FFFFFF"/>
                </a:solidFill>
                <a:latin typeface="Arial"/>
                <a:ea typeface="+mn-ea"/>
                <a:cs typeface="+mn-cs"/>
              </a:rPr>
              <a:t>Preparedness</a:t>
            </a:r>
          </a:p>
          <a:p>
            <a:pPr marL="800100" lvl="1" indent="-342900" defTabSz="914400" eaLnBrk="0" hangingPunct="0">
              <a:spcBef>
                <a:spcPct val="20000"/>
              </a:spcBef>
              <a:buClr>
                <a:srgbClr val="9DC5A6"/>
              </a:buClr>
              <a:buSzPct val="60000"/>
              <a:buFont typeface="Wingdings" pitchFamily="2" charset="2"/>
              <a:buChar char="n"/>
            </a:pPr>
            <a:r>
              <a:rPr lang="en-US" sz="2200" kern="0" dirty="0" smtClean="0">
                <a:solidFill>
                  <a:srgbClr val="FFFFFF"/>
                </a:solidFill>
                <a:latin typeface="Arial"/>
                <a:ea typeface="+mn-ea"/>
                <a:cs typeface="+mn-cs"/>
              </a:rPr>
              <a:t>Surveillance</a:t>
            </a:r>
          </a:p>
          <a:p>
            <a:pPr marL="800100" lvl="1" indent="-342900" defTabSz="914400" eaLnBrk="0" hangingPunct="0">
              <a:spcBef>
                <a:spcPct val="20000"/>
              </a:spcBef>
              <a:buClr>
                <a:srgbClr val="9DC5A6"/>
              </a:buClr>
              <a:buSzPct val="60000"/>
              <a:buFont typeface="Wingdings" pitchFamily="2" charset="2"/>
              <a:buChar char="n"/>
            </a:pPr>
            <a:r>
              <a:rPr lang="en-US" sz="2200" kern="0" dirty="0" smtClean="0">
                <a:solidFill>
                  <a:srgbClr val="FFFFFF"/>
                </a:solidFill>
                <a:latin typeface="Arial"/>
                <a:ea typeface="+mn-ea"/>
                <a:cs typeface="+mn-cs"/>
              </a:rPr>
              <a:t>Public Inquiry</a:t>
            </a:r>
          </a:p>
          <a:p>
            <a:pPr marL="800100" lvl="1" indent="-342900" defTabSz="914400" eaLnBrk="0" hangingPunct="0">
              <a:spcBef>
                <a:spcPct val="20000"/>
              </a:spcBef>
              <a:buClr>
                <a:srgbClr val="9DC5A6"/>
              </a:buClr>
              <a:buSzPct val="60000"/>
              <a:buFont typeface="Wingdings" pitchFamily="2" charset="2"/>
              <a:buChar char="n"/>
            </a:pPr>
            <a:r>
              <a:rPr lang="en-US" sz="2200" kern="0" dirty="0" smtClean="0">
                <a:solidFill>
                  <a:srgbClr val="FFFFFF"/>
                </a:solidFill>
                <a:latin typeface="Arial"/>
                <a:ea typeface="+mn-ea"/>
                <a:cs typeface="+mn-cs"/>
              </a:rPr>
              <a:t>Global Mental Health</a:t>
            </a:r>
            <a:endParaRPr lang="en-US" sz="2200" kern="0" dirty="0">
              <a:solidFill>
                <a:srgbClr val="FFFFFF"/>
              </a:solidFill>
              <a:latin typeface="Arial"/>
              <a:ea typeface="+mn-ea"/>
              <a:cs typeface="+mn-cs"/>
            </a:endParaRPr>
          </a:p>
          <a:p>
            <a:pPr defTabSz="914400"/>
            <a:endParaRPr lang="en-US" b="1" dirty="0">
              <a:solidFill>
                <a:srgbClr val="FFFFFF"/>
              </a:solidFill>
              <a:latin typeface="Garamond" pitchFamily="18" charset="0"/>
              <a:ea typeface="+mn-ea"/>
              <a:cs typeface="+mn-cs"/>
            </a:endParaRPr>
          </a:p>
        </p:txBody>
      </p:sp>
      <p:sp>
        <p:nvSpPr>
          <p:cNvPr id="5" name="TextBox 4"/>
          <p:cNvSpPr txBox="1"/>
          <p:nvPr/>
        </p:nvSpPr>
        <p:spPr>
          <a:xfrm>
            <a:off x="1219200" y="5791200"/>
            <a:ext cx="3581400" cy="369332"/>
          </a:xfrm>
          <a:prstGeom prst="rect">
            <a:avLst/>
          </a:prstGeom>
          <a:noFill/>
        </p:spPr>
        <p:txBody>
          <a:bodyPr wrap="square" rtlCol="0">
            <a:spAutoFit/>
          </a:bodyPr>
          <a:lstStyle/>
          <a:p>
            <a:pPr defTabSz="914400"/>
            <a:r>
              <a:rPr lang="en-US" b="1" dirty="0" smtClean="0">
                <a:solidFill>
                  <a:srgbClr val="FFFFFF"/>
                </a:solidFill>
                <a:latin typeface="Arial"/>
                <a:ea typeface="+mn-ea"/>
                <a:cs typeface="+mn-cs"/>
              </a:rPr>
              <a:t>www.cdc.gov/mentalhealth</a:t>
            </a:r>
            <a:r>
              <a:rPr lang="en-US" b="1" dirty="0">
                <a:solidFill>
                  <a:srgbClr val="FFFFFF"/>
                </a:solidFill>
                <a:latin typeface="Arial"/>
                <a:ea typeface="+mn-ea"/>
                <a:cs typeface="+mn-cs"/>
              </a:rPr>
              <a:t>/</a:t>
            </a:r>
          </a:p>
        </p:txBody>
      </p:sp>
    </p:spTree>
    <p:extLst>
      <p:ext uri="{BB962C8B-B14F-4D97-AF65-F5344CB8AC3E}">
        <p14:creationId xmlns:p14="http://schemas.microsoft.com/office/powerpoint/2010/main" val="58627885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587573"/>
            <a:ext cx="8650513" cy="1231106"/>
          </a:xfrm>
        </p:spPr>
        <p:txBody>
          <a:bodyPr/>
          <a:lstStyle/>
          <a:p>
            <a:r>
              <a:rPr lang="en-US" dirty="0" smtClean="0"/>
              <a:t>How does WHO define health?</a:t>
            </a:r>
            <a:endParaRPr lang="en-US" dirty="0"/>
          </a:p>
        </p:txBody>
      </p:sp>
      <p:sp>
        <p:nvSpPr>
          <p:cNvPr id="3" name="Content Placeholder 2"/>
          <p:cNvSpPr>
            <a:spLocks noGrp="1"/>
          </p:cNvSpPr>
          <p:nvPr>
            <p:ph idx="1"/>
          </p:nvPr>
        </p:nvSpPr>
        <p:spPr>
          <a:xfrm>
            <a:off x="400050" y="2325914"/>
            <a:ext cx="8191500" cy="1709057"/>
          </a:xfrm>
        </p:spPr>
        <p:txBody>
          <a:bodyPr/>
          <a:lstStyle/>
          <a:p>
            <a:r>
              <a:rPr lang="en-US" altLang="en-US" dirty="0" smtClean="0">
                <a:latin typeface="Arial" pitchFamily="34" charset="0"/>
                <a:ea typeface="Calibri" pitchFamily="34" charset="0"/>
                <a:cs typeface="Arial" pitchFamily="34" charset="0"/>
              </a:rPr>
              <a:t>The </a:t>
            </a:r>
            <a:r>
              <a:rPr lang="en-US" altLang="en-US" dirty="0">
                <a:latin typeface="Arial" pitchFamily="34" charset="0"/>
                <a:ea typeface="Calibri" pitchFamily="34" charset="0"/>
                <a:cs typeface="Arial" pitchFamily="34" charset="0"/>
              </a:rPr>
              <a:t>World Health Organization defines health as “a state of complete physical, mental and social well-being and not merely the absence of disease or infirmity.” </a:t>
            </a:r>
            <a:r>
              <a:rPr lang="en-US" altLang="en-US" baseline="30000" dirty="0">
                <a:latin typeface="Arial" pitchFamily="34" charset="0"/>
                <a:ea typeface="Calibri" pitchFamily="34" charset="0"/>
                <a:cs typeface="Arial" pitchFamily="34" charset="0"/>
              </a:rPr>
              <a:t>1</a:t>
            </a:r>
            <a:r>
              <a:rPr lang="en-US" altLang="en-US" dirty="0">
                <a:latin typeface="Arial" pitchFamily="34" charset="0"/>
                <a:ea typeface="Calibri" pitchFamily="34" charset="0"/>
                <a:cs typeface="Arial" pitchFamily="34" charset="0"/>
              </a:rPr>
              <a:t> </a:t>
            </a:r>
            <a:endParaRPr lang="en-US" altLang="en-US" dirty="0" smtClean="0">
              <a:latin typeface="Arial" pitchFamily="34" charset="0"/>
              <a:ea typeface="Calibri" pitchFamily="34" charset="0"/>
              <a:cs typeface="Arial" pitchFamily="34" charset="0"/>
            </a:endParaRPr>
          </a:p>
        </p:txBody>
      </p:sp>
    </p:spTree>
    <p:extLst>
      <p:ext uri="{BB962C8B-B14F-4D97-AF65-F5344CB8AC3E}">
        <p14:creationId xmlns:p14="http://schemas.microsoft.com/office/powerpoint/2010/main" val="140346923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629" y="341352"/>
            <a:ext cx="9013371" cy="1107996"/>
          </a:xfrm>
        </p:spPr>
        <p:txBody>
          <a:bodyPr/>
          <a:lstStyle/>
          <a:p>
            <a:r>
              <a:rPr lang="en-US" sz="3600" dirty="0" smtClean="0"/>
              <a:t>Health-Related Quality of Life &amp; Well-Being</a:t>
            </a:r>
            <a:endParaRPr lang="en-US" sz="3600" dirty="0"/>
          </a:p>
        </p:txBody>
      </p:sp>
      <p:sp>
        <p:nvSpPr>
          <p:cNvPr id="3" name="Content Placeholder 2"/>
          <p:cNvSpPr>
            <a:spLocks noGrp="1"/>
          </p:cNvSpPr>
          <p:nvPr>
            <p:ph idx="1"/>
          </p:nvPr>
        </p:nvSpPr>
        <p:spPr>
          <a:xfrm>
            <a:off x="533401" y="1934031"/>
            <a:ext cx="8191500" cy="3552369"/>
          </a:xfrm>
        </p:spPr>
        <p:txBody>
          <a:bodyPr/>
          <a:lstStyle/>
          <a:p>
            <a:r>
              <a:rPr lang="en-US" altLang="en-US" dirty="0" smtClean="0">
                <a:latin typeface="Arial" pitchFamily="34" charset="0"/>
                <a:ea typeface="Calibri" pitchFamily="34" charset="0"/>
                <a:cs typeface="Arial" pitchFamily="34" charset="0"/>
              </a:rPr>
              <a:t>HRQOL &amp; WB </a:t>
            </a:r>
            <a:r>
              <a:rPr lang="en-US" altLang="en-US" dirty="0">
                <a:latin typeface="Arial" pitchFamily="34" charset="0"/>
                <a:ea typeface="Calibri" pitchFamily="34" charset="0"/>
                <a:cs typeface="Arial" pitchFamily="34" charset="0"/>
              </a:rPr>
              <a:t>are multi-dimensional concepts that include domains related to physical, mental, emotional, and social functioning. </a:t>
            </a:r>
            <a:endParaRPr lang="en-US" altLang="en-US" dirty="0" smtClean="0">
              <a:latin typeface="Arial" pitchFamily="34" charset="0"/>
              <a:ea typeface="Calibri" pitchFamily="34" charset="0"/>
              <a:cs typeface="Arial" pitchFamily="34" charset="0"/>
            </a:endParaRPr>
          </a:p>
          <a:p>
            <a:endParaRPr lang="en-US" altLang="en-US" dirty="0" smtClean="0">
              <a:latin typeface="Arial" pitchFamily="34" charset="0"/>
              <a:ea typeface="Calibri" pitchFamily="34" charset="0"/>
              <a:cs typeface="Arial" pitchFamily="34" charset="0"/>
            </a:endParaRPr>
          </a:p>
          <a:p>
            <a:r>
              <a:rPr lang="en-US" altLang="en-US" dirty="0" smtClean="0">
                <a:latin typeface="Arial" pitchFamily="34" charset="0"/>
                <a:ea typeface="Calibri" pitchFamily="34" charset="0"/>
                <a:cs typeface="Arial" pitchFamily="34" charset="0"/>
              </a:rPr>
              <a:t>HRQOL &amp; WB </a:t>
            </a:r>
            <a:r>
              <a:rPr lang="en-US" altLang="en-US" dirty="0">
                <a:latin typeface="Arial" pitchFamily="34" charset="0"/>
                <a:ea typeface="Calibri" pitchFamily="34" charset="0"/>
                <a:cs typeface="Arial" pitchFamily="34" charset="0"/>
              </a:rPr>
              <a:t>outcomes are important because they tell us how people perceive their life is going from their own perspective. </a:t>
            </a:r>
            <a:endParaRPr lang="en-US" altLang="en-US" dirty="0" smtClean="0">
              <a:latin typeface="Arial" pitchFamily="34" charset="0"/>
              <a:ea typeface="Calibri" pitchFamily="34" charset="0"/>
              <a:cs typeface="Arial" pitchFamily="34" charset="0"/>
            </a:endParaRPr>
          </a:p>
          <a:p>
            <a:endParaRPr lang="en-US" altLang="en-US" dirty="0" smtClean="0">
              <a:latin typeface="Arial" pitchFamily="34" charset="0"/>
              <a:ea typeface="Calibri" pitchFamily="34" charset="0"/>
              <a:cs typeface="Arial" pitchFamily="34" charset="0"/>
            </a:endParaRPr>
          </a:p>
        </p:txBody>
      </p:sp>
    </p:spTree>
    <p:extLst>
      <p:ext uri="{BB962C8B-B14F-4D97-AF65-F5344CB8AC3E}">
        <p14:creationId xmlns:p14="http://schemas.microsoft.com/office/powerpoint/2010/main" val="766759502"/>
      </p:ext>
    </p:extLst>
  </p:cSld>
  <p:clrMapOvr>
    <a:masterClrMapping/>
  </p:clrMapOvr>
  <p:transition/>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3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3600" b="1" i="0" u="none" strike="noStrike" cap="none" normalizeH="0" baseline="0" smtClean="0">
            <a:ln>
              <a:noFill/>
            </a:ln>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Times New Roman" pitchFamily="18"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3600" b="1" i="0" u="none" strike="noStrike" cap="none" normalizeH="0" baseline="0" smtClean="0">
            <a:ln>
              <a:noFill/>
            </a:ln>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Times New Roman" pitchFamily="18" charset="0"/>
            <a:cs typeface="Arial"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Custom Design 13">
        <a:dk1>
          <a:srgbClr val="000000"/>
        </a:dk1>
        <a:lt1>
          <a:srgbClr val="FFFFFF"/>
        </a:lt1>
        <a:dk2>
          <a:srgbClr val="000000"/>
        </a:dk2>
        <a:lt2>
          <a:srgbClr val="808080"/>
        </a:lt2>
        <a:accent1>
          <a:srgbClr val="BBE0E3"/>
        </a:accent1>
        <a:accent2>
          <a:srgbClr val="FFFFFF"/>
        </a:accent2>
        <a:accent3>
          <a:srgbClr val="FFFFFF"/>
        </a:accent3>
        <a:accent4>
          <a:srgbClr val="000000"/>
        </a:accent4>
        <a:accent5>
          <a:srgbClr val="DAEDEF"/>
        </a:accent5>
        <a:accent6>
          <a:srgbClr val="E7E7E7"/>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Urban">
  <a:themeElements>
    <a:clrScheme name="HP2020">
      <a:dk1>
        <a:srgbClr val="000000"/>
      </a:dk1>
      <a:lt1>
        <a:srgbClr val="FFFFFF"/>
      </a:lt1>
      <a:dk2>
        <a:srgbClr val="424456"/>
      </a:dk2>
      <a:lt2>
        <a:srgbClr val="DEDEDE"/>
      </a:lt2>
      <a:accent1>
        <a:srgbClr val="53548A"/>
      </a:accent1>
      <a:accent2>
        <a:srgbClr val="438086"/>
      </a:accent2>
      <a:accent3>
        <a:srgbClr val="FFFFFF"/>
      </a:accent3>
      <a:accent4>
        <a:srgbClr val="000000"/>
      </a:accent4>
      <a:accent5>
        <a:srgbClr val="B3B3C4"/>
      </a:accent5>
      <a:accent6>
        <a:srgbClr val="3C7379"/>
      </a:accent6>
      <a:hlink>
        <a:srgbClr val="97233F"/>
      </a:hlink>
      <a:folHlink>
        <a:srgbClr val="CDD7E5"/>
      </a:folHlink>
    </a:clrScheme>
    <a:fontScheme name="Urban">
      <a:majorFont>
        <a:latin typeface="Trebuchet MS"/>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Urban 1">
        <a:dk1>
          <a:srgbClr val="000000"/>
        </a:dk1>
        <a:lt1>
          <a:srgbClr val="FFFFFF"/>
        </a:lt1>
        <a:dk2>
          <a:srgbClr val="424456"/>
        </a:dk2>
        <a:lt2>
          <a:srgbClr val="DEDEDE"/>
        </a:lt2>
        <a:accent1>
          <a:srgbClr val="53548A"/>
        </a:accent1>
        <a:accent2>
          <a:srgbClr val="438086"/>
        </a:accent2>
        <a:accent3>
          <a:srgbClr val="FFFFFF"/>
        </a:accent3>
        <a:accent4>
          <a:srgbClr val="000000"/>
        </a:accent4>
        <a:accent5>
          <a:srgbClr val="B3B3C4"/>
        </a:accent5>
        <a:accent6>
          <a:srgbClr val="3C7379"/>
        </a:accent6>
        <a:hlink>
          <a:srgbClr val="67AFBD"/>
        </a:hlink>
        <a:folHlink>
          <a:srgbClr val="C2A874"/>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Generic">
  <a:themeElements>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Generic">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Garamond" pitchFamily="18" charset="0"/>
          </a:defRPr>
        </a:defPPr>
      </a:lstStyle>
    </a:lnDef>
  </a:objectDefaults>
  <a:extraClrSchemeLst>
    <a:extraClrScheme>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
      <a:clrScheme name="Generic 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Generic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Generic">
  <a:themeElements>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Generic">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Garamond" pitchFamily="18" charset="0"/>
          </a:defRPr>
        </a:defPPr>
      </a:lstStyle>
    </a:lnDef>
  </a:objectDefaults>
  <a:extraClrSchemeLst>
    <a:extraClrScheme>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
      <a:clrScheme name="Generic 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Generic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_Generic">
  <a:themeElements>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Generic">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Garamond" pitchFamily="18" charset="0"/>
          </a:defRPr>
        </a:defPPr>
      </a:lstStyle>
    </a:lnDef>
  </a:objectDefaults>
  <a:extraClrSchemeLst>
    <a:extraClrScheme>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
      <a:clrScheme name="Generic 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Generic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3_Generic">
  <a:themeElements>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Generic">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Garamond" pitchFamily="18" charset="0"/>
          </a:defRPr>
        </a:defPPr>
      </a:lstStyle>
    </a:lnDef>
  </a:objectDefaults>
  <a:extraClrSchemeLst>
    <a:extraClrScheme>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
      <a:clrScheme name="Generic 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Generic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5_Generic">
  <a:themeElements>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Generic">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Garamond" pitchFamily="18" charset="0"/>
          </a:defRPr>
        </a:defPPr>
      </a:lstStyle>
    </a:lnDef>
  </a:objectDefaults>
  <a:extraClrSchemeLst>
    <a:extraClrScheme>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
      <a:clrScheme name="Generic 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Generic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8_Generic">
  <a:themeElements>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Generic">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Garamond" pitchFamily="18" charset="0"/>
          </a:defRPr>
        </a:defPPr>
      </a:lstStyle>
    </a:lnDef>
  </a:objectDefaults>
  <a:extraClrSchemeLst>
    <a:extraClrScheme>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
      <a:clrScheme name="Generic 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Generic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9_Generic">
  <a:themeElements>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Generic">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Garamond" pitchFamily="18" charset="0"/>
          </a:defRPr>
        </a:defPPr>
      </a:lstStyle>
    </a:lnDef>
  </a:objectDefaults>
  <a:extraClrSchemeLst>
    <a:extraClrScheme>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
      <a:clrScheme name="Generic 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Generic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New CDC template - DB 01191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DC OD PPT Template">
  <a:themeElements>
    <a:clrScheme name="CDC OD Dark PPT Colors">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NCHHSTP_PPT_dark(">
  <a:themeElements>
    <a:clrScheme name="NCIPC Dark PPT Colors">
      <a:dk1>
        <a:srgbClr val="FFC000"/>
      </a:dk1>
      <a:lt1>
        <a:srgbClr val="0F56DC"/>
      </a:lt1>
      <a:dk2>
        <a:srgbClr val="FFFFFF"/>
      </a:dk2>
      <a:lt2>
        <a:srgbClr val="FFFFFF"/>
      </a:lt2>
      <a:accent1>
        <a:srgbClr val="6E267B"/>
      </a:accent1>
      <a:accent2>
        <a:srgbClr val="007934"/>
      </a:accent2>
      <a:accent3>
        <a:srgbClr val="8CB8C6"/>
      </a:accent3>
      <a:accent4>
        <a:srgbClr val="D47B22"/>
      </a:accent4>
      <a:accent5>
        <a:srgbClr val="FADA63"/>
      </a:accent5>
      <a:accent6>
        <a:srgbClr val="002060"/>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3600" b="1" i="0" u="none" strike="noStrike" cap="none" normalizeH="0" baseline="0" smtClean="0">
            <a:ln>
              <a:noFill/>
            </a:ln>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Times New Roman" pitchFamily="18"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3600" b="1" i="0" u="none" strike="noStrike" cap="none" normalizeH="0" baseline="0" smtClean="0">
            <a:ln>
              <a:noFill/>
            </a:ln>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Times New Roman" pitchFamily="18" charset="0"/>
            <a:cs typeface="Arial"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Custom Design 13">
        <a:dk1>
          <a:srgbClr val="000000"/>
        </a:dk1>
        <a:lt1>
          <a:srgbClr val="FFFFFF"/>
        </a:lt1>
        <a:dk2>
          <a:srgbClr val="000000"/>
        </a:dk2>
        <a:lt2>
          <a:srgbClr val="808080"/>
        </a:lt2>
        <a:accent1>
          <a:srgbClr val="BBE0E3"/>
        </a:accent1>
        <a:accent2>
          <a:srgbClr val="FFFFFF"/>
        </a:accent2>
        <a:accent3>
          <a:srgbClr val="FFFFFF"/>
        </a:accent3>
        <a:accent4>
          <a:srgbClr val="000000"/>
        </a:accent4>
        <a:accent5>
          <a:srgbClr val="DAEDEF"/>
        </a:accent5>
        <a:accent6>
          <a:srgbClr val="E7E7E7"/>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Urban">
  <a:themeElements>
    <a:clrScheme name="HP2020">
      <a:dk1>
        <a:srgbClr val="000000"/>
      </a:dk1>
      <a:lt1>
        <a:srgbClr val="FFFFFF"/>
      </a:lt1>
      <a:dk2>
        <a:srgbClr val="424456"/>
      </a:dk2>
      <a:lt2>
        <a:srgbClr val="DEDEDE"/>
      </a:lt2>
      <a:accent1>
        <a:srgbClr val="53548A"/>
      </a:accent1>
      <a:accent2>
        <a:srgbClr val="438086"/>
      </a:accent2>
      <a:accent3>
        <a:srgbClr val="FFFFFF"/>
      </a:accent3>
      <a:accent4>
        <a:srgbClr val="000000"/>
      </a:accent4>
      <a:accent5>
        <a:srgbClr val="B3B3C4"/>
      </a:accent5>
      <a:accent6>
        <a:srgbClr val="3C7379"/>
      </a:accent6>
      <a:hlink>
        <a:srgbClr val="97233F"/>
      </a:hlink>
      <a:folHlink>
        <a:srgbClr val="CDD7E5"/>
      </a:folHlink>
    </a:clrScheme>
    <a:fontScheme name="Urban">
      <a:majorFont>
        <a:latin typeface="Trebuchet MS"/>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Urban 1">
        <a:dk1>
          <a:srgbClr val="000000"/>
        </a:dk1>
        <a:lt1>
          <a:srgbClr val="FFFFFF"/>
        </a:lt1>
        <a:dk2>
          <a:srgbClr val="424456"/>
        </a:dk2>
        <a:lt2>
          <a:srgbClr val="DEDEDE"/>
        </a:lt2>
        <a:accent1>
          <a:srgbClr val="53548A"/>
        </a:accent1>
        <a:accent2>
          <a:srgbClr val="438086"/>
        </a:accent2>
        <a:accent3>
          <a:srgbClr val="FFFFFF"/>
        </a:accent3>
        <a:accent4>
          <a:srgbClr val="000000"/>
        </a:accent4>
        <a:accent5>
          <a:srgbClr val="B3B3C4"/>
        </a:accent5>
        <a:accent6>
          <a:srgbClr val="3C7379"/>
        </a:accent6>
        <a:hlink>
          <a:srgbClr val="67AFBD"/>
        </a:hlink>
        <a:folHlink>
          <a:srgbClr val="C2A874"/>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CDC Powerpoint template">
  <a:themeElements>
    <a:clrScheme name="CDC Powerpoin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DC Powerpoin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3600" b="1" i="0" u="none" strike="noStrike" cap="none" normalizeH="0" baseline="0" smtClean="0">
            <a:ln>
              <a:noFill/>
            </a:ln>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Times New Roman" pitchFamily="18"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3600" b="1" i="0" u="none" strike="noStrike" cap="none" normalizeH="0" baseline="0" smtClean="0">
            <a:ln>
              <a:noFill/>
            </a:ln>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Times New Roman" pitchFamily="18" charset="0"/>
            <a:cs typeface="Arial" charset="0"/>
          </a:defRPr>
        </a:defPPr>
      </a:lstStyle>
    </a:lnDef>
    <a:txDef>
      <a:spPr/>
      <a:bodyPr/>
      <a:lstStyle>
        <a:defPPr marL="342900" marR="0" indent="-342900" algn="l" defTabSz="914400" rtl="0" eaLnBrk="1" fontAlgn="base" latinLnBrk="0" hangingPunct="1">
          <a:lnSpc>
            <a:spcPct val="90000"/>
          </a:lnSpc>
          <a:spcBef>
            <a:spcPct val="0"/>
          </a:spcBef>
          <a:spcAft>
            <a:spcPct val="25000"/>
          </a:spcAft>
          <a:buClrTx/>
          <a:buSzTx/>
          <a:buFontTx/>
          <a:buChar char="•"/>
          <a:tabLst/>
          <a:defRPr kumimoji="0" sz="2400" b="0" i="0" u="none" strike="noStrike" kern="0" cap="none" spc="0" normalizeH="0" baseline="0" noProof="0" smtClean="0">
            <a:ln>
              <a:noFill/>
            </a:ln>
            <a:solidFill>
              <a:schemeClr val="bg1"/>
            </a:solidFill>
            <a:effectLst/>
            <a:uLnTx/>
            <a:uFillTx/>
            <a:latin typeface="+mn-lt"/>
            <a:ea typeface="+mn-ea"/>
            <a:cs typeface="+mn-cs"/>
          </a:defRPr>
        </a:defPPr>
      </a:lstStyle>
    </a:txDef>
  </a:objectDefaults>
  <a:extraClrSchemeLst>
    <a:extraClrScheme>
      <a:clrScheme name="CDC Powerpoin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DC Powerpoint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DC Powerpoint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DC Powerpoint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DC Powerpoint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DC Powerpoint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DC Powerpoint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DC Powerpoint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DC Powerpoint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DC Powerpoint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DC Powerpoint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DC Powerpoint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 CDC template - DB 011911.potx</Template>
  <TotalTime>2987</TotalTime>
  <Words>2796</Words>
  <Application>Microsoft Office PowerPoint</Application>
  <PresentationFormat>On-screen Show (4:3)</PresentationFormat>
  <Paragraphs>451</Paragraphs>
  <Slides>45</Slides>
  <Notes>21</Notes>
  <HiddenSlides>0</HiddenSlides>
  <MMClips>0</MMClips>
  <ScaleCrop>false</ScaleCrop>
  <HeadingPairs>
    <vt:vector size="6" baseType="variant">
      <vt:variant>
        <vt:lpstr>Theme</vt:lpstr>
      </vt:variant>
      <vt:variant>
        <vt:i4>27</vt:i4>
      </vt:variant>
      <vt:variant>
        <vt:lpstr>Embedded OLE Servers</vt:lpstr>
      </vt:variant>
      <vt:variant>
        <vt:i4>1</vt:i4>
      </vt:variant>
      <vt:variant>
        <vt:lpstr>Slide Titles</vt:lpstr>
      </vt:variant>
      <vt:variant>
        <vt:i4>45</vt:i4>
      </vt:variant>
    </vt:vector>
  </HeadingPairs>
  <TitlesOfParts>
    <vt:vector size="73" baseType="lpstr">
      <vt:lpstr>1_Office Theme</vt:lpstr>
      <vt:lpstr>2_Office Theme</vt:lpstr>
      <vt:lpstr>1_New CDC template - DB 011911</vt:lpstr>
      <vt:lpstr>CDC OD PPT Template</vt:lpstr>
      <vt:lpstr>NCHHSTP_PPT_dark(</vt:lpstr>
      <vt:lpstr>2_Custom Design</vt:lpstr>
      <vt:lpstr>Urban</vt:lpstr>
      <vt:lpstr>4_CDC Powerpoint template</vt:lpstr>
      <vt:lpstr>4_Office Theme</vt:lpstr>
      <vt:lpstr>3_Custom Design</vt:lpstr>
      <vt:lpstr>1_Urban</vt:lpstr>
      <vt:lpstr>Generic</vt:lpstr>
      <vt:lpstr>1_Generic</vt:lpstr>
      <vt:lpstr>2_Generic</vt:lpstr>
      <vt:lpstr>3_Generic</vt:lpstr>
      <vt:lpstr>5_Generic</vt:lpstr>
      <vt:lpstr>8_Generic</vt:lpstr>
      <vt:lpstr>9_Generic</vt:lpstr>
      <vt:lpstr>6_Office Theme</vt:lpstr>
      <vt:lpstr>7_Office Theme</vt:lpstr>
      <vt:lpstr>3_Office Theme</vt:lpstr>
      <vt:lpstr>5_Office Theme</vt:lpstr>
      <vt:lpstr>8_Office Theme</vt:lpstr>
      <vt:lpstr>9_Office Theme</vt:lpstr>
      <vt:lpstr>10_Office Theme</vt:lpstr>
      <vt:lpstr>11_Office Theme</vt:lpstr>
      <vt:lpstr>12_Office Theme</vt:lpstr>
      <vt:lpstr>Bitmap Image</vt:lpstr>
      <vt:lpstr>Community Well-Being</vt:lpstr>
      <vt:lpstr>Centers for Disease Control and Prevention </vt:lpstr>
      <vt:lpstr>Overview of Today’s Talk</vt:lpstr>
      <vt:lpstr>Mental Health Activities at CDC </vt:lpstr>
      <vt:lpstr>Mental Health Coordinator Tasks</vt:lpstr>
      <vt:lpstr>Mental Health Work Group</vt:lpstr>
      <vt:lpstr>Mental Health  Work Group Activities (cont.)</vt:lpstr>
      <vt:lpstr>How does WHO define health?</vt:lpstr>
      <vt:lpstr>Health-Related Quality of Life &amp; Well-Being</vt:lpstr>
      <vt:lpstr>How do we measure Well-Being?</vt:lpstr>
      <vt:lpstr>Satisfaction with Life Scale (SWLS) (Diener et al, 1985)</vt:lpstr>
      <vt:lpstr>PowerPoint Presentation</vt:lpstr>
      <vt:lpstr>PowerPoint Presentation</vt:lpstr>
      <vt:lpstr>Measurement of HRQOL &amp; WB</vt:lpstr>
      <vt:lpstr>   Measurement Study #2 SF-36 &amp; CDC Healthy Days Items</vt:lpstr>
      <vt:lpstr>CDC Well-Being Study (Kobau et al, 2010)</vt:lpstr>
      <vt:lpstr>CDC Well-Being Study (Kobau et al, 2010)</vt:lpstr>
      <vt:lpstr>PowerPoint Presentation</vt:lpstr>
      <vt:lpstr>Policy Relevance of HRQOL &amp; WB</vt:lpstr>
      <vt:lpstr>Healthy People 2020 </vt:lpstr>
      <vt:lpstr>Evolution of Healthy People</vt:lpstr>
      <vt:lpstr>HRQOL &amp; Well-Being Topic Area Relevant to Overarching 2020 Goals</vt:lpstr>
      <vt:lpstr>HRQOL &amp; Well-Being Workgroup</vt:lpstr>
      <vt:lpstr>3 Measurement Approaches </vt:lpstr>
      <vt:lpstr>3 Measurement Approaches (con’t.) </vt:lpstr>
      <vt:lpstr>HP2020 HRQOL 1st Objective Officially Approved!</vt:lpstr>
      <vt:lpstr>PROMIS Mental Health Items NHIS 2010 Data (Adults 18+)</vt:lpstr>
      <vt:lpstr>PowerPoint Presentation</vt:lpstr>
      <vt:lpstr>PowerPoint Presentation</vt:lpstr>
      <vt:lpstr>PowerPoint Presentation</vt:lpstr>
      <vt:lpstr>Adults Who Report Good or Better Mental Health, 2010</vt:lpstr>
      <vt:lpstr>Adults Who Report Good or Better Mental Health, 2010</vt:lpstr>
      <vt:lpstr>Well-Being Subcommittee Proposed Objectives</vt:lpstr>
      <vt:lpstr>HP2020 Mental Health Workgroup</vt:lpstr>
      <vt:lpstr>Major Depressive Episode (MDE) among Adolescents, 2012</vt:lpstr>
      <vt:lpstr>Major Depressive Episode (MDE), Adults, 2012</vt:lpstr>
      <vt:lpstr>Suicides by Age, 2010</vt:lpstr>
      <vt:lpstr>Suicide Attempts among Adolescents, 2011</vt:lpstr>
      <vt:lpstr>Percent of Adults Age 18 and Older With Serious Mental Illness Who Receive Treatment, 2012</vt:lpstr>
      <vt:lpstr>Percent of Adults Age 18 and Older With Major Depressive Episodes Who Receive Treatment, 2012</vt:lpstr>
      <vt:lpstr>Percent of Primary Care Physicians Who Screen Adults Aged 19 Years and Older for Depression During Office Visits, 2010</vt:lpstr>
      <vt:lpstr>Healthy People 2020  Webinar</vt:lpstr>
      <vt:lpstr>Policy Relevance of HRQOL &amp; WB</vt:lpstr>
      <vt:lpstr>Contact Information</vt:lpstr>
      <vt:lpstr>Atlanta Arts Festival  No Komment (Blues Band) Sunday 12:00 Noon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Centers for Disease  Control and Prevention</dc:title>
  <dc:creator>Drew  Blakeman</dc:creator>
  <cp:lastModifiedBy>William W. Thompson</cp:lastModifiedBy>
  <cp:revision>805</cp:revision>
  <cp:lastPrinted>2011-01-31T07:23:19Z</cp:lastPrinted>
  <dcterms:created xsi:type="dcterms:W3CDTF">2011-02-09T16:48:08Z</dcterms:created>
  <dcterms:modified xsi:type="dcterms:W3CDTF">2014-09-12T09:41:41Z</dcterms:modified>
</cp:coreProperties>
</file>